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1" r:id="rId2"/>
    <p:sldId id="327" r:id="rId3"/>
    <p:sldId id="334" r:id="rId4"/>
    <p:sldId id="324" r:id="rId5"/>
    <p:sldId id="336" r:id="rId6"/>
    <p:sldId id="337" r:id="rId7"/>
    <p:sldId id="339" r:id="rId8"/>
    <p:sldId id="340" r:id="rId9"/>
    <p:sldId id="335" r:id="rId10"/>
    <p:sldId id="341" r:id="rId11"/>
    <p:sldId id="342" r:id="rId12"/>
    <p:sldId id="350" r:id="rId13"/>
    <p:sldId id="343" r:id="rId14"/>
    <p:sldId id="344" r:id="rId15"/>
    <p:sldId id="345" r:id="rId16"/>
    <p:sldId id="346" r:id="rId17"/>
    <p:sldId id="347" r:id="rId18"/>
    <p:sldId id="318" r:id="rId19"/>
    <p:sldId id="348" r:id="rId20"/>
    <p:sldId id="349" r:id="rId21"/>
    <p:sldId id="304" r:id="rId22"/>
  </p:sldIdLst>
  <p:sldSz cx="9144000" cy="5143500" type="screen16x9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DCDCDC"/>
    <a:srgbClr val="323232"/>
    <a:srgbClr val="B1063A"/>
    <a:srgbClr val="000000"/>
    <a:srgbClr val="FFFFFF"/>
    <a:srgbClr val="FFFF00"/>
    <a:srgbClr val="FBFCFC"/>
    <a:srgbClr val="FCFCFC"/>
    <a:srgbClr val="FC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7"/>
    <p:restoredTop sz="94014"/>
  </p:normalViewPr>
  <p:slideViewPr>
    <p:cSldViewPr snapToObjects="1" showGuides="1">
      <p:cViewPr varScale="1">
        <p:scale>
          <a:sx n="160" d="100"/>
          <a:sy n="160" d="100"/>
        </p:scale>
        <p:origin x="1232" y="18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10/7/24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10/7/24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36898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0690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0746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 dirty="0"/>
              <a:t>Insert </a:t>
            </a:r>
            <a:r>
              <a:rPr lang="de-DE" noProof="0" dirty="0" err="1"/>
              <a:t>picture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 err="1"/>
              <a:t>clicking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endParaRPr lang="de-DE" noProof="0" dirty="0"/>
          </a:p>
          <a:p>
            <a:endParaRPr lang="de-DE" noProof="0" dirty="0"/>
          </a:p>
          <a:p>
            <a:endParaRPr lang="de-DE" noProof="0" dirty="0"/>
          </a:p>
          <a:p>
            <a:endParaRPr lang="de-DE" noProof="0" dirty="0"/>
          </a:p>
          <a:p>
            <a:endParaRPr lang="de-DE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 err="1"/>
              <a:t>Presentation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 err="1"/>
              <a:t>up</a:t>
            </a:r>
            <a:r>
              <a:rPr lang="de-DE" noProof="0" dirty="0"/>
              <a:t> </a:t>
            </a:r>
            <a:r>
              <a:rPr lang="de-DE" noProof="0" dirty="0" err="1"/>
              <a:t>to</a:t>
            </a:r>
            <a:r>
              <a:rPr lang="de-DE" noProof="0" dirty="0"/>
              <a:t>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1b - Wahrscheinlichkeit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/20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Wahrscheinlichkeitsbegriff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FB9579A-BB49-68DD-3719-FF539D00539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In der Praxis führen wir oft mehrere Experimente hintereinander aus. 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sz="1200" dirty="0"/>
                  <a:t>. Doppelwurf eines Spielwürfels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1,…,6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1,…,6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6,6</m:t>
                            </m:r>
                          </m:e>
                        </m:d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sz="1200" dirty="0">
                    <a:solidFill>
                      <a:schemeClr val="tx1"/>
                    </a:solidFill>
                  </a:rPr>
                  <a:t>. Zweifacher Griff in eine Urne mit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200" dirty="0">
                    <a:solidFill>
                      <a:schemeClr val="tx1"/>
                    </a:solidFill>
                  </a:rPr>
                  <a:t> Kugeln ohne Zurücklegen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1,…,6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1,3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1,6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2,3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⋯,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6,5</m:t>
                            </m:r>
                          </m:e>
                        </m:d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den>
                    </m:f>
                  </m:oMath>
                </a14:m>
                <a:endParaRPr lang="de-DE" dirty="0"/>
              </a:p>
              <a:p>
                <a:pPr lvl="2"/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FB9579A-BB49-68DD-3719-FF539D005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6A09930-390D-DC25-3D73-6EEAD006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Wiederholte Zufallsexperimente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9EA6B8-A44B-E118-F791-1B52586AC8DF}"/>
              </a:ext>
            </a:extLst>
          </p:cNvPr>
          <p:cNvSpPr/>
          <p:nvPr/>
        </p:nvSpPr>
        <p:spPr bwMode="gray">
          <a:xfrm>
            <a:off x="6700117" y="153975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FE2C6B-07E0-C7DC-C706-C61D02C5D343}"/>
              </a:ext>
            </a:extLst>
          </p:cNvPr>
          <p:cNvSpPr/>
          <p:nvPr/>
        </p:nvSpPr>
        <p:spPr bwMode="gray">
          <a:xfrm>
            <a:off x="6700117" y="189979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39CAD7-CB71-A831-4D94-9D541E578064}"/>
              </a:ext>
            </a:extLst>
          </p:cNvPr>
          <p:cNvSpPr/>
          <p:nvPr/>
        </p:nvSpPr>
        <p:spPr bwMode="gray">
          <a:xfrm>
            <a:off x="6700117" y="225983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40D9232-A79A-60D9-3142-074DD3A30E12}"/>
              </a:ext>
            </a:extLst>
          </p:cNvPr>
          <p:cNvSpPr/>
          <p:nvPr/>
        </p:nvSpPr>
        <p:spPr bwMode="gray">
          <a:xfrm>
            <a:off x="6700117" y="261987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AA1C462-10D9-7619-A5DB-425100A63DA8}"/>
              </a:ext>
            </a:extLst>
          </p:cNvPr>
          <p:cNvSpPr/>
          <p:nvPr/>
        </p:nvSpPr>
        <p:spPr bwMode="gray">
          <a:xfrm>
            <a:off x="6700117" y="297991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EBA787B-783B-9527-9F7A-E5A355D2F588}"/>
              </a:ext>
            </a:extLst>
          </p:cNvPr>
          <p:cNvSpPr/>
          <p:nvPr/>
        </p:nvSpPr>
        <p:spPr bwMode="gray">
          <a:xfrm>
            <a:off x="6696235" y="333995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FC36B2-66F7-1F18-EA15-BABBA5623BB3}"/>
              </a:ext>
            </a:extLst>
          </p:cNvPr>
          <p:cNvSpPr/>
          <p:nvPr/>
        </p:nvSpPr>
        <p:spPr bwMode="gray">
          <a:xfrm>
            <a:off x="7056274" y="153975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F72E852-A6FE-C928-31D6-95A6D1847C26}"/>
              </a:ext>
            </a:extLst>
          </p:cNvPr>
          <p:cNvSpPr/>
          <p:nvPr/>
        </p:nvSpPr>
        <p:spPr bwMode="gray">
          <a:xfrm>
            <a:off x="7056274" y="189979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49A34FF-D22F-1E28-C734-F663265A3085}"/>
              </a:ext>
            </a:extLst>
          </p:cNvPr>
          <p:cNvSpPr/>
          <p:nvPr/>
        </p:nvSpPr>
        <p:spPr bwMode="gray">
          <a:xfrm>
            <a:off x="7056274" y="225983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311404C-57D8-9C48-DC9E-5C0BB9916CEB}"/>
              </a:ext>
            </a:extLst>
          </p:cNvPr>
          <p:cNvSpPr/>
          <p:nvPr/>
        </p:nvSpPr>
        <p:spPr bwMode="gray">
          <a:xfrm>
            <a:off x="7056274" y="261987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FD482E-1539-D6C1-B70E-5154470326D2}"/>
              </a:ext>
            </a:extLst>
          </p:cNvPr>
          <p:cNvSpPr/>
          <p:nvPr/>
        </p:nvSpPr>
        <p:spPr bwMode="gray">
          <a:xfrm>
            <a:off x="7056274" y="297991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A84BFA-77C0-A85F-6ADC-09D17FC7399C}"/>
              </a:ext>
            </a:extLst>
          </p:cNvPr>
          <p:cNvSpPr/>
          <p:nvPr/>
        </p:nvSpPr>
        <p:spPr bwMode="gray">
          <a:xfrm>
            <a:off x="7052392" y="333995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2D10A2-994B-F942-C9B2-E44EB2CFF8E6}"/>
              </a:ext>
            </a:extLst>
          </p:cNvPr>
          <p:cNvSpPr/>
          <p:nvPr/>
        </p:nvSpPr>
        <p:spPr bwMode="gray">
          <a:xfrm>
            <a:off x="7416311" y="153975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3DEC39-5A50-5545-5233-49E033FE294E}"/>
              </a:ext>
            </a:extLst>
          </p:cNvPr>
          <p:cNvSpPr/>
          <p:nvPr/>
        </p:nvSpPr>
        <p:spPr bwMode="gray">
          <a:xfrm>
            <a:off x="7416311" y="189979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8BF6C3D-52E5-15D1-87B2-FCBE777EB5D5}"/>
              </a:ext>
            </a:extLst>
          </p:cNvPr>
          <p:cNvSpPr/>
          <p:nvPr/>
        </p:nvSpPr>
        <p:spPr bwMode="gray">
          <a:xfrm>
            <a:off x="7416311" y="225983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13FA632-061C-056D-0611-ACDA95D7BB56}"/>
              </a:ext>
            </a:extLst>
          </p:cNvPr>
          <p:cNvSpPr/>
          <p:nvPr/>
        </p:nvSpPr>
        <p:spPr bwMode="gray">
          <a:xfrm>
            <a:off x="7416311" y="261987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46FB006-D141-4FCA-F220-A5E88D3E80E2}"/>
              </a:ext>
            </a:extLst>
          </p:cNvPr>
          <p:cNvSpPr/>
          <p:nvPr/>
        </p:nvSpPr>
        <p:spPr bwMode="gray">
          <a:xfrm>
            <a:off x="7416311" y="297991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286BF4-120F-8CB4-1951-6C1EEBB85519}"/>
              </a:ext>
            </a:extLst>
          </p:cNvPr>
          <p:cNvSpPr/>
          <p:nvPr/>
        </p:nvSpPr>
        <p:spPr bwMode="gray">
          <a:xfrm>
            <a:off x="7412429" y="333995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3BBF21-F174-229A-E959-19AD30CBD3E3}"/>
              </a:ext>
            </a:extLst>
          </p:cNvPr>
          <p:cNvSpPr/>
          <p:nvPr/>
        </p:nvSpPr>
        <p:spPr bwMode="gray">
          <a:xfrm>
            <a:off x="7780241" y="153975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C4C2D61-5104-13D1-21EE-FED16FBD8554}"/>
              </a:ext>
            </a:extLst>
          </p:cNvPr>
          <p:cNvSpPr/>
          <p:nvPr/>
        </p:nvSpPr>
        <p:spPr bwMode="gray">
          <a:xfrm>
            <a:off x="7780241" y="189979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4EBF4-B0E5-0037-BE5C-F59A50CE89A0}"/>
              </a:ext>
            </a:extLst>
          </p:cNvPr>
          <p:cNvSpPr/>
          <p:nvPr/>
        </p:nvSpPr>
        <p:spPr bwMode="gray">
          <a:xfrm>
            <a:off x="7780241" y="225983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A8DB67C-F9FC-AB21-DD08-C7FB428135CF}"/>
              </a:ext>
            </a:extLst>
          </p:cNvPr>
          <p:cNvSpPr/>
          <p:nvPr/>
        </p:nvSpPr>
        <p:spPr bwMode="gray">
          <a:xfrm>
            <a:off x="7780241" y="261987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B995659-A340-BD9F-7AF8-A17BAF62BF66}"/>
              </a:ext>
            </a:extLst>
          </p:cNvPr>
          <p:cNvSpPr/>
          <p:nvPr/>
        </p:nvSpPr>
        <p:spPr bwMode="gray">
          <a:xfrm>
            <a:off x="7780241" y="297991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03E4943-8C8A-0937-891F-D434ECBA0958}"/>
              </a:ext>
            </a:extLst>
          </p:cNvPr>
          <p:cNvSpPr/>
          <p:nvPr/>
        </p:nvSpPr>
        <p:spPr bwMode="gray">
          <a:xfrm>
            <a:off x="7776359" y="333995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F47E9E-A635-B802-A582-29E1546B29BF}"/>
              </a:ext>
            </a:extLst>
          </p:cNvPr>
          <p:cNvSpPr/>
          <p:nvPr/>
        </p:nvSpPr>
        <p:spPr bwMode="gray">
          <a:xfrm>
            <a:off x="8136411" y="154016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0640768-A363-EB35-CC93-9855850BE989}"/>
              </a:ext>
            </a:extLst>
          </p:cNvPr>
          <p:cNvSpPr/>
          <p:nvPr/>
        </p:nvSpPr>
        <p:spPr bwMode="gray">
          <a:xfrm>
            <a:off x="8136411" y="190020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7BF0A1-A546-9D52-F789-BAE587D94093}"/>
              </a:ext>
            </a:extLst>
          </p:cNvPr>
          <p:cNvSpPr/>
          <p:nvPr/>
        </p:nvSpPr>
        <p:spPr bwMode="gray">
          <a:xfrm>
            <a:off x="8136411" y="226023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849637-92D6-A82E-1032-5BAF3C8C3BAD}"/>
              </a:ext>
            </a:extLst>
          </p:cNvPr>
          <p:cNvSpPr/>
          <p:nvPr/>
        </p:nvSpPr>
        <p:spPr bwMode="gray">
          <a:xfrm>
            <a:off x="8136411" y="262027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C25574-254F-621A-EE41-60F90050B947}"/>
              </a:ext>
            </a:extLst>
          </p:cNvPr>
          <p:cNvSpPr/>
          <p:nvPr/>
        </p:nvSpPr>
        <p:spPr bwMode="gray">
          <a:xfrm>
            <a:off x="8136411" y="298032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9BDF815-9FF6-BB18-9623-EDB54B545165}"/>
              </a:ext>
            </a:extLst>
          </p:cNvPr>
          <p:cNvSpPr/>
          <p:nvPr/>
        </p:nvSpPr>
        <p:spPr bwMode="gray">
          <a:xfrm>
            <a:off x="8132529" y="334036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7FC7A9F-17BD-B1CE-E1AB-797BA722EB1F}"/>
              </a:ext>
            </a:extLst>
          </p:cNvPr>
          <p:cNvSpPr/>
          <p:nvPr/>
        </p:nvSpPr>
        <p:spPr bwMode="gray">
          <a:xfrm>
            <a:off x="8496434" y="154016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A40F1BC-E32E-C36F-BB41-E2725924087A}"/>
              </a:ext>
            </a:extLst>
          </p:cNvPr>
          <p:cNvSpPr/>
          <p:nvPr/>
        </p:nvSpPr>
        <p:spPr bwMode="gray">
          <a:xfrm>
            <a:off x="8496434" y="190020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655DDB6-C219-8C02-C5E0-88731476D2BF}"/>
              </a:ext>
            </a:extLst>
          </p:cNvPr>
          <p:cNvSpPr/>
          <p:nvPr/>
        </p:nvSpPr>
        <p:spPr bwMode="gray">
          <a:xfrm>
            <a:off x="8496434" y="226023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416138-D0A8-93D0-3E64-D04568A0B7A2}"/>
              </a:ext>
            </a:extLst>
          </p:cNvPr>
          <p:cNvSpPr/>
          <p:nvPr/>
        </p:nvSpPr>
        <p:spPr bwMode="gray">
          <a:xfrm>
            <a:off x="8496434" y="262027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406D485-8357-D56C-472E-2ACC649ABAE6}"/>
              </a:ext>
            </a:extLst>
          </p:cNvPr>
          <p:cNvSpPr/>
          <p:nvPr/>
        </p:nvSpPr>
        <p:spPr bwMode="gray">
          <a:xfrm>
            <a:off x="8496434" y="298032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8C058FF-C469-7B94-2761-0C2629225AF2}"/>
              </a:ext>
            </a:extLst>
          </p:cNvPr>
          <p:cNvSpPr/>
          <p:nvPr/>
        </p:nvSpPr>
        <p:spPr bwMode="gray">
          <a:xfrm>
            <a:off x="8492552" y="334036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08BCEE4-8C8A-5A8A-C6AB-99F853460AF3}"/>
                  </a:ext>
                </a:extLst>
              </p:cNvPr>
              <p:cNvSpPr txBox="1"/>
              <p:nvPr/>
            </p:nvSpPr>
            <p:spPr bwMode="gray">
              <a:xfrm>
                <a:off x="6616413" y="3440155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08BCEE4-8C8A-5A8A-C6AB-99F853460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16413" y="3440155"/>
                <a:ext cx="231651" cy="231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4A8003-41E1-510C-0244-55E387B85C91}"/>
                  </a:ext>
                </a:extLst>
              </p:cNvPr>
              <p:cNvSpPr txBox="1"/>
              <p:nvPr/>
            </p:nvSpPr>
            <p:spPr bwMode="gray">
              <a:xfrm>
                <a:off x="6975676" y="3440319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4A8003-41E1-510C-0244-55E387B8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75676" y="3440319"/>
                <a:ext cx="231651" cy="2316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EF3900-0F6A-EE3E-078D-9F2A06012C0F}"/>
                  </a:ext>
                </a:extLst>
              </p:cNvPr>
              <p:cNvSpPr txBox="1"/>
              <p:nvPr/>
            </p:nvSpPr>
            <p:spPr bwMode="gray">
              <a:xfrm>
                <a:off x="7334939" y="3441132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EF3900-0F6A-EE3E-078D-9F2A06012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34939" y="3441132"/>
                <a:ext cx="231651" cy="231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F6C8A1-371B-AE5F-5F3F-D30B4ED43A44}"/>
                  </a:ext>
                </a:extLst>
              </p:cNvPr>
              <p:cNvSpPr txBox="1"/>
              <p:nvPr/>
            </p:nvSpPr>
            <p:spPr bwMode="gray">
              <a:xfrm>
                <a:off x="7694202" y="3440154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F6C8A1-371B-AE5F-5F3F-D30B4ED43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694202" y="3440154"/>
                <a:ext cx="231651" cy="2316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14EB9FE-6249-6665-941A-311973DC1E56}"/>
                  </a:ext>
                </a:extLst>
              </p:cNvPr>
              <p:cNvSpPr txBox="1"/>
              <p:nvPr/>
            </p:nvSpPr>
            <p:spPr bwMode="gray">
              <a:xfrm>
                <a:off x="8053465" y="3444007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14EB9FE-6249-6665-941A-311973DC1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53465" y="3444007"/>
                <a:ext cx="231651" cy="2316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CE649EA-F3D1-F321-4901-FA194180BD6D}"/>
                  </a:ext>
                </a:extLst>
              </p:cNvPr>
              <p:cNvSpPr txBox="1"/>
              <p:nvPr/>
            </p:nvSpPr>
            <p:spPr bwMode="gray">
              <a:xfrm>
                <a:off x="8412730" y="343552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CE649EA-F3D1-F321-4901-FA194180B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12730" y="3435526"/>
                <a:ext cx="231651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2CA5406-459D-BED0-8E10-660590056D7C}"/>
                  </a:ext>
                </a:extLst>
              </p:cNvPr>
              <p:cNvSpPr txBox="1"/>
              <p:nvPr/>
            </p:nvSpPr>
            <p:spPr bwMode="gray">
              <a:xfrm>
                <a:off x="6512693" y="3272022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2CA5406-459D-BED0-8E10-660590056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3272022"/>
                <a:ext cx="231651" cy="231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F3B5C01-09BC-59F7-8B8A-75F152E3B875}"/>
                  </a:ext>
                </a:extLst>
              </p:cNvPr>
              <p:cNvSpPr txBox="1"/>
              <p:nvPr/>
            </p:nvSpPr>
            <p:spPr bwMode="gray">
              <a:xfrm>
                <a:off x="6512693" y="2903368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F3B5C01-09BC-59F7-8B8A-75F152E3B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2903368"/>
                <a:ext cx="231651" cy="231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D9C4E2F-803E-41AD-A4EB-4F99DFF35A41}"/>
                  </a:ext>
                </a:extLst>
              </p:cNvPr>
              <p:cNvSpPr txBox="1"/>
              <p:nvPr/>
            </p:nvSpPr>
            <p:spPr bwMode="gray">
              <a:xfrm>
                <a:off x="6512693" y="2561024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D9C4E2F-803E-41AD-A4EB-4F99DFF35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2561024"/>
                <a:ext cx="231651" cy="2316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EC8AD19-ACB0-B6B9-1913-C058C8EC6030}"/>
                  </a:ext>
                </a:extLst>
              </p:cNvPr>
              <p:cNvSpPr txBox="1"/>
              <p:nvPr/>
            </p:nvSpPr>
            <p:spPr bwMode="gray">
              <a:xfrm>
                <a:off x="6512693" y="2196083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EC8AD19-ACB0-B6B9-1913-C058C8EC6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2196083"/>
                <a:ext cx="231651" cy="2316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F12EDD2-53C6-CCF0-F641-B9B949188863}"/>
                  </a:ext>
                </a:extLst>
              </p:cNvPr>
              <p:cNvSpPr txBox="1"/>
              <p:nvPr/>
            </p:nvSpPr>
            <p:spPr bwMode="gray">
              <a:xfrm>
                <a:off x="6512693" y="182779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F12EDD2-53C6-CCF0-F641-B9B949188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1827791"/>
                <a:ext cx="231651" cy="2316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C17B8D-A7CB-1F6C-AA90-C0D668DAEEAD}"/>
                  </a:ext>
                </a:extLst>
              </p:cNvPr>
              <p:cNvSpPr txBox="1"/>
              <p:nvPr/>
            </p:nvSpPr>
            <p:spPr bwMode="gray">
              <a:xfrm>
                <a:off x="6512693" y="147402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C17B8D-A7CB-1F6C-AA90-C0D668DAE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1474026"/>
                <a:ext cx="231651" cy="2316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6711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"/>
                            </p:stCondLst>
                            <p:childTnLst>
                              <p:par>
                                <p:cTn id="9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"/>
                            </p:stCondLst>
                            <p:childTnLst>
                              <p:par>
                                <p:cTn id="9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"/>
                            </p:stCondLst>
                            <p:childTnLst>
                              <p:par>
                                <p:cTn id="10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"/>
                            </p:stCondLst>
                            <p:childTnLst>
                              <p:par>
                                <p:cTn id="10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50"/>
                            </p:stCondLst>
                            <p:childTnLst>
                              <p:par>
                                <p:cTn id="1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00"/>
                            </p:stCondLst>
                            <p:childTnLst>
                              <p:par>
                                <p:cTn id="1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"/>
                            </p:stCondLst>
                            <p:childTnLst>
                              <p:par>
                                <p:cTn id="1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50"/>
                            </p:stCondLst>
                            <p:childTnLst>
                              <p:par>
                                <p:cTn id="1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00"/>
                            </p:stCondLst>
                            <p:childTnLst>
                              <p:par>
                                <p:cTn id="1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50"/>
                            </p:stCondLst>
                            <p:childTnLst>
                              <p:par>
                                <p:cTn id="1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250"/>
                            </p:stCondLst>
                            <p:childTnLst>
                              <p:par>
                                <p:cTn id="1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300"/>
                            </p:stCondLst>
                            <p:childTnLst>
                              <p:par>
                                <p:cTn id="1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350"/>
                            </p:stCondLst>
                            <p:childTnLst>
                              <p:par>
                                <p:cTn id="1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450"/>
                            </p:stCondLst>
                            <p:childTnLst>
                              <p:par>
                                <p:cTn id="1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50"/>
                            </p:stCondLst>
                            <p:childTnLst>
                              <p:par>
                                <p:cTn id="1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600"/>
                            </p:stCondLst>
                            <p:childTnLst>
                              <p:par>
                                <p:cTn id="1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650"/>
                            </p:stCondLst>
                            <p:childTnLst>
                              <p:par>
                                <p:cTn id="1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700"/>
                            </p:stCondLst>
                            <p:childTnLst>
                              <p:par>
                                <p:cTn id="1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750"/>
                            </p:stCondLst>
                            <p:childTnLst>
                              <p:par>
                                <p:cTn id="1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800"/>
                            </p:stCondLst>
                            <p:childTnLst>
                              <p:par>
                                <p:cTn id="1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850"/>
                            </p:stCondLst>
                            <p:childTnLst>
                              <p:par>
                                <p:cTn id="1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900"/>
                            </p:stCondLst>
                            <p:childTnLst>
                              <p:par>
                                <p:cTn id="19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9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7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50"/>
                            </p:stCondLst>
                            <p:childTnLst>
                              <p:par>
                                <p:cTn id="42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1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00"/>
                            </p:stCondLst>
                            <p:childTnLst>
                              <p:par>
                                <p:cTn id="43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5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50"/>
                            </p:stCondLst>
                            <p:childTnLst>
                              <p:par>
                                <p:cTn id="43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9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200"/>
                            </p:stCondLst>
                            <p:childTnLst>
                              <p:par>
                                <p:cTn id="441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3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250"/>
                            </p:stCondLst>
                            <p:childTnLst>
                              <p:par>
                                <p:cTn id="44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7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300"/>
                            </p:stCondLst>
                            <p:childTnLst>
                              <p:par>
                                <p:cTn id="44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1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350"/>
                            </p:stCondLst>
                            <p:childTnLst>
                              <p:par>
                                <p:cTn id="45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5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0"/>
                            </p:stCondLst>
                            <p:childTnLst>
                              <p:par>
                                <p:cTn id="45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9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50"/>
                            </p:stCondLst>
                            <p:childTnLst>
                              <p:par>
                                <p:cTn id="46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3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500"/>
                            </p:stCondLst>
                            <p:childTnLst>
                              <p:par>
                                <p:cTn id="46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7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50"/>
                            </p:stCondLst>
                            <p:childTnLst>
                              <p:par>
                                <p:cTn id="46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1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600"/>
                            </p:stCondLst>
                            <p:childTnLst>
                              <p:par>
                                <p:cTn id="47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5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650"/>
                            </p:stCondLst>
                            <p:childTnLst>
                              <p:par>
                                <p:cTn id="47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9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700"/>
                            </p:stCondLst>
                            <p:childTnLst>
                              <p:par>
                                <p:cTn id="48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3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750"/>
                            </p:stCondLst>
                            <p:childTnLst>
                              <p:par>
                                <p:cTn id="48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7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800"/>
                            </p:stCondLst>
                            <p:childTnLst>
                              <p:par>
                                <p:cTn id="48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1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850"/>
                            </p:stCondLst>
                            <p:childTnLst>
                              <p:par>
                                <p:cTn id="49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5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900"/>
                            </p:stCondLst>
                            <p:childTnLst>
                              <p:par>
                                <p:cTn id="49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950"/>
                            </p:stCondLst>
                            <p:childTnLst>
                              <p:par>
                                <p:cTn id="50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3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000"/>
                            </p:stCondLst>
                            <p:childTnLst>
                              <p:par>
                                <p:cTn id="50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7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050"/>
                            </p:stCondLst>
                            <p:childTnLst>
                              <p:par>
                                <p:cTn id="50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1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100"/>
                            </p:stCondLst>
                            <p:childTnLst>
                              <p:par>
                                <p:cTn id="51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5" dur="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150"/>
                            </p:stCondLst>
                            <p:childTnLst>
                              <p:par>
                                <p:cTn id="51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9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200"/>
                            </p:stCondLst>
                            <p:childTnLst>
                              <p:par>
                                <p:cTn id="52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3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250"/>
                            </p:stCondLst>
                            <p:childTnLst>
                              <p:par>
                                <p:cTn id="52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7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300"/>
                            </p:stCondLst>
                            <p:childTnLst>
                              <p:par>
                                <p:cTn id="52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350"/>
                            </p:stCondLst>
                            <p:childTnLst>
                              <p:par>
                                <p:cTn id="53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5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400"/>
                            </p:stCondLst>
                            <p:childTnLst>
                              <p:par>
                                <p:cTn id="53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1450"/>
                            </p:stCondLst>
                            <p:childTnLst>
                              <p:par>
                                <p:cTn id="54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3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7" grpId="0" animBg="1"/>
      <p:bldP spid="27" grpId="1" animBg="1"/>
      <p:bldP spid="27" grpId="2" animBg="1"/>
      <p:bldP spid="27" grpId="3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0" grpId="2" animBg="1"/>
      <p:bldP spid="41" grpId="0" animBg="1"/>
      <p:bldP spid="41" grpId="1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5" grpId="3" animBg="1"/>
      <p:bldP spid="46" grpId="0" animBg="1"/>
      <p:bldP spid="46" grpId="1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1" grpId="3" animBg="1"/>
      <p:bldP spid="52" grpId="0"/>
      <p:bldP spid="52" grpId="1"/>
      <p:bldP spid="52" grpId="2"/>
      <p:bldP spid="53" grpId="0"/>
      <p:bldP spid="53" grpId="1"/>
      <p:bldP spid="53" grpId="2"/>
      <p:bldP spid="54" grpId="0"/>
      <p:bldP spid="54" grpId="1"/>
      <p:bldP spid="54" grpId="2"/>
      <p:bldP spid="55" grpId="0"/>
      <p:bldP spid="55" grpId="1"/>
      <p:bldP spid="55" grpId="2"/>
      <p:bldP spid="56" grpId="0"/>
      <p:bldP spid="56" grpId="1"/>
      <p:bldP spid="56" grpId="2"/>
      <p:bldP spid="57" grpId="0"/>
      <p:bldP spid="57" grpId="1"/>
      <p:bldP spid="57" grpId="2"/>
      <p:bldP spid="58" grpId="0"/>
      <p:bldP spid="58" grpId="1"/>
      <p:bldP spid="58" grpId="2"/>
      <p:bldP spid="59" grpId="0"/>
      <p:bldP spid="59" grpId="1"/>
      <p:bldP spid="59" grpId="2"/>
      <p:bldP spid="60" grpId="0"/>
      <p:bldP spid="60" grpId="1"/>
      <p:bldP spid="60" grpId="2"/>
      <p:bldP spid="61" grpId="0"/>
      <p:bldP spid="61" grpId="1"/>
      <p:bldP spid="61" grpId="2"/>
      <p:bldP spid="62" grpId="0"/>
      <p:bldP spid="62" grpId="1"/>
      <p:bldP spid="62" grpId="2"/>
      <p:bldP spid="63" grpId="0"/>
      <p:bldP spid="63" grpId="1"/>
      <p:bldP spid="63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AFD32-AB44-6F94-E2EC-385BC8BFC2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rgbClr val="C00000"/>
                    </a:solidFill>
                  </a:rPr>
                  <a:t>Definition (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Counting</a:t>
                </a:r>
                <a:r>
                  <a:rPr lang="de-DE" b="1" i="1" dirty="0">
                    <a:solidFill>
                      <a:srgbClr val="C00000"/>
                    </a:solidFill>
                  </a:rPr>
                  <a:t> </a:t>
                </a:r>
                <a:r>
                  <a:rPr lang="de-DE" b="1" dirty="0">
                    <a:solidFill>
                      <a:srgbClr val="C00000"/>
                    </a:solidFill>
                  </a:rPr>
                  <a:t>Prinzip)</a:t>
                </a:r>
                <a:r>
                  <a:rPr lang="de-DE" i="1" dirty="0"/>
                  <a:t>.</a:t>
                </a:r>
                <a:r>
                  <a:rPr lang="de-DE" dirty="0"/>
                  <a:t> Wenn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de-DE" dirty="0"/>
                  <a:t> Zufallsexperimente hintereinander ausgeführt werden und das erste Zufallsexperiment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mögliche Ergebnisse hat und für jeden Ausgang 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ten</a:t>
                </a:r>
                <a:r>
                  <a:rPr lang="de-DE" dirty="0"/>
                  <a:t> Zufallsexperiment das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de-DE" dirty="0"/>
                  <a:t>-te Zufallsexperiment immer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mögliche Ergebnisse hat, dann haben die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de-DE" dirty="0"/>
                  <a:t> Zufallsexperimente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de-DE" dirty="0"/>
                  <a:t> mögliche Ergebnisse.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sz="1200" dirty="0"/>
                  <a:t>. Wir haben 400 Bachelorstudierende und 200 Masterstudierende. Der Fachschaftsrat besteht aus 3 Bachelorstudierenden und 2 Masterstudierenden. Wie viele mögliche Fachschaftsräte gibt es?</a:t>
                </a:r>
              </a:p>
              <a:p>
                <a:pPr lvl="2"/>
                <a:r>
                  <a:rPr lang="de-DE" sz="1200" b="1" dirty="0"/>
                  <a:t>Lösung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400⋅399⋅398⋅200⋅199=2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528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127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840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sz="1200" dirty="0"/>
                  <a:t>. Ein Nummernschild besteht aus 7 Zeichen: die ersten drei sind Buchstaben und die letzten 4 Ziffern. Wie viele verschiede Nummernschilder gibt es?</a:t>
                </a:r>
              </a:p>
              <a:p>
                <a:pPr lvl="2"/>
                <a:r>
                  <a:rPr lang="de-DE" sz="1200" b="1" dirty="0">
                    <a:ea typeface="Cambria Math" panose="02040503050406030204" pitchFamily="18" charset="0"/>
                  </a:rPr>
                  <a:t>Lösung</a:t>
                </a:r>
                <a:r>
                  <a:rPr lang="en-US" sz="120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26⋅26⋅26⋅10⋅10⋅10⋅10=175 760 000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3</a:t>
                </a:r>
                <a:r>
                  <a:rPr lang="de-DE" sz="1200" dirty="0"/>
                  <a:t>. Wie viele Nummernschilder ohne sich wiederholende Zeichen gibt es?</a:t>
                </a:r>
                <a:r>
                  <a:rPr lang="en-US" sz="1200" dirty="0">
                    <a:ea typeface="Cambria Math" panose="02040503050406030204" pitchFamily="18" charset="0"/>
                  </a:rPr>
                  <a:t> </a:t>
                </a:r>
              </a:p>
              <a:p>
                <a:pPr lvl="2"/>
                <a:r>
                  <a:rPr lang="de-DE" sz="1200" b="1" dirty="0">
                    <a:ea typeface="Cambria Math" panose="02040503050406030204" pitchFamily="18" charset="0"/>
                  </a:rPr>
                  <a:t>Lösung</a:t>
                </a:r>
                <a:r>
                  <a:rPr lang="en-US" sz="120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26⋅25⋅24⋅10⋅9⋅8⋅7=78 624 000</m:t>
                    </m:r>
                  </m:oMath>
                </a14:m>
                <a:endParaRPr lang="de-DE" sz="1200" dirty="0"/>
              </a:p>
              <a:p>
                <a:pPr lvl="1"/>
                <a:endParaRPr lang="de-DE" sz="1200" b="1" dirty="0">
                  <a:solidFill>
                    <a:schemeClr val="accent4"/>
                  </a:solidFill>
                </a:endParaRPr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AFD32-AB44-6F94-E2EC-385BC8BFC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 r="-5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DE8AA4-4050-09E5-9764-EA4805425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i="1" dirty="0"/>
              <a:t>Counting </a:t>
            </a:r>
            <a:r>
              <a:rPr lang="en-DE" dirty="0"/>
              <a:t>Prinzip</a:t>
            </a:r>
            <a:endParaRPr lang="en-DE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D5D10B-6D0B-5047-3221-79EB9EEC3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4328" y="2787774"/>
            <a:ext cx="1403179" cy="72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924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AFD32-AB44-6F94-E2EC-385BC8BFC2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rgbClr val="C00000"/>
                    </a:solidFill>
                  </a:rPr>
                  <a:t>Definition (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Counting</a:t>
                </a:r>
                <a:r>
                  <a:rPr lang="de-DE" b="1" i="1" dirty="0">
                    <a:solidFill>
                      <a:srgbClr val="C00000"/>
                    </a:solidFill>
                  </a:rPr>
                  <a:t> </a:t>
                </a:r>
                <a:r>
                  <a:rPr lang="de-DE" b="1" dirty="0">
                    <a:solidFill>
                      <a:srgbClr val="C00000"/>
                    </a:solidFill>
                  </a:rPr>
                  <a:t>Prinzip)</a:t>
                </a:r>
                <a:r>
                  <a:rPr lang="de-DE" i="1" dirty="0"/>
                  <a:t>.</a:t>
                </a:r>
                <a:r>
                  <a:rPr lang="de-DE" dirty="0"/>
                  <a:t> Wenn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de-DE" dirty="0"/>
                  <a:t> Zufallsexperimente hintereinander ausgeführt werden und das erste Zufallsexperiment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mögliche Ergebnisse hat und für jeden Ausgang 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ten</a:t>
                </a:r>
                <a:r>
                  <a:rPr lang="de-DE" dirty="0"/>
                  <a:t> Zufallsexperiment das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de-DE" dirty="0"/>
                  <a:t>-te Zufallsexperiment immer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mögliche Ergebnisse hat, dann haben die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de-DE" dirty="0"/>
                  <a:t> Zufallsexperimente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de-DE" dirty="0"/>
                  <a:t> mögliche Ergebnisse.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sz="1200" dirty="0"/>
                  <a:t>. Wir haben 400 Bachelorstudierende und 200 Masterstudierende. Der Fachschaftsrat besteht aus 3 Bachelorstudierenden und 2 Masterstudierenden. Wie viele mögliche Fachschaftsräte gibt es?</a:t>
                </a:r>
              </a:p>
              <a:p>
                <a:pPr lvl="2"/>
                <a:r>
                  <a:rPr lang="de-DE" sz="1200" b="1" dirty="0"/>
                  <a:t>Lösung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400⋅399⋅398⋅200⋅199=2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528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127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840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sz="1200" dirty="0"/>
                  <a:t>. Ein Nummernschild besteht aus 7 Zeichen: die ersten drei sind Buchstaben und die letzten 4 Ziffern. Wie viele verschiede Nummernschilder gibt es?</a:t>
                </a:r>
              </a:p>
              <a:p>
                <a:pPr lvl="2"/>
                <a:r>
                  <a:rPr lang="de-DE" sz="1200" b="1" dirty="0">
                    <a:ea typeface="Cambria Math" panose="02040503050406030204" pitchFamily="18" charset="0"/>
                  </a:rPr>
                  <a:t>Lösung</a:t>
                </a:r>
                <a:r>
                  <a:rPr lang="en-US" sz="120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26⋅26⋅26⋅10⋅10⋅10⋅10=175 760 000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3</a:t>
                </a:r>
                <a:r>
                  <a:rPr lang="de-DE" sz="1200" dirty="0"/>
                  <a:t>. Wie viele Nummernschilder ohne sich wiederholende Zeichen gibt es?</a:t>
                </a:r>
                <a:r>
                  <a:rPr lang="en-US" sz="1200" dirty="0">
                    <a:ea typeface="Cambria Math" panose="02040503050406030204" pitchFamily="18" charset="0"/>
                  </a:rPr>
                  <a:t> </a:t>
                </a:r>
              </a:p>
              <a:p>
                <a:pPr lvl="2"/>
                <a:r>
                  <a:rPr lang="de-DE" sz="1200" b="1" dirty="0">
                    <a:ea typeface="Cambria Math" panose="02040503050406030204" pitchFamily="18" charset="0"/>
                  </a:rPr>
                  <a:t>Lösung</a:t>
                </a:r>
                <a:r>
                  <a:rPr lang="en-US" sz="120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26⋅25⋅24⋅10⋅9⋅8⋅7=78 624 000</m:t>
                    </m:r>
                  </m:oMath>
                </a14:m>
                <a:endParaRPr lang="de-DE" sz="1200" dirty="0"/>
              </a:p>
              <a:p>
                <a:pPr lvl="1"/>
                <a:endParaRPr lang="de-DE" sz="1200" b="1" dirty="0">
                  <a:solidFill>
                    <a:schemeClr val="accent4"/>
                  </a:solidFill>
                </a:endParaRPr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AFD32-AB44-6F94-E2EC-385BC8BFC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 r="-5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DE8AA4-4050-09E5-9764-EA4805425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i="1" dirty="0"/>
              <a:t>Counting </a:t>
            </a:r>
            <a:r>
              <a:rPr lang="en-DE" dirty="0"/>
              <a:t>Prinzip</a:t>
            </a:r>
            <a:endParaRPr lang="en-DE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D5D10B-6D0B-5047-3221-79EB9EEC3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4328" y="2787774"/>
            <a:ext cx="1403179" cy="72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300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DA66CE1-788C-0182-5110-F291FF3A3C3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91978" cy="3563938"/>
              </a:xfrm>
            </p:spPr>
            <p:txBody>
              <a:bodyPr/>
              <a:lstStyle/>
              <a:p>
                <a:r>
                  <a:rPr lang="de-DE" sz="1400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sz="1400" dirty="0">
                    <a:solidFill>
                      <a:schemeClr val="tx1"/>
                    </a:solidFill>
                  </a:rPr>
                  <a:t>. Wie groß ist die Wahrscheinlichkeit, dass in einer Gruppe von </a:t>
                </a:r>
                <a14:m>
                  <m:oMath xmlns:m="http://schemas.openxmlformats.org/officeDocument/2006/math">
                    <m:r>
                      <a:rPr lang="de-DE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Personen mindestens zwei Personen am gleichen Tag Geburtstag haben?</a:t>
                </a:r>
                <a:endParaRPr lang="en-US" sz="120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de-DE" sz="1200" dirty="0"/>
                  <a:t>Modelliert als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aufeinanderfolgende Zufallsexperimente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1,…,365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Ergebnismenge aller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aufeinanderfolgende Zufallsexperimente: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1,…,365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Ereignis, dass </a:t>
                </a:r>
                <a:r>
                  <a:rPr lang="de-DE" sz="1200" b="1" dirty="0"/>
                  <a:t>keine</a:t>
                </a:r>
                <a:r>
                  <a:rPr lang="de-DE" sz="1200" dirty="0"/>
                  <a:t> zwei Personen am gleichen Tag Geburtstag haben: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1,…,365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⇔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Besser modelliert als Sequenz von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Zufallsexperimenten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=365</m:t>
                    </m:r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=364</m:t>
                    </m:r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=363, …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Daraus folgt für die Wahrscheinlichkeit, dass in einer Gruppe von</a:t>
                </a:r>
                <a:r>
                  <a:rPr lang="de-DE" sz="1200" b="1" dirty="0"/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Personen mindestens zwei Personen am gleichen Tag Geburtstag haben</a:t>
                </a:r>
              </a:p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naive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de-DE" sz="1200" i="1">
                          <a:latin typeface="Cambria Math"/>
                        </a:rPr>
                        <m:t>=1−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naive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sz="1200" i="1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den>
                      </m:f>
                      <m:r>
                        <a:rPr lang="de-DE" sz="1200" i="1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365⋅364⋅⋯⋅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365−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65⋅365⋅⋯⋅365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/>
                        </a:rPr>
                        <m:t>=1−</m:t>
                      </m:r>
                      <m:nary>
                        <m:naryPr>
                          <m:chr m:val="∏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365−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365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DE" sz="1200" dirty="0"/>
              </a:p>
              <a:p>
                <a:endParaRPr lang="de-DE" sz="1400" b="1" dirty="0">
                  <a:solidFill>
                    <a:schemeClr val="accent4"/>
                  </a:solidFill>
                </a:endParaRP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DA66CE1-788C-0182-5110-F291FF3A3C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91978" cy="3563938"/>
              </a:xfrm>
              <a:blipFill>
                <a:blip r:embed="rId2"/>
                <a:stretch>
                  <a:fillRect t="-355" b="-329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AFAB7B5-202B-709C-D82C-804AFEEC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Beispiel: </a:t>
            </a:r>
            <a:r>
              <a:rPr lang="de-DE" dirty="0"/>
              <a:t>Geburtstagsparadoxon</a:t>
            </a:r>
            <a:endParaRPr lang="en-D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6D6A891-C262-7083-CB7B-B21EAF47E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06"/>
          <a:stretch/>
        </p:blipFill>
        <p:spPr bwMode="auto">
          <a:xfrm>
            <a:off x="7380312" y="1491630"/>
            <a:ext cx="1406788" cy="10081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4BC833-60A7-9035-8375-D53A63F5EAA6}"/>
              </a:ext>
            </a:extLst>
          </p:cNvPr>
          <p:cNvCxnSpPr>
            <a:cxnSpLocks/>
          </p:cNvCxnSpPr>
          <p:nvPr/>
        </p:nvCxnSpPr>
        <p:spPr bwMode="gray">
          <a:xfrm>
            <a:off x="1403648" y="3125759"/>
            <a:ext cx="1682694" cy="153422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7973A9-012B-D50E-7DBB-B3DB90FA2F2A}"/>
              </a:ext>
            </a:extLst>
          </p:cNvPr>
          <p:cNvSpPr/>
          <p:nvPr/>
        </p:nvSpPr>
        <p:spPr bwMode="gray">
          <a:xfrm>
            <a:off x="1215420" y="2237709"/>
            <a:ext cx="188228" cy="341901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ADF82C-BAA8-030E-EF25-60C70AFCD8DD}"/>
              </a:ext>
            </a:extLst>
          </p:cNvPr>
          <p:cNvSpPr/>
          <p:nvPr/>
        </p:nvSpPr>
        <p:spPr bwMode="gray">
          <a:xfrm>
            <a:off x="3131840" y="4801600"/>
            <a:ext cx="188228" cy="206424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F9D7236-23B5-D046-49D2-94C70951BE94}"/>
              </a:ext>
            </a:extLst>
          </p:cNvPr>
          <p:cNvSpPr/>
          <p:nvPr/>
        </p:nvSpPr>
        <p:spPr bwMode="gray">
          <a:xfrm>
            <a:off x="1215420" y="2783858"/>
            <a:ext cx="188228" cy="341901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F90D77-3CC7-25B8-9AFB-2BFB415DDF97}"/>
              </a:ext>
            </a:extLst>
          </p:cNvPr>
          <p:cNvSpPr/>
          <p:nvPr/>
        </p:nvSpPr>
        <p:spPr bwMode="gray">
          <a:xfrm>
            <a:off x="3131840" y="4603006"/>
            <a:ext cx="188228" cy="206424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8D968C-053D-3038-5455-296870D5E655}"/>
              </a:ext>
            </a:extLst>
          </p:cNvPr>
          <p:cNvCxnSpPr>
            <a:cxnSpLocks/>
          </p:cNvCxnSpPr>
          <p:nvPr/>
        </p:nvCxnSpPr>
        <p:spPr bwMode="gray">
          <a:xfrm>
            <a:off x="1403648" y="2512836"/>
            <a:ext cx="1711515" cy="243517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C99F346-4E65-1AC6-B8CB-61485DD95607}"/>
              </a:ext>
            </a:extLst>
          </p:cNvPr>
          <p:cNvGrpSpPr/>
          <p:nvPr/>
        </p:nvGrpSpPr>
        <p:grpSpPr>
          <a:xfrm>
            <a:off x="6967882" y="2594132"/>
            <a:ext cx="1921396" cy="1280931"/>
            <a:chOff x="6967882" y="2594132"/>
            <a:chExt cx="1921396" cy="1280931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565C2E3-660C-3607-1E8A-FA232337439B}"/>
                </a:ext>
              </a:extLst>
            </p:cNvPr>
            <p:cNvSpPr/>
            <p:nvPr/>
          </p:nvSpPr>
          <p:spPr>
            <a:xfrm>
              <a:off x="6967882" y="2594132"/>
              <a:ext cx="1921396" cy="1280931"/>
            </a:xfrm>
            <a:custGeom>
              <a:avLst/>
              <a:gdLst>
                <a:gd name="connsiteX0" fmla="*/ 0 w 1921396"/>
                <a:gd name="connsiteY0" fmla="*/ 1280931 h 1280931"/>
                <a:gd name="connsiteX1" fmla="*/ 1921396 w 1921396"/>
                <a:gd name="connsiteY1" fmla="*/ 1280931 h 1280931"/>
                <a:gd name="connsiteX2" fmla="*/ 1921396 w 1921396"/>
                <a:gd name="connsiteY2" fmla="*/ 0 h 1280931"/>
                <a:gd name="connsiteX3" fmla="*/ 0 w 1921396"/>
                <a:gd name="connsiteY3" fmla="*/ 0 h 128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1396" h="1280931">
                  <a:moveTo>
                    <a:pt x="0" y="1280931"/>
                  </a:moveTo>
                  <a:lnTo>
                    <a:pt x="1921396" y="1280931"/>
                  </a:lnTo>
                  <a:lnTo>
                    <a:pt x="19213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64E6F21-0A9F-7FFF-17EF-A1E3C8969F47}"/>
                </a:ext>
              </a:extLst>
            </p:cNvPr>
            <p:cNvSpPr/>
            <p:nvPr/>
          </p:nvSpPr>
          <p:spPr>
            <a:xfrm>
              <a:off x="7244781" y="2631954"/>
              <a:ext cx="1606676" cy="1063505"/>
            </a:xfrm>
            <a:custGeom>
              <a:avLst/>
              <a:gdLst>
                <a:gd name="connsiteX0" fmla="*/ 0 w 1606676"/>
                <a:gd name="connsiteY0" fmla="*/ 1063506 h 1063505"/>
                <a:gd name="connsiteX1" fmla="*/ 1606677 w 1606676"/>
                <a:gd name="connsiteY1" fmla="*/ 1063506 h 1063505"/>
                <a:gd name="connsiteX2" fmla="*/ 1606677 w 1606676"/>
                <a:gd name="connsiteY2" fmla="*/ 0 h 1063505"/>
                <a:gd name="connsiteX3" fmla="*/ 0 w 1606676"/>
                <a:gd name="connsiteY3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6676" h="1063505">
                  <a:moveTo>
                    <a:pt x="0" y="1063506"/>
                  </a:moveTo>
                  <a:lnTo>
                    <a:pt x="1606677" y="1063506"/>
                  </a:lnTo>
                  <a:lnTo>
                    <a:pt x="16066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16EAA96-B0F8-490F-433E-CBD7BFDF0EEC}"/>
                </a:ext>
              </a:extLst>
            </p:cNvPr>
            <p:cNvSpPr/>
            <p:nvPr/>
          </p:nvSpPr>
          <p:spPr>
            <a:xfrm>
              <a:off x="7271067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75CF7A-BB35-D8B0-22B2-57C7A90E380F}"/>
                </a:ext>
              </a:extLst>
            </p:cNvPr>
            <p:cNvSpPr/>
            <p:nvPr/>
          </p:nvSpPr>
          <p:spPr>
            <a:xfrm>
              <a:off x="7654795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E82D77C-ACB7-CF08-3A62-DE7FE1773431}"/>
                </a:ext>
              </a:extLst>
            </p:cNvPr>
            <p:cNvSpPr/>
            <p:nvPr/>
          </p:nvSpPr>
          <p:spPr>
            <a:xfrm>
              <a:off x="8038523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C56325E-9FC9-AF95-A8F2-751C68429865}"/>
                </a:ext>
              </a:extLst>
            </p:cNvPr>
            <p:cNvSpPr/>
            <p:nvPr/>
          </p:nvSpPr>
          <p:spPr>
            <a:xfrm>
              <a:off x="8422250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EAB2016-2112-E3B5-929E-B87F92E99864}"/>
                </a:ext>
              </a:extLst>
            </p:cNvPr>
            <p:cNvSpPr/>
            <p:nvPr/>
          </p:nvSpPr>
          <p:spPr>
            <a:xfrm>
              <a:off x="8805985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DDE4638-5E55-AE56-528D-2D18589433C4}"/>
                </a:ext>
              </a:extLst>
            </p:cNvPr>
            <p:cNvSpPr/>
            <p:nvPr/>
          </p:nvSpPr>
          <p:spPr>
            <a:xfrm>
              <a:off x="7244781" y="3695460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B6E7128-A92E-F5BB-FB25-F3DA3BBFD02A}"/>
                </a:ext>
              </a:extLst>
            </p:cNvPr>
            <p:cNvSpPr/>
            <p:nvPr/>
          </p:nvSpPr>
          <p:spPr>
            <a:xfrm>
              <a:off x="7271067" y="3680329"/>
              <a:ext cx="800" cy="15131"/>
            </a:xfrm>
            <a:custGeom>
              <a:avLst/>
              <a:gdLst>
                <a:gd name="connsiteX0" fmla="*/ 0 w 800"/>
                <a:gd name="connsiteY0" fmla="*/ 15131 h 15131"/>
                <a:gd name="connsiteX1" fmla="*/ 0 w 800"/>
                <a:gd name="connsiteY1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5131">
                  <a:moveTo>
                    <a:pt x="0" y="1513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6344365-FD92-1BCC-4007-E928D6A1F43F}"/>
                </a:ext>
              </a:extLst>
            </p:cNvPr>
            <p:cNvSpPr/>
            <p:nvPr/>
          </p:nvSpPr>
          <p:spPr>
            <a:xfrm>
              <a:off x="7654795" y="3680329"/>
              <a:ext cx="800" cy="15131"/>
            </a:xfrm>
            <a:custGeom>
              <a:avLst/>
              <a:gdLst>
                <a:gd name="connsiteX0" fmla="*/ 0 w 800"/>
                <a:gd name="connsiteY0" fmla="*/ 15131 h 15131"/>
                <a:gd name="connsiteX1" fmla="*/ 0 w 800"/>
                <a:gd name="connsiteY1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5131">
                  <a:moveTo>
                    <a:pt x="0" y="1513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CA7F596-822A-FCA4-18B0-5C4513089127}"/>
                </a:ext>
              </a:extLst>
            </p:cNvPr>
            <p:cNvSpPr/>
            <p:nvPr/>
          </p:nvSpPr>
          <p:spPr>
            <a:xfrm>
              <a:off x="8038523" y="3680329"/>
              <a:ext cx="800" cy="15131"/>
            </a:xfrm>
            <a:custGeom>
              <a:avLst/>
              <a:gdLst>
                <a:gd name="connsiteX0" fmla="*/ 0 w 800"/>
                <a:gd name="connsiteY0" fmla="*/ 15131 h 15131"/>
                <a:gd name="connsiteX1" fmla="*/ 0 w 800"/>
                <a:gd name="connsiteY1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5131">
                  <a:moveTo>
                    <a:pt x="0" y="1513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57FDD53-FF4B-E799-8041-E4D40B3E589B}"/>
                </a:ext>
              </a:extLst>
            </p:cNvPr>
            <p:cNvSpPr/>
            <p:nvPr/>
          </p:nvSpPr>
          <p:spPr>
            <a:xfrm>
              <a:off x="8422250" y="3680329"/>
              <a:ext cx="800" cy="15131"/>
            </a:xfrm>
            <a:custGeom>
              <a:avLst/>
              <a:gdLst>
                <a:gd name="connsiteX0" fmla="*/ 0 w 800"/>
                <a:gd name="connsiteY0" fmla="*/ 15131 h 15131"/>
                <a:gd name="connsiteX1" fmla="*/ 0 w 800"/>
                <a:gd name="connsiteY1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5131">
                  <a:moveTo>
                    <a:pt x="0" y="1513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F553CAF-AE1F-AFD0-C1EB-C66B2159DB5D}"/>
                </a:ext>
              </a:extLst>
            </p:cNvPr>
            <p:cNvSpPr/>
            <p:nvPr/>
          </p:nvSpPr>
          <p:spPr>
            <a:xfrm>
              <a:off x="8805985" y="3680329"/>
              <a:ext cx="800" cy="15131"/>
            </a:xfrm>
            <a:custGeom>
              <a:avLst/>
              <a:gdLst>
                <a:gd name="connsiteX0" fmla="*/ 0 w 800"/>
                <a:gd name="connsiteY0" fmla="*/ 15131 h 15131"/>
                <a:gd name="connsiteX1" fmla="*/ 0 w 800"/>
                <a:gd name="connsiteY1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5131">
                  <a:moveTo>
                    <a:pt x="0" y="1513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0F13D84-4DCD-7D6B-1FC9-2679232B8C81}"/>
                </a:ext>
              </a:extLst>
            </p:cNvPr>
            <p:cNvSpPr/>
            <p:nvPr/>
          </p:nvSpPr>
          <p:spPr>
            <a:xfrm>
              <a:off x="7254332" y="3722063"/>
              <a:ext cx="33468" cy="50228"/>
            </a:xfrm>
            <a:custGeom>
              <a:avLst/>
              <a:gdLst>
                <a:gd name="connsiteX0" fmla="*/ 16735 w 33468"/>
                <a:gd name="connsiteY0" fmla="*/ 5188 h 50228"/>
                <a:gd name="connsiteX1" fmla="*/ 9113 w 33468"/>
                <a:gd name="connsiteY1" fmla="*/ 10183 h 50228"/>
                <a:gd name="connsiteX2" fmla="*/ 6583 w 33468"/>
                <a:gd name="connsiteY2" fmla="*/ 25130 h 50228"/>
                <a:gd name="connsiteX3" fmla="*/ 9113 w 33468"/>
                <a:gd name="connsiteY3" fmla="*/ 40085 h 50228"/>
                <a:gd name="connsiteX4" fmla="*/ 16735 w 33468"/>
                <a:gd name="connsiteY4" fmla="*/ 45041 h 50228"/>
                <a:gd name="connsiteX5" fmla="*/ 24355 w 33468"/>
                <a:gd name="connsiteY5" fmla="*/ 40085 h 50228"/>
                <a:gd name="connsiteX6" fmla="*/ 26917 w 33468"/>
                <a:gd name="connsiteY6" fmla="*/ 25130 h 50228"/>
                <a:gd name="connsiteX7" fmla="*/ 24355 w 33468"/>
                <a:gd name="connsiteY7" fmla="*/ 10183 h 50228"/>
                <a:gd name="connsiteX8" fmla="*/ 16735 w 33468"/>
                <a:gd name="connsiteY8" fmla="*/ 5188 h 50228"/>
                <a:gd name="connsiteX9" fmla="*/ 16735 w 33468"/>
                <a:gd name="connsiteY9" fmla="*/ 0 h 50228"/>
                <a:gd name="connsiteX10" fmla="*/ 29156 w 33468"/>
                <a:gd name="connsiteY10" fmla="*/ 6453 h 50228"/>
                <a:gd name="connsiteX11" fmla="*/ 33468 w 33468"/>
                <a:gd name="connsiteY11" fmla="*/ 25130 h 50228"/>
                <a:gd name="connsiteX12" fmla="*/ 29156 w 33468"/>
                <a:gd name="connsiteY12" fmla="*/ 43808 h 50228"/>
                <a:gd name="connsiteX13" fmla="*/ 16735 w 33468"/>
                <a:gd name="connsiteY13" fmla="*/ 50229 h 50228"/>
                <a:gd name="connsiteX14" fmla="*/ 4281 w 33468"/>
                <a:gd name="connsiteY14" fmla="*/ 43808 h 50228"/>
                <a:gd name="connsiteX15" fmla="*/ 0 w 33468"/>
                <a:gd name="connsiteY15" fmla="*/ 25130 h 50228"/>
                <a:gd name="connsiteX16" fmla="*/ 4281 w 33468"/>
                <a:gd name="connsiteY16" fmla="*/ 6453 h 50228"/>
                <a:gd name="connsiteX17" fmla="*/ 16735 w 33468"/>
                <a:gd name="connsiteY17" fmla="*/ 0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8" h="50228">
                  <a:moveTo>
                    <a:pt x="16735" y="5188"/>
                  </a:moveTo>
                  <a:cubicBezTo>
                    <a:pt x="13362" y="5188"/>
                    <a:pt x="10821" y="6853"/>
                    <a:pt x="9113" y="10183"/>
                  </a:cubicBezTo>
                  <a:cubicBezTo>
                    <a:pt x="7426" y="13490"/>
                    <a:pt x="6583" y="18469"/>
                    <a:pt x="6583" y="25130"/>
                  </a:cubicBezTo>
                  <a:cubicBezTo>
                    <a:pt x="6583" y="31767"/>
                    <a:pt x="7426" y="36755"/>
                    <a:pt x="9113" y="40085"/>
                  </a:cubicBezTo>
                  <a:cubicBezTo>
                    <a:pt x="10821" y="43392"/>
                    <a:pt x="13362" y="45041"/>
                    <a:pt x="16735" y="45041"/>
                  </a:cubicBezTo>
                  <a:cubicBezTo>
                    <a:pt x="20128" y="45041"/>
                    <a:pt x="22668" y="43392"/>
                    <a:pt x="24355" y="40085"/>
                  </a:cubicBezTo>
                  <a:cubicBezTo>
                    <a:pt x="26063" y="36755"/>
                    <a:pt x="26917" y="31767"/>
                    <a:pt x="26917" y="25130"/>
                  </a:cubicBezTo>
                  <a:cubicBezTo>
                    <a:pt x="26917" y="18469"/>
                    <a:pt x="26063" y="13490"/>
                    <a:pt x="24355" y="10183"/>
                  </a:cubicBezTo>
                  <a:cubicBezTo>
                    <a:pt x="22668" y="6853"/>
                    <a:pt x="20128" y="5188"/>
                    <a:pt x="16735" y="5188"/>
                  </a:cubicBezTo>
                  <a:moveTo>
                    <a:pt x="16735" y="0"/>
                  </a:moveTo>
                  <a:cubicBezTo>
                    <a:pt x="22161" y="0"/>
                    <a:pt x="26302" y="2154"/>
                    <a:pt x="29156" y="6453"/>
                  </a:cubicBezTo>
                  <a:cubicBezTo>
                    <a:pt x="32030" y="10736"/>
                    <a:pt x="33468" y="16956"/>
                    <a:pt x="33468" y="25130"/>
                  </a:cubicBezTo>
                  <a:cubicBezTo>
                    <a:pt x="33468" y="33280"/>
                    <a:pt x="32030" y="39509"/>
                    <a:pt x="29156" y="43808"/>
                  </a:cubicBezTo>
                  <a:cubicBezTo>
                    <a:pt x="26302" y="48091"/>
                    <a:pt x="22161" y="50229"/>
                    <a:pt x="16735" y="50229"/>
                  </a:cubicBezTo>
                  <a:cubicBezTo>
                    <a:pt x="11307" y="50229"/>
                    <a:pt x="7156" y="48091"/>
                    <a:pt x="4281" y="43808"/>
                  </a:cubicBezTo>
                  <a:cubicBezTo>
                    <a:pt x="1427" y="39509"/>
                    <a:pt x="0" y="33280"/>
                    <a:pt x="0" y="25130"/>
                  </a:cubicBezTo>
                  <a:cubicBezTo>
                    <a:pt x="0" y="16956"/>
                    <a:pt x="1427" y="10736"/>
                    <a:pt x="4281" y="6453"/>
                  </a:cubicBezTo>
                  <a:cubicBezTo>
                    <a:pt x="7156" y="2154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14220FC-61E8-D496-7362-78D0AC8EEA90}"/>
                </a:ext>
              </a:extLst>
            </p:cNvPr>
            <p:cNvSpPr/>
            <p:nvPr/>
          </p:nvSpPr>
          <p:spPr>
            <a:xfrm>
              <a:off x="7617176" y="3722063"/>
              <a:ext cx="30744" cy="49291"/>
            </a:xfrm>
            <a:custGeom>
              <a:avLst/>
              <a:gdLst>
                <a:gd name="connsiteX0" fmla="*/ 7881 w 30744"/>
                <a:gd name="connsiteY0" fmla="*/ 43776 h 49291"/>
                <a:gd name="connsiteX1" fmla="*/ 30745 w 30744"/>
                <a:gd name="connsiteY1" fmla="*/ 43776 h 49291"/>
                <a:gd name="connsiteX2" fmla="*/ 30745 w 30744"/>
                <a:gd name="connsiteY2" fmla="*/ 49292 h 49291"/>
                <a:gd name="connsiteX3" fmla="*/ 0 w 30744"/>
                <a:gd name="connsiteY3" fmla="*/ 49292 h 49291"/>
                <a:gd name="connsiteX4" fmla="*/ 0 w 30744"/>
                <a:gd name="connsiteY4" fmla="*/ 43776 h 49291"/>
                <a:gd name="connsiteX5" fmla="*/ 10151 w 30744"/>
                <a:gd name="connsiteY5" fmla="*/ 33432 h 49291"/>
                <a:gd name="connsiteX6" fmla="*/ 18259 w 30744"/>
                <a:gd name="connsiteY6" fmla="*/ 25034 h 49291"/>
                <a:gd name="connsiteX7" fmla="*/ 22636 w 30744"/>
                <a:gd name="connsiteY7" fmla="*/ 19070 h 49291"/>
                <a:gd name="connsiteX8" fmla="*/ 23901 w 30744"/>
                <a:gd name="connsiteY8" fmla="*/ 14234 h 49291"/>
                <a:gd name="connsiteX9" fmla="*/ 21177 w 30744"/>
                <a:gd name="connsiteY9" fmla="*/ 7942 h 49291"/>
                <a:gd name="connsiteX10" fmla="*/ 14140 w 30744"/>
                <a:gd name="connsiteY10" fmla="*/ 5508 h 49291"/>
                <a:gd name="connsiteX11" fmla="*/ 7622 w 30744"/>
                <a:gd name="connsiteY11" fmla="*/ 6581 h 49291"/>
                <a:gd name="connsiteX12" fmla="*/ 324 w 30744"/>
                <a:gd name="connsiteY12" fmla="*/ 9823 h 49291"/>
                <a:gd name="connsiteX13" fmla="*/ 324 w 30744"/>
                <a:gd name="connsiteY13" fmla="*/ 3210 h 49291"/>
                <a:gd name="connsiteX14" fmla="*/ 7718 w 30744"/>
                <a:gd name="connsiteY14" fmla="*/ 809 h 49291"/>
                <a:gd name="connsiteX15" fmla="*/ 14010 w 30744"/>
                <a:gd name="connsiteY15" fmla="*/ 0 h 49291"/>
                <a:gd name="connsiteX16" fmla="*/ 26009 w 30744"/>
                <a:gd name="connsiteY16" fmla="*/ 3763 h 49291"/>
                <a:gd name="connsiteX17" fmla="*/ 30485 w 30744"/>
                <a:gd name="connsiteY17" fmla="*/ 13810 h 49291"/>
                <a:gd name="connsiteX18" fmla="*/ 29350 w 30744"/>
                <a:gd name="connsiteY18" fmla="*/ 19486 h 49291"/>
                <a:gd name="connsiteX19" fmla="*/ 25296 w 30744"/>
                <a:gd name="connsiteY19" fmla="*/ 25779 h 49291"/>
                <a:gd name="connsiteX20" fmla="*/ 20139 w 30744"/>
                <a:gd name="connsiteY20" fmla="*/ 31231 h 49291"/>
                <a:gd name="connsiteX21" fmla="*/ 7881 w 30744"/>
                <a:gd name="connsiteY21" fmla="*/ 43776 h 4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44" h="49291">
                  <a:moveTo>
                    <a:pt x="7881" y="43776"/>
                  </a:moveTo>
                  <a:lnTo>
                    <a:pt x="30745" y="43776"/>
                  </a:lnTo>
                  <a:lnTo>
                    <a:pt x="30745" y="49292"/>
                  </a:lnTo>
                  <a:lnTo>
                    <a:pt x="0" y="49292"/>
                  </a:lnTo>
                  <a:lnTo>
                    <a:pt x="0" y="43776"/>
                  </a:lnTo>
                  <a:cubicBezTo>
                    <a:pt x="2487" y="41206"/>
                    <a:pt x="5870" y="37755"/>
                    <a:pt x="10151" y="33432"/>
                  </a:cubicBezTo>
                  <a:cubicBezTo>
                    <a:pt x="14454" y="29085"/>
                    <a:pt x="17156" y="26291"/>
                    <a:pt x="18259" y="25034"/>
                  </a:cubicBezTo>
                  <a:cubicBezTo>
                    <a:pt x="20356" y="22672"/>
                    <a:pt x="21815" y="20687"/>
                    <a:pt x="22636" y="19070"/>
                  </a:cubicBezTo>
                  <a:cubicBezTo>
                    <a:pt x="23479" y="17429"/>
                    <a:pt x="23901" y="15811"/>
                    <a:pt x="23901" y="14234"/>
                  </a:cubicBezTo>
                  <a:cubicBezTo>
                    <a:pt x="23901" y="11664"/>
                    <a:pt x="22994" y="9567"/>
                    <a:pt x="21177" y="7942"/>
                  </a:cubicBezTo>
                  <a:cubicBezTo>
                    <a:pt x="19383" y="6317"/>
                    <a:pt x="17037" y="5508"/>
                    <a:pt x="14140" y="5508"/>
                  </a:cubicBezTo>
                  <a:cubicBezTo>
                    <a:pt x="12086" y="5508"/>
                    <a:pt x="9914" y="5868"/>
                    <a:pt x="7622" y="6581"/>
                  </a:cubicBezTo>
                  <a:cubicBezTo>
                    <a:pt x="5351" y="7293"/>
                    <a:pt x="2919" y="8374"/>
                    <a:pt x="324" y="9823"/>
                  </a:cubicBezTo>
                  <a:lnTo>
                    <a:pt x="324" y="3210"/>
                  </a:lnTo>
                  <a:cubicBezTo>
                    <a:pt x="2962" y="2146"/>
                    <a:pt x="5426" y="1345"/>
                    <a:pt x="7718" y="809"/>
                  </a:cubicBezTo>
                  <a:cubicBezTo>
                    <a:pt x="10010" y="272"/>
                    <a:pt x="12107" y="0"/>
                    <a:pt x="14010" y="0"/>
                  </a:cubicBezTo>
                  <a:cubicBezTo>
                    <a:pt x="19026" y="0"/>
                    <a:pt x="23026" y="1257"/>
                    <a:pt x="26009" y="3763"/>
                  </a:cubicBezTo>
                  <a:cubicBezTo>
                    <a:pt x="28993" y="6269"/>
                    <a:pt x="30485" y="9615"/>
                    <a:pt x="30485" y="13810"/>
                  </a:cubicBezTo>
                  <a:cubicBezTo>
                    <a:pt x="30485" y="15803"/>
                    <a:pt x="30107" y="17693"/>
                    <a:pt x="29350" y="19486"/>
                  </a:cubicBezTo>
                  <a:cubicBezTo>
                    <a:pt x="28614" y="21255"/>
                    <a:pt x="27263" y="23353"/>
                    <a:pt x="25296" y="25779"/>
                  </a:cubicBezTo>
                  <a:cubicBezTo>
                    <a:pt x="24756" y="26411"/>
                    <a:pt x="23037" y="28229"/>
                    <a:pt x="20139" y="31231"/>
                  </a:cubicBezTo>
                  <a:cubicBezTo>
                    <a:pt x="17242" y="34217"/>
                    <a:pt x="13156" y="38396"/>
                    <a:pt x="7881" y="43776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56DD536-499F-50CD-6EBA-7FDBFA00A4C0}"/>
                </a:ext>
              </a:extLst>
            </p:cNvPr>
            <p:cNvSpPr/>
            <p:nvPr/>
          </p:nvSpPr>
          <p:spPr>
            <a:xfrm>
              <a:off x="7658947" y="3722063"/>
              <a:ext cx="33468" cy="50228"/>
            </a:xfrm>
            <a:custGeom>
              <a:avLst/>
              <a:gdLst>
                <a:gd name="connsiteX0" fmla="*/ 16734 w 33468"/>
                <a:gd name="connsiteY0" fmla="*/ 5188 h 50228"/>
                <a:gd name="connsiteX1" fmla="*/ 9113 w 33468"/>
                <a:gd name="connsiteY1" fmla="*/ 10183 h 50228"/>
                <a:gd name="connsiteX2" fmla="*/ 6583 w 33468"/>
                <a:gd name="connsiteY2" fmla="*/ 25130 h 50228"/>
                <a:gd name="connsiteX3" fmla="*/ 9113 w 33468"/>
                <a:gd name="connsiteY3" fmla="*/ 40085 h 50228"/>
                <a:gd name="connsiteX4" fmla="*/ 16734 w 33468"/>
                <a:gd name="connsiteY4" fmla="*/ 45041 h 50228"/>
                <a:gd name="connsiteX5" fmla="*/ 24355 w 33468"/>
                <a:gd name="connsiteY5" fmla="*/ 40085 h 50228"/>
                <a:gd name="connsiteX6" fmla="*/ 26917 w 33468"/>
                <a:gd name="connsiteY6" fmla="*/ 25130 h 50228"/>
                <a:gd name="connsiteX7" fmla="*/ 24355 w 33468"/>
                <a:gd name="connsiteY7" fmla="*/ 10183 h 50228"/>
                <a:gd name="connsiteX8" fmla="*/ 16734 w 33468"/>
                <a:gd name="connsiteY8" fmla="*/ 5188 h 50228"/>
                <a:gd name="connsiteX9" fmla="*/ 16734 w 33468"/>
                <a:gd name="connsiteY9" fmla="*/ 0 h 50228"/>
                <a:gd name="connsiteX10" fmla="*/ 29155 w 33468"/>
                <a:gd name="connsiteY10" fmla="*/ 6453 h 50228"/>
                <a:gd name="connsiteX11" fmla="*/ 33468 w 33468"/>
                <a:gd name="connsiteY11" fmla="*/ 25130 h 50228"/>
                <a:gd name="connsiteX12" fmla="*/ 29155 w 33468"/>
                <a:gd name="connsiteY12" fmla="*/ 43808 h 50228"/>
                <a:gd name="connsiteX13" fmla="*/ 16734 w 33468"/>
                <a:gd name="connsiteY13" fmla="*/ 50229 h 50228"/>
                <a:gd name="connsiteX14" fmla="*/ 4281 w 33468"/>
                <a:gd name="connsiteY14" fmla="*/ 43808 h 50228"/>
                <a:gd name="connsiteX15" fmla="*/ 0 w 33468"/>
                <a:gd name="connsiteY15" fmla="*/ 25130 h 50228"/>
                <a:gd name="connsiteX16" fmla="*/ 4281 w 33468"/>
                <a:gd name="connsiteY16" fmla="*/ 6453 h 50228"/>
                <a:gd name="connsiteX17" fmla="*/ 16734 w 33468"/>
                <a:gd name="connsiteY17" fmla="*/ 0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8" h="50228">
                  <a:moveTo>
                    <a:pt x="16734" y="5188"/>
                  </a:moveTo>
                  <a:cubicBezTo>
                    <a:pt x="13361" y="5188"/>
                    <a:pt x="10821" y="6853"/>
                    <a:pt x="9113" y="10183"/>
                  </a:cubicBezTo>
                  <a:cubicBezTo>
                    <a:pt x="7426" y="13490"/>
                    <a:pt x="6583" y="18469"/>
                    <a:pt x="6583" y="25130"/>
                  </a:cubicBezTo>
                  <a:cubicBezTo>
                    <a:pt x="6583" y="31767"/>
                    <a:pt x="7426" y="36755"/>
                    <a:pt x="9113" y="40085"/>
                  </a:cubicBezTo>
                  <a:cubicBezTo>
                    <a:pt x="10821" y="43392"/>
                    <a:pt x="13361" y="45041"/>
                    <a:pt x="16734" y="45041"/>
                  </a:cubicBezTo>
                  <a:cubicBezTo>
                    <a:pt x="20128" y="45041"/>
                    <a:pt x="22668" y="43392"/>
                    <a:pt x="24355" y="40085"/>
                  </a:cubicBezTo>
                  <a:cubicBezTo>
                    <a:pt x="26063" y="36755"/>
                    <a:pt x="26917" y="31767"/>
                    <a:pt x="26917" y="25130"/>
                  </a:cubicBezTo>
                  <a:cubicBezTo>
                    <a:pt x="26917" y="18469"/>
                    <a:pt x="26063" y="13490"/>
                    <a:pt x="24355" y="10183"/>
                  </a:cubicBezTo>
                  <a:cubicBezTo>
                    <a:pt x="22668" y="6853"/>
                    <a:pt x="20128" y="5188"/>
                    <a:pt x="16734" y="5188"/>
                  </a:cubicBezTo>
                  <a:moveTo>
                    <a:pt x="16734" y="0"/>
                  </a:moveTo>
                  <a:cubicBezTo>
                    <a:pt x="22161" y="0"/>
                    <a:pt x="26301" y="2154"/>
                    <a:pt x="29155" y="6453"/>
                  </a:cubicBezTo>
                  <a:cubicBezTo>
                    <a:pt x="32030" y="10736"/>
                    <a:pt x="33468" y="16956"/>
                    <a:pt x="33468" y="25130"/>
                  </a:cubicBezTo>
                  <a:cubicBezTo>
                    <a:pt x="33468" y="33280"/>
                    <a:pt x="32030" y="39509"/>
                    <a:pt x="29155" y="43808"/>
                  </a:cubicBezTo>
                  <a:cubicBezTo>
                    <a:pt x="26301" y="48091"/>
                    <a:pt x="22161" y="50229"/>
                    <a:pt x="16734" y="50229"/>
                  </a:cubicBezTo>
                  <a:cubicBezTo>
                    <a:pt x="11307" y="50229"/>
                    <a:pt x="7156" y="48091"/>
                    <a:pt x="4281" y="43808"/>
                  </a:cubicBezTo>
                  <a:cubicBezTo>
                    <a:pt x="1427" y="39509"/>
                    <a:pt x="0" y="33280"/>
                    <a:pt x="0" y="25130"/>
                  </a:cubicBezTo>
                  <a:cubicBezTo>
                    <a:pt x="0" y="16956"/>
                    <a:pt x="1427" y="10736"/>
                    <a:pt x="4281" y="6453"/>
                  </a:cubicBezTo>
                  <a:cubicBezTo>
                    <a:pt x="7156" y="2154"/>
                    <a:pt x="11307" y="0"/>
                    <a:pt x="16734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A46C2A6-57CB-016F-3078-5DAD16124459}"/>
                </a:ext>
              </a:extLst>
            </p:cNvPr>
            <p:cNvSpPr/>
            <p:nvPr/>
          </p:nvSpPr>
          <p:spPr>
            <a:xfrm>
              <a:off x="8000095" y="3722936"/>
              <a:ext cx="35281" cy="48419"/>
            </a:xfrm>
            <a:custGeom>
              <a:avLst/>
              <a:gdLst>
                <a:gd name="connsiteX0" fmla="*/ 21856 w 35281"/>
                <a:gd name="connsiteY0" fmla="*/ 5708 h 48419"/>
                <a:gd name="connsiteX1" fmla="*/ 5316 w 35281"/>
                <a:gd name="connsiteY1" fmla="*/ 31559 h 48419"/>
                <a:gd name="connsiteX2" fmla="*/ 21856 w 35281"/>
                <a:gd name="connsiteY2" fmla="*/ 31559 h 48419"/>
                <a:gd name="connsiteX3" fmla="*/ 21856 w 35281"/>
                <a:gd name="connsiteY3" fmla="*/ 5708 h 48419"/>
                <a:gd name="connsiteX4" fmla="*/ 20135 w 35281"/>
                <a:gd name="connsiteY4" fmla="*/ 0 h 48419"/>
                <a:gd name="connsiteX5" fmla="*/ 28373 w 35281"/>
                <a:gd name="connsiteY5" fmla="*/ 0 h 48419"/>
                <a:gd name="connsiteX6" fmla="*/ 28373 w 35281"/>
                <a:gd name="connsiteY6" fmla="*/ 31559 h 48419"/>
                <a:gd name="connsiteX7" fmla="*/ 35282 w 35281"/>
                <a:gd name="connsiteY7" fmla="*/ 31559 h 48419"/>
                <a:gd name="connsiteX8" fmla="*/ 35282 w 35281"/>
                <a:gd name="connsiteY8" fmla="*/ 37003 h 48419"/>
                <a:gd name="connsiteX9" fmla="*/ 28373 w 35281"/>
                <a:gd name="connsiteY9" fmla="*/ 37003 h 48419"/>
                <a:gd name="connsiteX10" fmla="*/ 28373 w 35281"/>
                <a:gd name="connsiteY10" fmla="*/ 48419 h 48419"/>
                <a:gd name="connsiteX11" fmla="*/ 21856 w 35281"/>
                <a:gd name="connsiteY11" fmla="*/ 48419 h 48419"/>
                <a:gd name="connsiteX12" fmla="*/ 21856 w 35281"/>
                <a:gd name="connsiteY12" fmla="*/ 37003 h 48419"/>
                <a:gd name="connsiteX13" fmla="*/ 0 w 35281"/>
                <a:gd name="connsiteY13" fmla="*/ 37003 h 48419"/>
                <a:gd name="connsiteX14" fmla="*/ 0 w 35281"/>
                <a:gd name="connsiteY14" fmla="*/ 30678 h 48419"/>
                <a:gd name="connsiteX15" fmla="*/ 20135 w 35281"/>
                <a:gd name="connsiteY15" fmla="*/ 0 h 4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81" h="48419">
                  <a:moveTo>
                    <a:pt x="21856" y="5708"/>
                  </a:moveTo>
                  <a:lnTo>
                    <a:pt x="5316" y="31559"/>
                  </a:lnTo>
                  <a:lnTo>
                    <a:pt x="21856" y="31559"/>
                  </a:lnTo>
                  <a:lnTo>
                    <a:pt x="21856" y="5708"/>
                  </a:lnTo>
                  <a:moveTo>
                    <a:pt x="20135" y="0"/>
                  </a:moveTo>
                  <a:lnTo>
                    <a:pt x="28373" y="0"/>
                  </a:lnTo>
                  <a:lnTo>
                    <a:pt x="28373" y="31559"/>
                  </a:lnTo>
                  <a:lnTo>
                    <a:pt x="35282" y="31559"/>
                  </a:lnTo>
                  <a:lnTo>
                    <a:pt x="35282" y="37003"/>
                  </a:lnTo>
                  <a:lnTo>
                    <a:pt x="28373" y="37003"/>
                  </a:lnTo>
                  <a:lnTo>
                    <a:pt x="28373" y="48419"/>
                  </a:lnTo>
                  <a:lnTo>
                    <a:pt x="21856" y="48419"/>
                  </a:lnTo>
                  <a:lnTo>
                    <a:pt x="21856" y="37003"/>
                  </a:lnTo>
                  <a:lnTo>
                    <a:pt x="0" y="37003"/>
                  </a:lnTo>
                  <a:lnTo>
                    <a:pt x="0" y="30678"/>
                  </a:lnTo>
                  <a:lnTo>
                    <a:pt x="20135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43C3571-F8F4-8D47-18F0-8593AD70348E}"/>
                </a:ext>
              </a:extLst>
            </p:cNvPr>
            <p:cNvSpPr/>
            <p:nvPr/>
          </p:nvSpPr>
          <p:spPr>
            <a:xfrm>
              <a:off x="8043487" y="3722063"/>
              <a:ext cx="33464" cy="50228"/>
            </a:xfrm>
            <a:custGeom>
              <a:avLst/>
              <a:gdLst>
                <a:gd name="connsiteX0" fmla="*/ 16732 w 33464"/>
                <a:gd name="connsiteY0" fmla="*/ 5188 h 50228"/>
                <a:gd name="connsiteX1" fmla="*/ 9111 w 33464"/>
                <a:gd name="connsiteY1" fmla="*/ 10183 h 50228"/>
                <a:gd name="connsiteX2" fmla="*/ 6581 w 33464"/>
                <a:gd name="connsiteY2" fmla="*/ 25130 h 50228"/>
                <a:gd name="connsiteX3" fmla="*/ 9111 w 33464"/>
                <a:gd name="connsiteY3" fmla="*/ 40085 h 50228"/>
                <a:gd name="connsiteX4" fmla="*/ 16732 w 33464"/>
                <a:gd name="connsiteY4" fmla="*/ 45041 h 50228"/>
                <a:gd name="connsiteX5" fmla="*/ 24354 w 33464"/>
                <a:gd name="connsiteY5" fmla="*/ 40085 h 50228"/>
                <a:gd name="connsiteX6" fmla="*/ 26916 w 33464"/>
                <a:gd name="connsiteY6" fmla="*/ 25130 h 50228"/>
                <a:gd name="connsiteX7" fmla="*/ 24354 w 33464"/>
                <a:gd name="connsiteY7" fmla="*/ 10183 h 50228"/>
                <a:gd name="connsiteX8" fmla="*/ 16732 w 33464"/>
                <a:gd name="connsiteY8" fmla="*/ 5188 h 50228"/>
                <a:gd name="connsiteX9" fmla="*/ 16732 w 33464"/>
                <a:gd name="connsiteY9" fmla="*/ 0 h 50228"/>
                <a:gd name="connsiteX10" fmla="*/ 29157 w 33464"/>
                <a:gd name="connsiteY10" fmla="*/ 6453 h 50228"/>
                <a:gd name="connsiteX11" fmla="*/ 33464 w 33464"/>
                <a:gd name="connsiteY11" fmla="*/ 25130 h 50228"/>
                <a:gd name="connsiteX12" fmla="*/ 29157 w 33464"/>
                <a:gd name="connsiteY12" fmla="*/ 43808 h 50228"/>
                <a:gd name="connsiteX13" fmla="*/ 16732 w 33464"/>
                <a:gd name="connsiteY13" fmla="*/ 50229 h 50228"/>
                <a:gd name="connsiteX14" fmla="*/ 4283 w 33464"/>
                <a:gd name="connsiteY14" fmla="*/ 43808 h 50228"/>
                <a:gd name="connsiteX15" fmla="*/ 0 w 33464"/>
                <a:gd name="connsiteY15" fmla="*/ 25130 h 50228"/>
                <a:gd name="connsiteX16" fmla="*/ 4283 w 33464"/>
                <a:gd name="connsiteY16" fmla="*/ 6453 h 50228"/>
                <a:gd name="connsiteX17" fmla="*/ 16732 w 33464"/>
                <a:gd name="connsiteY17" fmla="*/ 0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4" h="50228">
                  <a:moveTo>
                    <a:pt x="16732" y="5188"/>
                  </a:moveTo>
                  <a:cubicBezTo>
                    <a:pt x="13362" y="5188"/>
                    <a:pt x="10816" y="6853"/>
                    <a:pt x="9111" y="10183"/>
                  </a:cubicBezTo>
                  <a:cubicBezTo>
                    <a:pt x="7421" y="13490"/>
                    <a:pt x="6581" y="18469"/>
                    <a:pt x="6581" y="25130"/>
                  </a:cubicBezTo>
                  <a:cubicBezTo>
                    <a:pt x="6581" y="31767"/>
                    <a:pt x="7421" y="36755"/>
                    <a:pt x="9111" y="40085"/>
                  </a:cubicBezTo>
                  <a:cubicBezTo>
                    <a:pt x="10816" y="43392"/>
                    <a:pt x="13362" y="45041"/>
                    <a:pt x="16732" y="45041"/>
                  </a:cubicBezTo>
                  <a:cubicBezTo>
                    <a:pt x="20127" y="45041"/>
                    <a:pt x="22664" y="43392"/>
                    <a:pt x="24354" y="40085"/>
                  </a:cubicBezTo>
                  <a:cubicBezTo>
                    <a:pt x="26059" y="36755"/>
                    <a:pt x="26916" y="31767"/>
                    <a:pt x="26916" y="25130"/>
                  </a:cubicBezTo>
                  <a:cubicBezTo>
                    <a:pt x="26916" y="18469"/>
                    <a:pt x="26059" y="13490"/>
                    <a:pt x="24354" y="10183"/>
                  </a:cubicBezTo>
                  <a:cubicBezTo>
                    <a:pt x="22664" y="6853"/>
                    <a:pt x="20127" y="5188"/>
                    <a:pt x="16732" y="5188"/>
                  </a:cubicBezTo>
                  <a:moveTo>
                    <a:pt x="16732" y="0"/>
                  </a:moveTo>
                  <a:cubicBezTo>
                    <a:pt x="22160" y="0"/>
                    <a:pt x="26299" y="2154"/>
                    <a:pt x="29157" y="6453"/>
                  </a:cubicBezTo>
                  <a:cubicBezTo>
                    <a:pt x="32031" y="10736"/>
                    <a:pt x="33464" y="16956"/>
                    <a:pt x="33464" y="25130"/>
                  </a:cubicBezTo>
                  <a:cubicBezTo>
                    <a:pt x="33464" y="33280"/>
                    <a:pt x="32031" y="39509"/>
                    <a:pt x="29157" y="43808"/>
                  </a:cubicBezTo>
                  <a:cubicBezTo>
                    <a:pt x="26299" y="48091"/>
                    <a:pt x="22160" y="50229"/>
                    <a:pt x="16732" y="50229"/>
                  </a:cubicBezTo>
                  <a:cubicBezTo>
                    <a:pt x="11304" y="50229"/>
                    <a:pt x="7157" y="48091"/>
                    <a:pt x="4283" y="43808"/>
                  </a:cubicBezTo>
                  <a:cubicBezTo>
                    <a:pt x="1425" y="39509"/>
                    <a:pt x="0" y="33280"/>
                    <a:pt x="0" y="25130"/>
                  </a:cubicBezTo>
                  <a:cubicBezTo>
                    <a:pt x="0" y="16956"/>
                    <a:pt x="1425" y="10736"/>
                    <a:pt x="4283" y="6453"/>
                  </a:cubicBezTo>
                  <a:cubicBezTo>
                    <a:pt x="7157" y="2154"/>
                    <a:pt x="11304" y="0"/>
                    <a:pt x="1673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8BA2464-5E43-5AC9-ED29-EC6465797434}"/>
                </a:ext>
              </a:extLst>
            </p:cNvPr>
            <p:cNvSpPr/>
            <p:nvPr/>
          </p:nvSpPr>
          <p:spPr>
            <a:xfrm>
              <a:off x="8384519" y="3722063"/>
              <a:ext cx="33440" cy="50228"/>
            </a:xfrm>
            <a:custGeom>
              <a:avLst/>
              <a:gdLst>
                <a:gd name="connsiteX0" fmla="*/ 17285 w 33440"/>
                <a:gd name="connsiteY0" fmla="*/ 22472 h 50228"/>
                <a:gd name="connsiteX1" fmla="*/ 10279 w 33440"/>
                <a:gd name="connsiteY1" fmla="*/ 25491 h 50228"/>
                <a:gd name="connsiteX2" fmla="*/ 7718 w 33440"/>
                <a:gd name="connsiteY2" fmla="*/ 33761 h 50228"/>
                <a:gd name="connsiteX3" fmla="*/ 10279 w 33440"/>
                <a:gd name="connsiteY3" fmla="*/ 42031 h 50228"/>
                <a:gd name="connsiteX4" fmla="*/ 17285 w 33440"/>
                <a:gd name="connsiteY4" fmla="*/ 45041 h 50228"/>
                <a:gd name="connsiteX5" fmla="*/ 24258 w 33440"/>
                <a:gd name="connsiteY5" fmla="*/ 42031 h 50228"/>
                <a:gd name="connsiteX6" fmla="*/ 26852 w 33440"/>
                <a:gd name="connsiteY6" fmla="*/ 33761 h 50228"/>
                <a:gd name="connsiteX7" fmla="*/ 24258 w 33440"/>
                <a:gd name="connsiteY7" fmla="*/ 25491 h 50228"/>
                <a:gd name="connsiteX8" fmla="*/ 17285 w 33440"/>
                <a:gd name="connsiteY8" fmla="*/ 22472 h 50228"/>
                <a:gd name="connsiteX9" fmla="*/ 30294 w 33440"/>
                <a:gd name="connsiteY9" fmla="*/ 1945 h 50228"/>
                <a:gd name="connsiteX10" fmla="*/ 30294 w 33440"/>
                <a:gd name="connsiteY10" fmla="*/ 7910 h 50228"/>
                <a:gd name="connsiteX11" fmla="*/ 25298 w 33440"/>
                <a:gd name="connsiteY11" fmla="*/ 6124 h 50228"/>
                <a:gd name="connsiteX12" fmla="*/ 20335 w 33440"/>
                <a:gd name="connsiteY12" fmla="*/ 5508 h 50228"/>
                <a:gd name="connsiteX13" fmla="*/ 10416 w 33440"/>
                <a:gd name="connsiteY13" fmla="*/ 9887 h 50228"/>
                <a:gd name="connsiteX14" fmla="*/ 6517 w 33440"/>
                <a:gd name="connsiteY14" fmla="*/ 23121 h 50228"/>
                <a:gd name="connsiteX15" fmla="*/ 11320 w 33440"/>
                <a:gd name="connsiteY15" fmla="*/ 18806 h 50228"/>
                <a:gd name="connsiteX16" fmla="*/ 17677 w 33440"/>
                <a:gd name="connsiteY16" fmla="*/ 17285 h 50228"/>
                <a:gd name="connsiteX17" fmla="*/ 29189 w 33440"/>
                <a:gd name="connsiteY17" fmla="*/ 21728 h 50228"/>
                <a:gd name="connsiteX18" fmla="*/ 33440 w 33440"/>
                <a:gd name="connsiteY18" fmla="*/ 33761 h 50228"/>
                <a:gd name="connsiteX19" fmla="*/ 29029 w 33440"/>
                <a:gd name="connsiteY19" fmla="*/ 45721 h 50228"/>
                <a:gd name="connsiteX20" fmla="*/ 17285 w 33440"/>
                <a:gd name="connsiteY20" fmla="*/ 50229 h 50228"/>
                <a:gd name="connsiteX21" fmla="*/ 4443 w 33440"/>
                <a:gd name="connsiteY21" fmla="*/ 43808 h 50228"/>
                <a:gd name="connsiteX22" fmla="*/ 0 w 33440"/>
                <a:gd name="connsiteY22" fmla="*/ 25130 h 50228"/>
                <a:gd name="connsiteX23" fmla="*/ 5452 w 33440"/>
                <a:gd name="connsiteY23" fmla="*/ 6837 h 50228"/>
                <a:gd name="connsiteX24" fmla="*/ 20079 w 33440"/>
                <a:gd name="connsiteY24" fmla="*/ 0 h 50228"/>
                <a:gd name="connsiteX25" fmla="*/ 25042 w 33440"/>
                <a:gd name="connsiteY25" fmla="*/ 480 h 50228"/>
                <a:gd name="connsiteX26" fmla="*/ 30294 w 33440"/>
                <a:gd name="connsiteY26" fmla="*/ 1945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440" h="50228">
                  <a:moveTo>
                    <a:pt x="17285" y="22472"/>
                  </a:moveTo>
                  <a:cubicBezTo>
                    <a:pt x="14346" y="22472"/>
                    <a:pt x="12009" y="23481"/>
                    <a:pt x="10279" y="25491"/>
                  </a:cubicBezTo>
                  <a:cubicBezTo>
                    <a:pt x="8574" y="27500"/>
                    <a:pt x="7718" y="30254"/>
                    <a:pt x="7718" y="33761"/>
                  </a:cubicBezTo>
                  <a:cubicBezTo>
                    <a:pt x="7718" y="37243"/>
                    <a:pt x="8574" y="39997"/>
                    <a:pt x="10279" y="42031"/>
                  </a:cubicBezTo>
                  <a:cubicBezTo>
                    <a:pt x="12009" y="44040"/>
                    <a:pt x="14346" y="45041"/>
                    <a:pt x="17285" y="45041"/>
                  </a:cubicBezTo>
                  <a:cubicBezTo>
                    <a:pt x="20223" y="45041"/>
                    <a:pt x="22552" y="44040"/>
                    <a:pt x="24258" y="42031"/>
                  </a:cubicBezTo>
                  <a:cubicBezTo>
                    <a:pt x="25987" y="39997"/>
                    <a:pt x="26852" y="37243"/>
                    <a:pt x="26852" y="33761"/>
                  </a:cubicBezTo>
                  <a:cubicBezTo>
                    <a:pt x="26852" y="30254"/>
                    <a:pt x="25987" y="27500"/>
                    <a:pt x="24258" y="25491"/>
                  </a:cubicBezTo>
                  <a:cubicBezTo>
                    <a:pt x="22552" y="23481"/>
                    <a:pt x="20223" y="22472"/>
                    <a:pt x="17285" y="22472"/>
                  </a:cubicBezTo>
                  <a:moveTo>
                    <a:pt x="30294" y="1945"/>
                  </a:moveTo>
                  <a:lnTo>
                    <a:pt x="30294" y="7910"/>
                  </a:lnTo>
                  <a:cubicBezTo>
                    <a:pt x="28653" y="7133"/>
                    <a:pt x="26988" y="6533"/>
                    <a:pt x="25298" y="6124"/>
                  </a:cubicBezTo>
                  <a:cubicBezTo>
                    <a:pt x="23633" y="5716"/>
                    <a:pt x="21976" y="5508"/>
                    <a:pt x="20335" y="5508"/>
                  </a:cubicBezTo>
                  <a:cubicBezTo>
                    <a:pt x="16012" y="5508"/>
                    <a:pt x="12705" y="6965"/>
                    <a:pt x="10416" y="9887"/>
                  </a:cubicBezTo>
                  <a:cubicBezTo>
                    <a:pt x="8142" y="12809"/>
                    <a:pt x="6845" y="17221"/>
                    <a:pt x="6517" y="23121"/>
                  </a:cubicBezTo>
                  <a:cubicBezTo>
                    <a:pt x="7790" y="21239"/>
                    <a:pt x="9391" y="19798"/>
                    <a:pt x="11320" y="18806"/>
                  </a:cubicBezTo>
                  <a:cubicBezTo>
                    <a:pt x="13250" y="17789"/>
                    <a:pt x="15363" y="17285"/>
                    <a:pt x="17677" y="17285"/>
                  </a:cubicBezTo>
                  <a:cubicBezTo>
                    <a:pt x="22536" y="17285"/>
                    <a:pt x="26379" y="18766"/>
                    <a:pt x="29189" y="21728"/>
                  </a:cubicBezTo>
                  <a:cubicBezTo>
                    <a:pt x="32023" y="24666"/>
                    <a:pt x="33440" y="28677"/>
                    <a:pt x="33440" y="33761"/>
                  </a:cubicBezTo>
                  <a:cubicBezTo>
                    <a:pt x="33440" y="38732"/>
                    <a:pt x="31967" y="42719"/>
                    <a:pt x="29029" y="45721"/>
                  </a:cubicBezTo>
                  <a:cubicBezTo>
                    <a:pt x="26091" y="48723"/>
                    <a:pt x="22176" y="50229"/>
                    <a:pt x="17285" y="50229"/>
                  </a:cubicBezTo>
                  <a:cubicBezTo>
                    <a:pt x="11688" y="50229"/>
                    <a:pt x="7405" y="48091"/>
                    <a:pt x="4443" y="43808"/>
                  </a:cubicBezTo>
                  <a:cubicBezTo>
                    <a:pt x="1481" y="39509"/>
                    <a:pt x="0" y="33280"/>
                    <a:pt x="0" y="25130"/>
                  </a:cubicBezTo>
                  <a:cubicBezTo>
                    <a:pt x="0" y="17477"/>
                    <a:pt x="1817" y="11376"/>
                    <a:pt x="5452" y="6837"/>
                  </a:cubicBezTo>
                  <a:cubicBezTo>
                    <a:pt x="9079" y="2282"/>
                    <a:pt x="13954" y="0"/>
                    <a:pt x="20079" y="0"/>
                  </a:cubicBezTo>
                  <a:cubicBezTo>
                    <a:pt x="21720" y="0"/>
                    <a:pt x="23377" y="160"/>
                    <a:pt x="25042" y="480"/>
                  </a:cubicBezTo>
                  <a:cubicBezTo>
                    <a:pt x="26723" y="809"/>
                    <a:pt x="28477" y="1297"/>
                    <a:pt x="30294" y="1945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98EFB0B-A760-DFA6-C094-1CDF59ECDE1E}"/>
                </a:ext>
              </a:extLst>
            </p:cNvPr>
            <p:cNvSpPr/>
            <p:nvPr/>
          </p:nvSpPr>
          <p:spPr>
            <a:xfrm>
              <a:off x="8426517" y="3722063"/>
              <a:ext cx="33472" cy="50228"/>
            </a:xfrm>
            <a:custGeom>
              <a:avLst/>
              <a:gdLst>
                <a:gd name="connsiteX0" fmla="*/ 16732 w 33472"/>
                <a:gd name="connsiteY0" fmla="*/ 5188 h 50228"/>
                <a:gd name="connsiteX1" fmla="*/ 9111 w 33472"/>
                <a:gd name="connsiteY1" fmla="*/ 10183 h 50228"/>
                <a:gd name="connsiteX2" fmla="*/ 6581 w 33472"/>
                <a:gd name="connsiteY2" fmla="*/ 25130 h 50228"/>
                <a:gd name="connsiteX3" fmla="*/ 9111 w 33472"/>
                <a:gd name="connsiteY3" fmla="*/ 40085 h 50228"/>
                <a:gd name="connsiteX4" fmla="*/ 16732 w 33472"/>
                <a:gd name="connsiteY4" fmla="*/ 45041 h 50228"/>
                <a:gd name="connsiteX5" fmla="*/ 24354 w 33472"/>
                <a:gd name="connsiteY5" fmla="*/ 40085 h 50228"/>
                <a:gd name="connsiteX6" fmla="*/ 26916 w 33472"/>
                <a:gd name="connsiteY6" fmla="*/ 25130 h 50228"/>
                <a:gd name="connsiteX7" fmla="*/ 24354 w 33472"/>
                <a:gd name="connsiteY7" fmla="*/ 10183 h 50228"/>
                <a:gd name="connsiteX8" fmla="*/ 16732 w 33472"/>
                <a:gd name="connsiteY8" fmla="*/ 5188 h 50228"/>
                <a:gd name="connsiteX9" fmla="*/ 16732 w 33472"/>
                <a:gd name="connsiteY9" fmla="*/ 0 h 50228"/>
                <a:gd name="connsiteX10" fmla="*/ 29157 w 33472"/>
                <a:gd name="connsiteY10" fmla="*/ 6453 h 50228"/>
                <a:gd name="connsiteX11" fmla="*/ 33472 w 33472"/>
                <a:gd name="connsiteY11" fmla="*/ 25130 h 50228"/>
                <a:gd name="connsiteX12" fmla="*/ 29157 w 33472"/>
                <a:gd name="connsiteY12" fmla="*/ 43808 h 50228"/>
                <a:gd name="connsiteX13" fmla="*/ 16732 w 33472"/>
                <a:gd name="connsiteY13" fmla="*/ 50229 h 50228"/>
                <a:gd name="connsiteX14" fmla="*/ 4283 w 33472"/>
                <a:gd name="connsiteY14" fmla="*/ 43808 h 50228"/>
                <a:gd name="connsiteX15" fmla="*/ 0 w 33472"/>
                <a:gd name="connsiteY15" fmla="*/ 25130 h 50228"/>
                <a:gd name="connsiteX16" fmla="*/ 4283 w 33472"/>
                <a:gd name="connsiteY16" fmla="*/ 6453 h 50228"/>
                <a:gd name="connsiteX17" fmla="*/ 16732 w 33472"/>
                <a:gd name="connsiteY17" fmla="*/ 0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72" h="50228">
                  <a:moveTo>
                    <a:pt x="16732" y="5188"/>
                  </a:moveTo>
                  <a:cubicBezTo>
                    <a:pt x="13362" y="5188"/>
                    <a:pt x="10816" y="6853"/>
                    <a:pt x="9111" y="10183"/>
                  </a:cubicBezTo>
                  <a:cubicBezTo>
                    <a:pt x="7421" y="13490"/>
                    <a:pt x="6581" y="18469"/>
                    <a:pt x="6581" y="25130"/>
                  </a:cubicBezTo>
                  <a:cubicBezTo>
                    <a:pt x="6581" y="31767"/>
                    <a:pt x="7421" y="36755"/>
                    <a:pt x="9111" y="40085"/>
                  </a:cubicBezTo>
                  <a:cubicBezTo>
                    <a:pt x="10816" y="43392"/>
                    <a:pt x="13362" y="45041"/>
                    <a:pt x="16732" y="45041"/>
                  </a:cubicBezTo>
                  <a:cubicBezTo>
                    <a:pt x="20127" y="45041"/>
                    <a:pt x="22665" y="43392"/>
                    <a:pt x="24354" y="40085"/>
                  </a:cubicBezTo>
                  <a:cubicBezTo>
                    <a:pt x="26059" y="36755"/>
                    <a:pt x="26916" y="31767"/>
                    <a:pt x="26916" y="25130"/>
                  </a:cubicBezTo>
                  <a:cubicBezTo>
                    <a:pt x="26916" y="18469"/>
                    <a:pt x="26059" y="13490"/>
                    <a:pt x="24354" y="10183"/>
                  </a:cubicBezTo>
                  <a:cubicBezTo>
                    <a:pt x="22665" y="6853"/>
                    <a:pt x="20127" y="5188"/>
                    <a:pt x="16732" y="5188"/>
                  </a:cubicBezTo>
                  <a:moveTo>
                    <a:pt x="16732" y="0"/>
                  </a:moveTo>
                  <a:cubicBezTo>
                    <a:pt x="22160" y="0"/>
                    <a:pt x="26299" y="2154"/>
                    <a:pt x="29157" y="6453"/>
                  </a:cubicBezTo>
                  <a:cubicBezTo>
                    <a:pt x="32031" y="10736"/>
                    <a:pt x="33472" y="16956"/>
                    <a:pt x="33472" y="25130"/>
                  </a:cubicBezTo>
                  <a:cubicBezTo>
                    <a:pt x="33472" y="33280"/>
                    <a:pt x="32031" y="39509"/>
                    <a:pt x="29157" y="43808"/>
                  </a:cubicBezTo>
                  <a:cubicBezTo>
                    <a:pt x="26299" y="48091"/>
                    <a:pt x="22160" y="50229"/>
                    <a:pt x="16732" y="50229"/>
                  </a:cubicBezTo>
                  <a:cubicBezTo>
                    <a:pt x="11312" y="50229"/>
                    <a:pt x="7157" y="48091"/>
                    <a:pt x="4283" y="43808"/>
                  </a:cubicBezTo>
                  <a:cubicBezTo>
                    <a:pt x="1425" y="39509"/>
                    <a:pt x="0" y="33280"/>
                    <a:pt x="0" y="25130"/>
                  </a:cubicBezTo>
                  <a:cubicBezTo>
                    <a:pt x="0" y="16956"/>
                    <a:pt x="1425" y="10736"/>
                    <a:pt x="4283" y="6453"/>
                  </a:cubicBezTo>
                  <a:cubicBezTo>
                    <a:pt x="7157" y="2154"/>
                    <a:pt x="11312" y="0"/>
                    <a:pt x="1673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B83BAE9-10C3-8466-F646-A7056C5E0628}"/>
                </a:ext>
              </a:extLst>
            </p:cNvPr>
            <p:cNvSpPr/>
            <p:nvPr/>
          </p:nvSpPr>
          <p:spPr>
            <a:xfrm>
              <a:off x="8768182" y="3722063"/>
              <a:ext cx="33216" cy="50228"/>
            </a:xfrm>
            <a:custGeom>
              <a:avLst/>
              <a:gdLst>
                <a:gd name="connsiteX0" fmla="*/ 16604 w 33216"/>
                <a:gd name="connsiteY0" fmla="*/ 26299 h 50228"/>
                <a:gd name="connsiteX1" fmla="*/ 9247 w 33216"/>
                <a:gd name="connsiteY1" fmla="*/ 28797 h 50228"/>
                <a:gd name="connsiteX2" fmla="*/ 6589 w 33216"/>
                <a:gd name="connsiteY2" fmla="*/ 35674 h 50228"/>
                <a:gd name="connsiteX3" fmla="*/ 9247 w 33216"/>
                <a:gd name="connsiteY3" fmla="*/ 42543 h 50228"/>
                <a:gd name="connsiteX4" fmla="*/ 16604 w 33216"/>
                <a:gd name="connsiteY4" fmla="*/ 45041 h 50228"/>
                <a:gd name="connsiteX5" fmla="*/ 23969 w 33216"/>
                <a:gd name="connsiteY5" fmla="*/ 42543 h 50228"/>
                <a:gd name="connsiteX6" fmla="*/ 26659 w 33216"/>
                <a:gd name="connsiteY6" fmla="*/ 35674 h 50228"/>
                <a:gd name="connsiteX7" fmla="*/ 23969 w 33216"/>
                <a:gd name="connsiteY7" fmla="*/ 28797 h 50228"/>
                <a:gd name="connsiteX8" fmla="*/ 16604 w 33216"/>
                <a:gd name="connsiteY8" fmla="*/ 26299 h 50228"/>
                <a:gd name="connsiteX9" fmla="*/ 10055 w 33216"/>
                <a:gd name="connsiteY9" fmla="*/ 23513 h 50228"/>
                <a:gd name="connsiteX10" fmla="*/ 3475 w 33216"/>
                <a:gd name="connsiteY10" fmla="*/ 19582 h 50228"/>
                <a:gd name="connsiteX11" fmla="*/ 1137 w 33216"/>
                <a:gd name="connsiteY11" fmla="*/ 12545 h 50228"/>
                <a:gd name="connsiteX12" fmla="*/ 5260 w 33216"/>
                <a:gd name="connsiteY12" fmla="*/ 3370 h 50228"/>
                <a:gd name="connsiteX13" fmla="*/ 16604 w 33216"/>
                <a:gd name="connsiteY13" fmla="*/ 0 h 50228"/>
                <a:gd name="connsiteX14" fmla="*/ 27956 w 33216"/>
                <a:gd name="connsiteY14" fmla="*/ 3370 h 50228"/>
                <a:gd name="connsiteX15" fmla="*/ 32079 w 33216"/>
                <a:gd name="connsiteY15" fmla="*/ 12545 h 50228"/>
                <a:gd name="connsiteX16" fmla="*/ 29710 w 33216"/>
                <a:gd name="connsiteY16" fmla="*/ 19582 h 50228"/>
                <a:gd name="connsiteX17" fmla="*/ 23193 w 33216"/>
                <a:gd name="connsiteY17" fmla="*/ 23513 h 50228"/>
                <a:gd name="connsiteX18" fmla="*/ 30550 w 33216"/>
                <a:gd name="connsiteY18" fmla="*/ 27820 h 50228"/>
                <a:gd name="connsiteX19" fmla="*/ 33216 w 33216"/>
                <a:gd name="connsiteY19" fmla="*/ 35674 h 50228"/>
                <a:gd name="connsiteX20" fmla="*/ 28901 w 33216"/>
                <a:gd name="connsiteY20" fmla="*/ 46474 h 50228"/>
                <a:gd name="connsiteX21" fmla="*/ 16604 w 33216"/>
                <a:gd name="connsiteY21" fmla="*/ 50229 h 50228"/>
                <a:gd name="connsiteX22" fmla="*/ 4283 w 33216"/>
                <a:gd name="connsiteY22" fmla="*/ 46474 h 50228"/>
                <a:gd name="connsiteX23" fmla="*/ 0 w 33216"/>
                <a:gd name="connsiteY23" fmla="*/ 35674 h 50228"/>
                <a:gd name="connsiteX24" fmla="*/ 2666 w 33216"/>
                <a:gd name="connsiteY24" fmla="*/ 27820 h 50228"/>
                <a:gd name="connsiteX25" fmla="*/ 10055 w 33216"/>
                <a:gd name="connsiteY25" fmla="*/ 23513 h 50228"/>
                <a:gd name="connsiteX26" fmla="*/ 7654 w 33216"/>
                <a:gd name="connsiteY26" fmla="*/ 13162 h 50228"/>
                <a:gd name="connsiteX27" fmla="*/ 9991 w 33216"/>
                <a:gd name="connsiteY27" fmla="*/ 19030 h 50228"/>
                <a:gd name="connsiteX28" fmla="*/ 16604 w 33216"/>
                <a:gd name="connsiteY28" fmla="*/ 21143 h 50228"/>
                <a:gd name="connsiteX29" fmla="*/ 23193 w 33216"/>
                <a:gd name="connsiteY29" fmla="*/ 19030 h 50228"/>
                <a:gd name="connsiteX30" fmla="*/ 25595 w 33216"/>
                <a:gd name="connsiteY30" fmla="*/ 13162 h 50228"/>
                <a:gd name="connsiteX31" fmla="*/ 23193 w 33216"/>
                <a:gd name="connsiteY31" fmla="*/ 7293 h 50228"/>
                <a:gd name="connsiteX32" fmla="*/ 16604 w 33216"/>
                <a:gd name="connsiteY32" fmla="*/ 5188 h 50228"/>
                <a:gd name="connsiteX33" fmla="*/ 9991 w 33216"/>
                <a:gd name="connsiteY33" fmla="*/ 7293 h 50228"/>
                <a:gd name="connsiteX34" fmla="*/ 7654 w 33216"/>
                <a:gd name="connsiteY34" fmla="*/ 13162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3216" h="50228">
                  <a:moveTo>
                    <a:pt x="16604" y="26299"/>
                  </a:moveTo>
                  <a:cubicBezTo>
                    <a:pt x="13490" y="26299"/>
                    <a:pt x="11040" y="27132"/>
                    <a:pt x="9247" y="28797"/>
                  </a:cubicBezTo>
                  <a:cubicBezTo>
                    <a:pt x="7478" y="30462"/>
                    <a:pt x="6589" y="32752"/>
                    <a:pt x="6589" y="35674"/>
                  </a:cubicBezTo>
                  <a:cubicBezTo>
                    <a:pt x="6589" y="38588"/>
                    <a:pt x="7478" y="40878"/>
                    <a:pt x="9247" y="42543"/>
                  </a:cubicBezTo>
                  <a:cubicBezTo>
                    <a:pt x="11040" y="44208"/>
                    <a:pt x="13490" y="45041"/>
                    <a:pt x="16604" y="45041"/>
                  </a:cubicBezTo>
                  <a:cubicBezTo>
                    <a:pt x="19718" y="45041"/>
                    <a:pt x="22176" y="44208"/>
                    <a:pt x="23969" y="42543"/>
                  </a:cubicBezTo>
                  <a:cubicBezTo>
                    <a:pt x="25763" y="40854"/>
                    <a:pt x="26659" y="38564"/>
                    <a:pt x="26659" y="35674"/>
                  </a:cubicBezTo>
                  <a:cubicBezTo>
                    <a:pt x="26659" y="32752"/>
                    <a:pt x="25763" y="30462"/>
                    <a:pt x="23969" y="28797"/>
                  </a:cubicBezTo>
                  <a:cubicBezTo>
                    <a:pt x="22200" y="27132"/>
                    <a:pt x="19742" y="26299"/>
                    <a:pt x="16604" y="26299"/>
                  </a:cubicBezTo>
                  <a:moveTo>
                    <a:pt x="10055" y="23513"/>
                  </a:moveTo>
                  <a:cubicBezTo>
                    <a:pt x="7245" y="22817"/>
                    <a:pt x="5052" y="21512"/>
                    <a:pt x="3475" y="19582"/>
                  </a:cubicBezTo>
                  <a:cubicBezTo>
                    <a:pt x="1913" y="17661"/>
                    <a:pt x="1137" y="15315"/>
                    <a:pt x="1137" y="12545"/>
                  </a:cubicBezTo>
                  <a:cubicBezTo>
                    <a:pt x="1137" y="8678"/>
                    <a:pt x="2514" y="5620"/>
                    <a:pt x="5260" y="3370"/>
                  </a:cubicBezTo>
                  <a:cubicBezTo>
                    <a:pt x="8022" y="1121"/>
                    <a:pt x="11809" y="0"/>
                    <a:pt x="16604" y="0"/>
                  </a:cubicBezTo>
                  <a:cubicBezTo>
                    <a:pt x="21432" y="0"/>
                    <a:pt x="25210" y="1121"/>
                    <a:pt x="27956" y="3370"/>
                  </a:cubicBezTo>
                  <a:cubicBezTo>
                    <a:pt x="30702" y="5620"/>
                    <a:pt x="32079" y="8678"/>
                    <a:pt x="32079" y="12545"/>
                  </a:cubicBezTo>
                  <a:cubicBezTo>
                    <a:pt x="32079" y="15315"/>
                    <a:pt x="31287" y="17661"/>
                    <a:pt x="29710" y="19582"/>
                  </a:cubicBezTo>
                  <a:cubicBezTo>
                    <a:pt x="28148" y="21512"/>
                    <a:pt x="25979" y="22817"/>
                    <a:pt x="23193" y="23513"/>
                  </a:cubicBezTo>
                  <a:cubicBezTo>
                    <a:pt x="26347" y="24242"/>
                    <a:pt x="28797" y="25683"/>
                    <a:pt x="30550" y="27820"/>
                  </a:cubicBezTo>
                  <a:cubicBezTo>
                    <a:pt x="32328" y="29958"/>
                    <a:pt x="33216" y="32576"/>
                    <a:pt x="33216" y="35674"/>
                  </a:cubicBezTo>
                  <a:cubicBezTo>
                    <a:pt x="33216" y="40365"/>
                    <a:pt x="31775" y="43968"/>
                    <a:pt x="28901" y="46474"/>
                  </a:cubicBezTo>
                  <a:cubicBezTo>
                    <a:pt x="26043" y="48980"/>
                    <a:pt x="21944" y="50229"/>
                    <a:pt x="16604" y="50229"/>
                  </a:cubicBezTo>
                  <a:cubicBezTo>
                    <a:pt x="11264" y="50229"/>
                    <a:pt x="7157" y="48980"/>
                    <a:pt x="4283" y="46474"/>
                  </a:cubicBezTo>
                  <a:cubicBezTo>
                    <a:pt x="1425" y="43968"/>
                    <a:pt x="0" y="40365"/>
                    <a:pt x="0" y="35674"/>
                  </a:cubicBezTo>
                  <a:cubicBezTo>
                    <a:pt x="0" y="32576"/>
                    <a:pt x="889" y="29958"/>
                    <a:pt x="2666" y="27820"/>
                  </a:cubicBezTo>
                  <a:cubicBezTo>
                    <a:pt x="4435" y="25683"/>
                    <a:pt x="6901" y="24242"/>
                    <a:pt x="10055" y="23513"/>
                  </a:cubicBezTo>
                  <a:moveTo>
                    <a:pt x="7654" y="13162"/>
                  </a:moveTo>
                  <a:cubicBezTo>
                    <a:pt x="7654" y="15667"/>
                    <a:pt x="8430" y="17629"/>
                    <a:pt x="9991" y="19030"/>
                  </a:cubicBezTo>
                  <a:cubicBezTo>
                    <a:pt x="11568" y="20439"/>
                    <a:pt x="13778" y="21143"/>
                    <a:pt x="16604" y="21143"/>
                  </a:cubicBezTo>
                  <a:cubicBezTo>
                    <a:pt x="19414" y="21143"/>
                    <a:pt x="21616" y="20439"/>
                    <a:pt x="23193" y="19030"/>
                  </a:cubicBezTo>
                  <a:cubicBezTo>
                    <a:pt x="24794" y="17629"/>
                    <a:pt x="25595" y="15667"/>
                    <a:pt x="25595" y="13162"/>
                  </a:cubicBezTo>
                  <a:cubicBezTo>
                    <a:pt x="25595" y="10656"/>
                    <a:pt x="24794" y="8694"/>
                    <a:pt x="23193" y="7293"/>
                  </a:cubicBezTo>
                  <a:cubicBezTo>
                    <a:pt x="21616" y="5892"/>
                    <a:pt x="19414" y="5188"/>
                    <a:pt x="16604" y="5188"/>
                  </a:cubicBezTo>
                  <a:cubicBezTo>
                    <a:pt x="13778" y="5188"/>
                    <a:pt x="11568" y="5892"/>
                    <a:pt x="9991" y="7293"/>
                  </a:cubicBezTo>
                  <a:cubicBezTo>
                    <a:pt x="8430" y="8694"/>
                    <a:pt x="7654" y="10656"/>
                    <a:pt x="7654" y="13162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66F1B51-B966-CD0A-E0C5-CD50DD46393E}"/>
                </a:ext>
              </a:extLst>
            </p:cNvPr>
            <p:cNvSpPr/>
            <p:nvPr/>
          </p:nvSpPr>
          <p:spPr>
            <a:xfrm>
              <a:off x="8810316" y="3722063"/>
              <a:ext cx="33464" cy="50228"/>
            </a:xfrm>
            <a:custGeom>
              <a:avLst/>
              <a:gdLst>
                <a:gd name="connsiteX0" fmla="*/ 16732 w 33464"/>
                <a:gd name="connsiteY0" fmla="*/ 5188 h 50228"/>
                <a:gd name="connsiteX1" fmla="*/ 9111 w 33464"/>
                <a:gd name="connsiteY1" fmla="*/ 10183 h 50228"/>
                <a:gd name="connsiteX2" fmla="*/ 6581 w 33464"/>
                <a:gd name="connsiteY2" fmla="*/ 25130 h 50228"/>
                <a:gd name="connsiteX3" fmla="*/ 9111 w 33464"/>
                <a:gd name="connsiteY3" fmla="*/ 40085 h 50228"/>
                <a:gd name="connsiteX4" fmla="*/ 16732 w 33464"/>
                <a:gd name="connsiteY4" fmla="*/ 45041 h 50228"/>
                <a:gd name="connsiteX5" fmla="*/ 24354 w 33464"/>
                <a:gd name="connsiteY5" fmla="*/ 40085 h 50228"/>
                <a:gd name="connsiteX6" fmla="*/ 26915 w 33464"/>
                <a:gd name="connsiteY6" fmla="*/ 25130 h 50228"/>
                <a:gd name="connsiteX7" fmla="*/ 24354 w 33464"/>
                <a:gd name="connsiteY7" fmla="*/ 10183 h 50228"/>
                <a:gd name="connsiteX8" fmla="*/ 16732 w 33464"/>
                <a:gd name="connsiteY8" fmla="*/ 5188 h 50228"/>
                <a:gd name="connsiteX9" fmla="*/ 16732 w 33464"/>
                <a:gd name="connsiteY9" fmla="*/ 0 h 50228"/>
                <a:gd name="connsiteX10" fmla="*/ 29149 w 33464"/>
                <a:gd name="connsiteY10" fmla="*/ 6453 h 50228"/>
                <a:gd name="connsiteX11" fmla="*/ 33464 w 33464"/>
                <a:gd name="connsiteY11" fmla="*/ 25130 h 50228"/>
                <a:gd name="connsiteX12" fmla="*/ 29149 w 33464"/>
                <a:gd name="connsiteY12" fmla="*/ 43808 h 50228"/>
                <a:gd name="connsiteX13" fmla="*/ 16732 w 33464"/>
                <a:gd name="connsiteY13" fmla="*/ 50229 h 50228"/>
                <a:gd name="connsiteX14" fmla="*/ 4275 w 33464"/>
                <a:gd name="connsiteY14" fmla="*/ 43808 h 50228"/>
                <a:gd name="connsiteX15" fmla="*/ 0 w 33464"/>
                <a:gd name="connsiteY15" fmla="*/ 25130 h 50228"/>
                <a:gd name="connsiteX16" fmla="*/ 4275 w 33464"/>
                <a:gd name="connsiteY16" fmla="*/ 6453 h 50228"/>
                <a:gd name="connsiteX17" fmla="*/ 16732 w 33464"/>
                <a:gd name="connsiteY17" fmla="*/ 0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4" h="50228">
                  <a:moveTo>
                    <a:pt x="16732" y="5188"/>
                  </a:moveTo>
                  <a:cubicBezTo>
                    <a:pt x="13362" y="5188"/>
                    <a:pt x="10816" y="6853"/>
                    <a:pt x="9111" y="10183"/>
                  </a:cubicBezTo>
                  <a:cubicBezTo>
                    <a:pt x="7421" y="13490"/>
                    <a:pt x="6581" y="18469"/>
                    <a:pt x="6581" y="25130"/>
                  </a:cubicBezTo>
                  <a:cubicBezTo>
                    <a:pt x="6581" y="31767"/>
                    <a:pt x="7421" y="36755"/>
                    <a:pt x="9111" y="40085"/>
                  </a:cubicBezTo>
                  <a:cubicBezTo>
                    <a:pt x="10816" y="43392"/>
                    <a:pt x="13362" y="45041"/>
                    <a:pt x="16732" y="45041"/>
                  </a:cubicBezTo>
                  <a:cubicBezTo>
                    <a:pt x="20127" y="45041"/>
                    <a:pt x="22664" y="43392"/>
                    <a:pt x="24354" y="40085"/>
                  </a:cubicBezTo>
                  <a:cubicBezTo>
                    <a:pt x="26059" y="36755"/>
                    <a:pt x="26915" y="31767"/>
                    <a:pt x="26915" y="25130"/>
                  </a:cubicBezTo>
                  <a:cubicBezTo>
                    <a:pt x="26915" y="18469"/>
                    <a:pt x="26059" y="13490"/>
                    <a:pt x="24354" y="10183"/>
                  </a:cubicBezTo>
                  <a:cubicBezTo>
                    <a:pt x="22664" y="6853"/>
                    <a:pt x="20127" y="5188"/>
                    <a:pt x="16732" y="5188"/>
                  </a:cubicBezTo>
                  <a:moveTo>
                    <a:pt x="16732" y="0"/>
                  </a:moveTo>
                  <a:cubicBezTo>
                    <a:pt x="22160" y="0"/>
                    <a:pt x="26299" y="2154"/>
                    <a:pt x="29149" y="6453"/>
                  </a:cubicBezTo>
                  <a:cubicBezTo>
                    <a:pt x="32023" y="10736"/>
                    <a:pt x="33464" y="16956"/>
                    <a:pt x="33464" y="25130"/>
                  </a:cubicBezTo>
                  <a:cubicBezTo>
                    <a:pt x="33464" y="33280"/>
                    <a:pt x="32023" y="39509"/>
                    <a:pt x="29149" y="43808"/>
                  </a:cubicBezTo>
                  <a:cubicBezTo>
                    <a:pt x="26299" y="48091"/>
                    <a:pt x="22160" y="50229"/>
                    <a:pt x="16732" y="50229"/>
                  </a:cubicBezTo>
                  <a:cubicBezTo>
                    <a:pt x="11304" y="50229"/>
                    <a:pt x="7149" y="48091"/>
                    <a:pt x="4275" y="43808"/>
                  </a:cubicBezTo>
                  <a:cubicBezTo>
                    <a:pt x="1425" y="39509"/>
                    <a:pt x="0" y="33280"/>
                    <a:pt x="0" y="25130"/>
                  </a:cubicBezTo>
                  <a:cubicBezTo>
                    <a:pt x="0" y="16956"/>
                    <a:pt x="1425" y="10736"/>
                    <a:pt x="4275" y="6453"/>
                  </a:cubicBezTo>
                  <a:cubicBezTo>
                    <a:pt x="7149" y="2154"/>
                    <a:pt x="11304" y="0"/>
                    <a:pt x="1673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ADDC175-100F-079D-71D3-04F88A2AE2B5}"/>
                </a:ext>
              </a:extLst>
            </p:cNvPr>
            <p:cNvSpPr/>
            <p:nvPr/>
          </p:nvSpPr>
          <p:spPr>
            <a:xfrm>
              <a:off x="8025314" y="3812553"/>
              <a:ext cx="41630" cy="34801"/>
            </a:xfrm>
            <a:custGeom>
              <a:avLst/>
              <a:gdLst>
                <a:gd name="connsiteX0" fmla="*/ 41630 w 41630"/>
                <a:gd name="connsiteY0" fmla="*/ 22953 h 34801"/>
                <a:gd name="connsiteX1" fmla="*/ 41286 w 41630"/>
                <a:gd name="connsiteY1" fmla="*/ 24410 h 34801"/>
                <a:gd name="connsiteX2" fmla="*/ 40125 w 41630"/>
                <a:gd name="connsiteY2" fmla="*/ 27372 h 34801"/>
                <a:gd name="connsiteX3" fmla="*/ 38252 w 41630"/>
                <a:gd name="connsiteY3" fmla="*/ 30822 h 34801"/>
                <a:gd name="connsiteX4" fmla="*/ 35362 w 41630"/>
                <a:gd name="connsiteY4" fmla="*/ 33640 h 34801"/>
                <a:gd name="connsiteX5" fmla="*/ 31575 w 41630"/>
                <a:gd name="connsiteY5" fmla="*/ 34801 h 34801"/>
                <a:gd name="connsiteX6" fmla="*/ 27076 w 41630"/>
                <a:gd name="connsiteY6" fmla="*/ 33000 h 34801"/>
                <a:gd name="connsiteX7" fmla="*/ 25274 w 41630"/>
                <a:gd name="connsiteY7" fmla="*/ 28501 h 34801"/>
                <a:gd name="connsiteX8" fmla="*/ 26067 w 41630"/>
                <a:gd name="connsiteY8" fmla="*/ 24938 h 34801"/>
                <a:gd name="connsiteX9" fmla="*/ 31055 w 41630"/>
                <a:gd name="connsiteY9" fmla="*/ 7045 h 34801"/>
                <a:gd name="connsiteX10" fmla="*/ 26892 w 41630"/>
                <a:gd name="connsiteY10" fmla="*/ 1689 h 34801"/>
                <a:gd name="connsiteX11" fmla="*/ 22873 w 41630"/>
                <a:gd name="connsiteY11" fmla="*/ 2474 h 34801"/>
                <a:gd name="connsiteX12" fmla="*/ 19646 w 41630"/>
                <a:gd name="connsiteY12" fmla="*/ 4275 h 34801"/>
                <a:gd name="connsiteX13" fmla="*/ 17140 w 41630"/>
                <a:gd name="connsiteY13" fmla="*/ 6789 h 34801"/>
                <a:gd name="connsiteX14" fmla="*/ 15371 w 41630"/>
                <a:gd name="connsiteY14" fmla="*/ 9191 h 34801"/>
                <a:gd name="connsiteX15" fmla="*/ 14362 w 41630"/>
                <a:gd name="connsiteY15" fmla="*/ 11064 h 34801"/>
                <a:gd name="connsiteX16" fmla="*/ 13386 w 41630"/>
                <a:gd name="connsiteY16" fmla="*/ 14891 h 34801"/>
                <a:gd name="connsiteX17" fmla="*/ 12073 w 41630"/>
                <a:gd name="connsiteY17" fmla="*/ 20023 h 34801"/>
                <a:gd name="connsiteX18" fmla="*/ 10384 w 41630"/>
                <a:gd name="connsiteY18" fmla="*/ 26964 h 34801"/>
                <a:gd name="connsiteX19" fmla="*/ 8927 w 41630"/>
                <a:gd name="connsiteY19" fmla="*/ 32624 h 34801"/>
                <a:gd name="connsiteX20" fmla="*/ 7726 w 41630"/>
                <a:gd name="connsiteY20" fmla="*/ 34241 h 34801"/>
                <a:gd name="connsiteX21" fmla="*/ 6076 w 41630"/>
                <a:gd name="connsiteY21" fmla="*/ 34801 h 34801"/>
                <a:gd name="connsiteX22" fmla="*/ 4499 w 41630"/>
                <a:gd name="connsiteY22" fmla="*/ 34241 h 34801"/>
                <a:gd name="connsiteX23" fmla="*/ 3859 w 41630"/>
                <a:gd name="connsiteY23" fmla="*/ 32704 h 34801"/>
                <a:gd name="connsiteX24" fmla="*/ 3971 w 41630"/>
                <a:gd name="connsiteY24" fmla="*/ 31991 h 34801"/>
                <a:gd name="connsiteX25" fmla="*/ 4275 w 41630"/>
                <a:gd name="connsiteY25" fmla="*/ 30638 h 34801"/>
                <a:gd name="connsiteX26" fmla="*/ 4539 w 41630"/>
                <a:gd name="connsiteY26" fmla="*/ 29397 h 34801"/>
                <a:gd name="connsiteX27" fmla="*/ 8999 w 41630"/>
                <a:gd name="connsiteY27" fmla="*/ 11664 h 34801"/>
                <a:gd name="connsiteX28" fmla="*/ 10015 w 41630"/>
                <a:gd name="connsiteY28" fmla="*/ 7421 h 34801"/>
                <a:gd name="connsiteX29" fmla="*/ 10239 w 41630"/>
                <a:gd name="connsiteY29" fmla="*/ 5212 h 34801"/>
                <a:gd name="connsiteX30" fmla="*/ 7838 w 41630"/>
                <a:gd name="connsiteY30" fmla="*/ 1689 h 34801"/>
                <a:gd name="connsiteX31" fmla="*/ 4611 w 41630"/>
                <a:gd name="connsiteY31" fmla="*/ 4011 h 34801"/>
                <a:gd name="connsiteX32" fmla="*/ 2250 w 41630"/>
                <a:gd name="connsiteY32" fmla="*/ 10840 h 34801"/>
                <a:gd name="connsiteX33" fmla="*/ 1689 w 41630"/>
                <a:gd name="connsiteY33" fmla="*/ 12337 h 34801"/>
                <a:gd name="connsiteX34" fmla="*/ 937 w 41630"/>
                <a:gd name="connsiteY34" fmla="*/ 12601 h 34801"/>
                <a:gd name="connsiteX35" fmla="*/ 0 w 41630"/>
                <a:gd name="connsiteY35" fmla="*/ 11809 h 34801"/>
                <a:gd name="connsiteX36" fmla="*/ 296 w 41630"/>
                <a:gd name="connsiteY36" fmla="*/ 10384 h 34801"/>
                <a:gd name="connsiteX37" fmla="*/ 1161 w 41630"/>
                <a:gd name="connsiteY37" fmla="*/ 7389 h 34801"/>
                <a:gd name="connsiteX38" fmla="*/ 2322 w 41630"/>
                <a:gd name="connsiteY38" fmla="*/ 4387 h 34801"/>
                <a:gd name="connsiteX39" fmla="*/ 3074 w 41630"/>
                <a:gd name="connsiteY39" fmla="*/ 3074 h 34801"/>
                <a:gd name="connsiteX40" fmla="*/ 4083 w 41630"/>
                <a:gd name="connsiteY40" fmla="*/ 1761 h 34801"/>
                <a:gd name="connsiteX41" fmla="*/ 5812 w 41630"/>
                <a:gd name="connsiteY41" fmla="*/ 448 h 34801"/>
                <a:gd name="connsiteX42" fmla="*/ 8062 w 41630"/>
                <a:gd name="connsiteY42" fmla="*/ 0 h 34801"/>
                <a:gd name="connsiteX43" fmla="*/ 12865 w 41630"/>
                <a:gd name="connsiteY43" fmla="*/ 1801 h 34801"/>
                <a:gd name="connsiteX44" fmla="*/ 15147 w 41630"/>
                <a:gd name="connsiteY44" fmla="*/ 6677 h 34801"/>
                <a:gd name="connsiteX45" fmla="*/ 27116 w 41630"/>
                <a:gd name="connsiteY45" fmla="*/ 0 h 34801"/>
                <a:gd name="connsiteX46" fmla="*/ 33600 w 41630"/>
                <a:gd name="connsiteY46" fmla="*/ 2178 h 34801"/>
                <a:gd name="connsiteX47" fmla="*/ 35962 w 41630"/>
                <a:gd name="connsiteY47" fmla="*/ 8214 h 34801"/>
                <a:gd name="connsiteX48" fmla="*/ 35778 w 41630"/>
                <a:gd name="connsiteY48" fmla="*/ 10271 h 34801"/>
                <a:gd name="connsiteX49" fmla="*/ 35250 w 41630"/>
                <a:gd name="connsiteY49" fmla="*/ 12825 h 34801"/>
                <a:gd name="connsiteX50" fmla="*/ 34617 w 41630"/>
                <a:gd name="connsiteY50" fmla="*/ 15339 h 34801"/>
                <a:gd name="connsiteX51" fmla="*/ 33712 w 41630"/>
                <a:gd name="connsiteY51" fmla="*/ 18189 h 34801"/>
                <a:gd name="connsiteX52" fmla="*/ 32848 w 41630"/>
                <a:gd name="connsiteY52" fmla="*/ 20663 h 34801"/>
                <a:gd name="connsiteX53" fmla="*/ 31951 w 41630"/>
                <a:gd name="connsiteY53" fmla="*/ 23177 h 34801"/>
                <a:gd name="connsiteX54" fmla="*/ 31279 w 41630"/>
                <a:gd name="connsiteY54" fmla="*/ 25090 h 34801"/>
                <a:gd name="connsiteX55" fmla="*/ 29886 w 41630"/>
                <a:gd name="connsiteY55" fmla="*/ 30566 h 34801"/>
                <a:gd name="connsiteX56" fmla="*/ 30302 w 41630"/>
                <a:gd name="connsiteY56" fmla="*/ 32480 h 34801"/>
                <a:gd name="connsiteX57" fmla="*/ 31727 w 41630"/>
                <a:gd name="connsiteY57" fmla="*/ 33080 h 34801"/>
                <a:gd name="connsiteX58" fmla="*/ 36298 w 41630"/>
                <a:gd name="connsiteY58" fmla="*/ 30486 h 34801"/>
                <a:gd name="connsiteX59" fmla="*/ 39565 w 41630"/>
                <a:gd name="connsiteY59" fmla="*/ 23585 h 34801"/>
                <a:gd name="connsiteX60" fmla="*/ 40013 w 41630"/>
                <a:gd name="connsiteY60" fmla="*/ 22424 h 34801"/>
                <a:gd name="connsiteX61" fmla="*/ 40726 w 41630"/>
                <a:gd name="connsiteY61" fmla="*/ 22200 h 34801"/>
                <a:gd name="connsiteX62" fmla="*/ 41630 w 41630"/>
                <a:gd name="connsiteY62" fmla="*/ 22953 h 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1630" h="34801">
                  <a:moveTo>
                    <a:pt x="41630" y="22953"/>
                  </a:moveTo>
                  <a:cubicBezTo>
                    <a:pt x="41630" y="23153"/>
                    <a:pt x="41518" y="23633"/>
                    <a:pt x="41286" y="24410"/>
                  </a:cubicBezTo>
                  <a:cubicBezTo>
                    <a:pt x="41062" y="25186"/>
                    <a:pt x="40678" y="26179"/>
                    <a:pt x="40125" y="27372"/>
                  </a:cubicBezTo>
                  <a:cubicBezTo>
                    <a:pt x="39605" y="28573"/>
                    <a:pt x="38980" y="29726"/>
                    <a:pt x="38252" y="30822"/>
                  </a:cubicBezTo>
                  <a:cubicBezTo>
                    <a:pt x="37523" y="31903"/>
                    <a:pt x="36563" y="32840"/>
                    <a:pt x="35362" y="33640"/>
                  </a:cubicBezTo>
                  <a:cubicBezTo>
                    <a:pt x="34185" y="34417"/>
                    <a:pt x="32928" y="34801"/>
                    <a:pt x="31575" y="34801"/>
                  </a:cubicBezTo>
                  <a:cubicBezTo>
                    <a:pt x="29774" y="34801"/>
                    <a:pt x="28277" y="34201"/>
                    <a:pt x="27076" y="33000"/>
                  </a:cubicBezTo>
                  <a:cubicBezTo>
                    <a:pt x="25875" y="31799"/>
                    <a:pt x="25274" y="30302"/>
                    <a:pt x="25274" y="28501"/>
                  </a:cubicBezTo>
                  <a:cubicBezTo>
                    <a:pt x="25274" y="27500"/>
                    <a:pt x="25539" y="26315"/>
                    <a:pt x="26067" y="24938"/>
                  </a:cubicBezTo>
                  <a:cubicBezTo>
                    <a:pt x="29389" y="16060"/>
                    <a:pt x="31055" y="10095"/>
                    <a:pt x="31055" y="7045"/>
                  </a:cubicBezTo>
                  <a:cubicBezTo>
                    <a:pt x="31055" y="3474"/>
                    <a:pt x="29670" y="1689"/>
                    <a:pt x="26892" y="1689"/>
                  </a:cubicBezTo>
                  <a:cubicBezTo>
                    <a:pt x="25515" y="1689"/>
                    <a:pt x="24178" y="1953"/>
                    <a:pt x="22873" y="2474"/>
                  </a:cubicBezTo>
                  <a:cubicBezTo>
                    <a:pt x="21600" y="2978"/>
                    <a:pt x="20519" y="3579"/>
                    <a:pt x="19646" y="4275"/>
                  </a:cubicBezTo>
                  <a:cubicBezTo>
                    <a:pt x="18774" y="4972"/>
                    <a:pt x="17941" y="5812"/>
                    <a:pt x="17140" y="6789"/>
                  </a:cubicBezTo>
                  <a:cubicBezTo>
                    <a:pt x="16364" y="7742"/>
                    <a:pt x="15772" y="8542"/>
                    <a:pt x="15371" y="9191"/>
                  </a:cubicBezTo>
                  <a:cubicBezTo>
                    <a:pt x="14995" y="9815"/>
                    <a:pt x="14659" y="10440"/>
                    <a:pt x="14362" y="11064"/>
                  </a:cubicBezTo>
                  <a:lnTo>
                    <a:pt x="13386" y="14891"/>
                  </a:lnTo>
                  <a:cubicBezTo>
                    <a:pt x="13234" y="15587"/>
                    <a:pt x="12801" y="17301"/>
                    <a:pt x="12073" y="20023"/>
                  </a:cubicBezTo>
                  <a:lnTo>
                    <a:pt x="10384" y="26964"/>
                  </a:lnTo>
                  <a:cubicBezTo>
                    <a:pt x="9591" y="30414"/>
                    <a:pt x="9103" y="32295"/>
                    <a:pt x="8927" y="32624"/>
                  </a:cubicBezTo>
                  <a:cubicBezTo>
                    <a:pt x="8678" y="33320"/>
                    <a:pt x="8278" y="33865"/>
                    <a:pt x="7726" y="34241"/>
                  </a:cubicBezTo>
                  <a:cubicBezTo>
                    <a:pt x="7173" y="34617"/>
                    <a:pt x="6629" y="34801"/>
                    <a:pt x="6076" y="34801"/>
                  </a:cubicBezTo>
                  <a:cubicBezTo>
                    <a:pt x="5452" y="34801"/>
                    <a:pt x="4924" y="34617"/>
                    <a:pt x="4499" y="34241"/>
                  </a:cubicBezTo>
                  <a:cubicBezTo>
                    <a:pt x="4075" y="33865"/>
                    <a:pt x="3859" y="33352"/>
                    <a:pt x="3859" y="32704"/>
                  </a:cubicBezTo>
                  <a:cubicBezTo>
                    <a:pt x="3859" y="32600"/>
                    <a:pt x="3899" y="32367"/>
                    <a:pt x="3971" y="31991"/>
                  </a:cubicBezTo>
                  <a:cubicBezTo>
                    <a:pt x="4043" y="31615"/>
                    <a:pt x="4147" y="31159"/>
                    <a:pt x="4275" y="30638"/>
                  </a:cubicBezTo>
                  <a:cubicBezTo>
                    <a:pt x="4395" y="30118"/>
                    <a:pt x="4483" y="29702"/>
                    <a:pt x="4539" y="29397"/>
                  </a:cubicBezTo>
                  <a:lnTo>
                    <a:pt x="8999" y="11664"/>
                  </a:lnTo>
                  <a:cubicBezTo>
                    <a:pt x="9551" y="9511"/>
                    <a:pt x="9887" y="8102"/>
                    <a:pt x="10015" y="7421"/>
                  </a:cubicBezTo>
                  <a:cubicBezTo>
                    <a:pt x="10167" y="6725"/>
                    <a:pt x="10239" y="5988"/>
                    <a:pt x="10239" y="5212"/>
                  </a:cubicBezTo>
                  <a:cubicBezTo>
                    <a:pt x="10239" y="2866"/>
                    <a:pt x="9439" y="1689"/>
                    <a:pt x="7838" y="1689"/>
                  </a:cubicBezTo>
                  <a:cubicBezTo>
                    <a:pt x="6533" y="1689"/>
                    <a:pt x="5460" y="2466"/>
                    <a:pt x="4611" y="4011"/>
                  </a:cubicBezTo>
                  <a:cubicBezTo>
                    <a:pt x="3763" y="5556"/>
                    <a:pt x="2978" y="7838"/>
                    <a:pt x="2250" y="10840"/>
                  </a:cubicBezTo>
                  <a:cubicBezTo>
                    <a:pt x="2025" y="11664"/>
                    <a:pt x="1841" y="12161"/>
                    <a:pt x="1689" y="12337"/>
                  </a:cubicBezTo>
                  <a:cubicBezTo>
                    <a:pt x="1561" y="12513"/>
                    <a:pt x="1313" y="12601"/>
                    <a:pt x="937" y="12601"/>
                  </a:cubicBezTo>
                  <a:cubicBezTo>
                    <a:pt x="312" y="12577"/>
                    <a:pt x="0" y="12313"/>
                    <a:pt x="0" y="11809"/>
                  </a:cubicBezTo>
                  <a:cubicBezTo>
                    <a:pt x="0" y="11688"/>
                    <a:pt x="96" y="11208"/>
                    <a:pt x="296" y="10384"/>
                  </a:cubicBezTo>
                  <a:cubicBezTo>
                    <a:pt x="496" y="9559"/>
                    <a:pt x="785" y="8566"/>
                    <a:pt x="1161" y="7389"/>
                  </a:cubicBezTo>
                  <a:cubicBezTo>
                    <a:pt x="1561" y="6188"/>
                    <a:pt x="1945" y="5188"/>
                    <a:pt x="2322" y="4387"/>
                  </a:cubicBezTo>
                  <a:cubicBezTo>
                    <a:pt x="2650" y="3787"/>
                    <a:pt x="2898" y="3346"/>
                    <a:pt x="3074" y="3074"/>
                  </a:cubicBezTo>
                  <a:cubicBezTo>
                    <a:pt x="3274" y="2778"/>
                    <a:pt x="3611" y="2338"/>
                    <a:pt x="4083" y="1761"/>
                  </a:cubicBezTo>
                  <a:cubicBezTo>
                    <a:pt x="4587" y="1161"/>
                    <a:pt x="5164" y="728"/>
                    <a:pt x="5812" y="448"/>
                  </a:cubicBezTo>
                  <a:cubicBezTo>
                    <a:pt x="6485" y="152"/>
                    <a:pt x="7237" y="0"/>
                    <a:pt x="8062" y="0"/>
                  </a:cubicBezTo>
                  <a:cubicBezTo>
                    <a:pt x="9911" y="0"/>
                    <a:pt x="11512" y="600"/>
                    <a:pt x="12865" y="1801"/>
                  </a:cubicBezTo>
                  <a:cubicBezTo>
                    <a:pt x="14218" y="2978"/>
                    <a:pt x="14979" y="4603"/>
                    <a:pt x="15147" y="6677"/>
                  </a:cubicBezTo>
                  <a:cubicBezTo>
                    <a:pt x="18469" y="2226"/>
                    <a:pt x="22464" y="0"/>
                    <a:pt x="27116" y="0"/>
                  </a:cubicBezTo>
                  <a:cubicBezTo>
                    <a:pt x="29862" y="0"/>
                    <a:pt x="32023" y="728"/>
                    <a:pt x="33600" y="2178"/>
                  </a:cubicBezTo>
                  <a:cubicBezTo>
                    <a:pt x="35178" y="3627"/>
                    <a:pt x="35962" y="5636"/>
                    <a:pt x="35962" y="8214"/>
                  </a:cubicBezTo>
                  <a:cubicBezTo>
                    <a:pt x="35962" y="8814"/>
                    <a:pt x="35898" y="9495"/>
                    <a:pt x="35778" y="10271"/>
                  </a:cubicBezTo>
                  <a:cubicBezTo>
                    <a:pt x="35674" y="11024"/>
                    <a:pt x="35498" y="11873"/>
                    <a:pt x="35250" y="12825"/>
                  </a:cubicBezTo>
                  <a:cubicBezTo>
                    <a:pt x="35025" y="13778"/>
                    <a:pt x="34817" y="14611"/>
                    <a:pt x="34617" y="15339"/>
                  </a:cubicBezTo>
                  <a:cubicBezTo>
                    <a:pt x="34417" y="16068"/>
                    <a:pt x="34113" y="17012"/>
                    <a:pt x="33712" y="18189"/>
                  </a:cubicBezTo>
                  <a:cubicBezTo>
                    <a:pt x="33312" y="19334"/>
                    <a:pt x="33024" y="20159"/>
                    <a:pt x="32848" y="20663"/>
                  </a:cubicBezTo>
                  <a:cubicBezTo>
                    <a:pt x="32680" y="21167"/>
                    <a:pt x="32376" y="22000"/>
                    <a:pt x="31951" y="23177"/>
                  </a:cubicBezTo>
                  <a:cubicBezTo>
                    <a:pt x="31551" y="24322"/>
                    <a:pt x="31327" y="24962"/>
                    <a:pt x="31279" y="25090"/>
                  </a:cubicBezTo>
                  <a:cubicBezTo>
                    <a:pt x="30350" y="27412"/>
                    <a:pt x="29886" y="29237"/>
                    <a:pt x="29886" y="30566"/>
                  </a:cubicBezTo>
                  <a:cubicBezTo>
                    <a:pt x="29886" y="31439"/>
                    <a:pt x="30022" y="32079"/>
                    <a:pt x="30302" y="32480"/>
                  </a:cubicBezTo>
                  <a:cubicBezTo>
                    <a:pt x="30598" y="32880"/>
                    <a:pt x="31079" y="33080"/>
                    <a:pt x="31727" y="33080"/>
                  </a:cubicBezTo>
                  <a:cubicBezTo>
                    <a:pt x="33480" y="33080"/>
                    <a:pt x="35002" y="32215"/>
                    <a:pt x="36298" y="30486"/>
                  </a:cubicBezTo>
                  <a:cubicBezTo>
                    <a:pt x="37627" y="28733"/>
                    <a:pt x="38716" y="26435"/>
                    <a:pt x="39565" y="23585"/>
                  </a:cubicBezTo>
                  <a:cubicBezTo>
                    <a:pt x="39765" y="22961"/>
                    <a:pt x="39909" y="22576"/>
                    <a:pt x="40013" y="22424"/>
                  </a:cubicBezTo>
                  <a:cubicBezTo>
                    <a:pt x="40141" y="22272"/>
                    <a:pt x="40381" y="22200"/>
                    <a:pt x="40726" y="22200"/>
                  </a:cubicBezTo>
                  <a:cubicBezTo>
                    <a:pt x="41326" y="22200"/>
                    <a:pt x="41630" y="22448"/>
                    <a:pt x="41630" y="2295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2E9BB11-0DD9-58D4-6225-75E2B1DD4315}"/>
                </a:ext>
              </a:extLst>
            </p:cNvPr>
            <p:cNvSpPr/>
            <p:nvPr/>
          </p:nvSpPr>
          <p:spPr>
            <a:xfrm>
              <a:off x="7244781" y="3665358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7E6348E-9251-2318-386F-309D7B8154DB}"/>
                </a:ext>
              </a:extLst>
            </p:cNvPr>
            <p:cNvSpPr/>
            <p:nvPr/>
          </p:nvSpPr>
          <p:spPr>
            <a:xfrm>
              <a:off x="7244781" y="3414512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A8B44E9-D1A4-0E26-2367-75D37AE65F03}"/>
                </a:ext>
              </a:extLst>
            </p:cNvPr>
            <p:cNvSpPr/>
            <p:nvPr/>
          </p:nvSpPr>
          <p:spPr>
            <a:xfrm>
              <a:off x="7244781" y="3163664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38047A7-B0AE-B53C-2432-1A10080826B4}"/>
                </a:ext>
              </a:extLst>
            </p:cNvPr>
            <p:cNvSpPr/>
            <p:nvPr/>
          </p:nvSpPr>
          <p:spPr>
            <a:xfrm>
              <a:off x="7244781" y="2912816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8257BB9-8BC2-2946-2CBF-00C9C3CD1D77}"/>
                </a:ext>
              </a:extLst>
            </p:cNvPr>
            <p:cNvSpPr/>
            <p:nvPr/>
          </p:nvSpPr>
          <p:spPr>
            <a:xfrm>
              <a:off x="7244781" y="2661968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6AE8848-9D06-B87F-BC12-2E8F16D6E1D1}"/>
                </a:ext>
              </a:extLst>
            </p:cNvPr>
            <p:cNvSpPr/>
            <p:nvPr/>
          </p:nvSpPr>
          <p:spPr>
            <a:xfrm>
              <a:off x="7244781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2BA46B4-F2E0-E878-8093-5A3F446A7634}"/>
                </a:ext>
              </a:extLst>
            </p:cNvPr>
            <p:cNvSpPr/>
            <p:nvPr/>
          </p:nvSpPr>
          <p:spPr>
            <a:xfrm>
              <a:off x="7244781" y="3665358"/>
              <a:ext cx="15128" cy="800"/>
            </a:xfrm>
            <a:custGeom>
              <a:avLst/>
              <a:gdLst>
                <a:gd name="connsiteX0" fmla="*/ 0 w 15128"/>
                <a:gd name="connsiteY0" fmla="*/ 0 h 800"/>
                <a:gd name="connsiteX1" fmla="*/ 15129 w 15128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28" h="800">
                  <a:moveTo>
                    <a:pt x="0" y="0"/>
                  </a:moveTo>
                  <a:lnTo>
                    <a:pt x="1512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5945D1E-2795-BFB1-3184-8F0712C3D7A3}"/>
                </a:ext>
              </a:extLst>
            </p:cNvPr>
            <p:cNvSpPr/>
            <p:nvPr/>
          </p:nvSpPr>
          <p:spPr>
            <a:xfrm>
              <a:off x="7244781" y="3414512"/>
              <a:ext cx="15128" cy="800"/>
            </a:xfrm>
            <a:custGeom>
              <a:avLst/>
              <a:gdLst>
                <a:gd name="connsiteX0" fmla="*/ 0 w 15128"/>
                <a:gd name="connsiteY0" fmla="*/ 0 h 800"/>
                <a:gd name="connsiteX1" fmla="*/ 15129 w 15128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28" h="800">
                  <a:moveTo>
                    <a:pt x="0" y="0"/>
                  </a:moveTo>
                  <a:lnTo>
                    <a:pt x="1512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044F53B-0D9E-936A-61B2-7D2D166FCD9D}"/>
                </a:ext>
              </a:extLst>
            </p:cNvPr>
            <p:cNvSpPr/>
            <p:nvPr/>
          </p:nvSpPr>
          <p:spPr>
            <a:xfrm>
              <a:off x="7244781" y="3163664"/>
              <a:ext cx="15128" cy="800"/>
            </a:xfrm>
            <a:custGeom>
              <a:avLst/>
              <a:gdLst>
                <a:gd name="connsiteX0" fmla="*/ 0 w 15128"/>
                <a:gd name="connsiteY0" fmla="*/ 0 h 800"/>
                <a:gd name="connsiteX1" fmla="*/ 15129 w 15128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28" h="800">
                  <a:moveTo>
                    <a:pt x="0" y="0"/>
                  </a:moveTo>
                  <a:lnTo>
                    <a:pt x="1512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39F45DC-A6E7-BEDB-AAB8-7AEB4842134B}"/>
                </a:ext>
              </a:extLst>
            </p:cNvPr>
            <p:cNvSpPr/>
            <p:nvPr/>
          </p:nvSpPr>
          <p:spPr>
            <a:xfrm>
              <a:off x="7244781" y="2912816"/>
              <a:ext cx="15128" cy="800"/>
            </a:xfrm>
            <a:custGeom>
              <a:avLst/>
              <a:gdLst>
                <a:gd name="connsiteX0" fmla="*/ 0 w 15128"/>
                <a:gd name="connsiteY0" fmla="*/ 0 h 800"/>
                <a:gd name="connsiteX1" fmla="*/ 15129 w 15128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28" h="800">
                  <a:moveTo>
                    <a:pt x="0" y="0"/>
                  </a:moveTo>
                  <a:lnTo>
                    <a:pt x="1512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6F6CA21-7A31-F98E-C6A2-FA5428DD241F}"/>
                </a:ext>
              </a:extLst>
            </p:cNvPr>
            <p:cNvSpPr/>
            <p:nvPr/>
          </p:nvSpPr>
          <p:spPr>
            <a:xfrm>
              <a:off x="7244781" y="2661968"/>
              <a:ext cx="15128" cy="800"/>
            </a:xfrm>
            <a:custGeom>
              <a:avLst/>
              <a:gdLst>
                <a:gd name="connsiteX0" fmla="*/ 0 w 15128"/>
                <a:gd name="connsiteY0" fmla="*/ 0 h 800"/>
                <a:gd name="connsiteX1" fmla="*/ 15129 w 15128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28" h="800">
                  <a:moveTo>
                    <a:pt x="0" y="0"/>
                  </a:moveTo>
                  <a:lnTo>
                    <a:pt x="1512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05153C3D-A14C-7287-553C-1FB09E5681F3}"/>
                </a:ext>
              </a:extLst>
            </p:cNvPr>
            <p:cNvSpPr/>
            <p:nvPr/>
          </p:nvSpPr>
          <p:spPr>
            <a:xfrm>
              <a:off x="7076864" y="3640276"/>
              <a:ext cx="33469" cy="50236"/>
            </a:xfrm>
            <a:custGeom>
              <a:avLst/>
              <a:gdLst>
                <a:gd name="connsiteX0" fmla="*/ 16735 w 33469"/>
                <a:gd name="connsiteY0" fmla="*/ 5188 h 50236"/>
                <a:gd name="connsiteX1" fmla="*/ 9113 w 33469"/>
                <a:gd name="connsiteY1" fmla="*/ 10183 h 50236"/>
                <a:gd name="connsiteX2" fmla="*/ 6584 w 33469"/>
                <a:gd name="connsiteY2" fmla="*/ 25130 h 50236"/>
                <a:gd name="connsiteX3" fmla="*/ 9113 w 33469"/>
                <a:gd name="connsiteY3" fmla="*/ 40085 h 50236"/>
                <a:gd name="connsiteX4" fmla="*/ 16735 w 33469"/>
                <a:gd name="connsiteY4" fmla="*/ 45049 h 50236"/>
                <a:gd name="connsiteX5" fmla="*/ 24356 w 33469"/>
                <a:gd name="connsiteY5" fmla="*/ 40085 h 50236"/>
                <a:gd name="connsiteX6" fmla="*/ 26918 w 33469"/>
                <a:gd name="connsiteY6" fmla="*/ 25130 h 50236"/>
                <a:gd name="connsiteX7" fmla="*/ 24356 w 33469"/>
                <a:gd name="connsiteY7" fmla="*/ 10183 h 50236"/>
                <a:gd name="connsiteX8" fmla="*/ 16735 w 33469"/>
                <a:gd name="connsiteY8" fmla="*/ 5188 h 50236"/>
                <a:gd name="connsiteX9" fmla="*/ 16735 w 33469"/>
                <a:gd name="connsiteY9" fmla="*/ 0 h 50236"/>
                <a:gd name="connsiteX10" fmla="*/ 29156 w 33469"/>
                <a:gd name="connsiteY10" fmla="*/ 6453 h 50236"/>
                <a:gd name="connsiteX11" fmla="*/ 33469 w 33469"/>
                <a:gd name="connsiteY11" fmla="*/ 25130 h 50236"/>
                <a:gd name="connsiteX12" fmla="*/ 29156 w 33469"/>
                <a:gd name="connsiteY12" fmla="*/ 43816 h 50236"/>
                <a:gd name="connsiteX13" fmla="*/ 16735 w 33469"/>
                <a:gd name="connsiteY13" fmla="*/ 50237 h 50236"/>
                <a:gd name="connsiteX14" fmla="*/ 4282 w 33469"/>
                <a:gd name="connsiteY14" fmla="*/ 43816 h 50236"/>
                <a:gd name="connsiteX15" fmla="*/ 0 w 33469"/>
                <a:gd name="connsiteY15" fmla="*/ 25130 h 50236"/>
                <a:gd name="connsiteX16" fmla="*/ 4282 w 33469"/>
                <a:gd name="connsiteY16" fmla="*/ 6453 h 50236"/>
                <a:gd name="connsiteX17" fmla="*/ 16735 w 33469"/>
                <a:gd name="connsiteY17" fmla="*/ 0 h 5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6">
                  <a:moveTo>
                    <a:pt x="16735" y="5188"/>
                  </a:moveTo>
                  <a:cubicBezTo>
                    <a:pt x="13362" y="5188"/>
                    <a:pt x="10821" y="6853"/>
                    <a:pt x="9113" y="10183"/>
                  </a:cubicBezTo>
                  <a:cubicBezTo>
                    <a:pt x="7427" y="13490"/>
                    <a:pt x="6584" y="18477"/>
                    <a:pt x="6584" y="25130"/>
                  </a:cubicBezTo>
                  <a:cubicBezTo>
                    <a:pt x="6584" y="31767"/>
                    <a:pt x="7427" y="36755"/>
                    <a:pt x="9113" y="40085"/>
                  </a:cubicBezTo>
                  <a:cubicBezTo>
                    <a:pt x="10821" y="43392"/>
                    <a:pt x="13362" y="45049"/>
                    <a:pt x="16735" y="45049"/>
                  </a:cubicBezTo>
                  <a:cubicBezTo>
                    <a:pt x="20129" y="45049"/>
                    <a:pt x="22669" y="43392"/>
                    <a:pt x="24356" y="40085"/>
                  </a:cubicBezTo>
                  <a:cubicBezTo>
                    <a:pt x="26064" y="36755"/>
                    <a:pt x="26918" y="31767"/>
                    <a:pt x="26918" y="25130"/>
                  </a:cubicBezTo>
                  <a:cubicBezTo>
                    <a:pt x="26918" y="18477"/>
                    <a:pt x="26064" y="13490"/>
                    <a:pt x="24356" y="10183"/>
                  </a:cubicBezTo>
                  <a:cubicBezTo>
                    <a:pt x="22669" y="6853"/>
                    <a:pt x="20129" y="5188"/>
                    <a:pt x="16735" y="5188"/>
                  </a:cubicBezTo>
                  <a:moveTo>
                    <a:pt x="16735" y="0"/>
                  </a:moveTo>
                  <a:cubicBezTo>
                    <a:pt x="22162" y="0"/>
                    <a:pt x="26302" y="2154"/>
                    <a:pt x="29156" y="6453"/>
                  </a:cubicBezTo>
                  <a:cubicBezTo>
                    <a:pt x="32031" y="10736"/>
                    <a:pt x="33469" y="16956"/>
                    <a:pt x="33469" y="25130"/>
                  </a:cubicBezTo>
                  <a:cubicBezTo>
                    <a:pt x="33469" y="33288"/>
                    <a:pt x="32031" y="39517"/>
                    <a:pt x="29156" y="43816"/>
                  </a:cubicBezTo>
                  <a:cubicBezTo>
                    <a:pt x="26302" y="48099"/>
                    <a:pt x="22162" y="50237"/>
                    <a:pt x="16735" y="50237"/>
                  </a:cubicBezTo>
                  <a:cubicBezTo>
                    <a:pt x="11307" y="50237"/>
                    <a:pt x="7156" y="48099"/>
                    <a:pt x="4282" y="43816"/>
                  </a:cubicBezTo>
                  <a:cubicBezTo>
                    <a:pt x="1427" y="39517"/>
                    <a:pt x="0" y="33288"/>
                    <a:pt x="0" y="25130"/>
                  </a:cubicBezTo>
                  <a:cubicBezTo>
                    <a:pt x="0" y="16956"/>
                    <a:pt x="1427" y="10736"/>
                    <a:pt x="4282" y="6453"/>
                  </a:cubicBezTo>
                  <a:cubicBezTo>
                    <a:pt x="7156" y="2154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C7AF2ED-599C-B203-BE3F-CBB87C7654D2}"/>
                </a:ext>
              </a:extLst>
            </p:cNvPr>
            <p:cNvSpPr/>
            <p:nvPr/>
          </p:nvSpPr>
          <p:spPr>
            <a:xfrm>
              <a:off x="7121845" y="3681330"/>
              <a:ext cx="6843" cy="8238"/>
            </a:xfrm>
            <a:custGeom>
              <a:avLst/>
              <a:gdLst>
                <a:gd name="connsiteX0" fmla="*/ 0 w 6843"/>
                <a:gd name="connsiteY0" fmla="*/ 0 h 8238"/>
                <a:gd name="connsiteX1" fmla="*/ 6843 w 6843"/>
                <a:gd name="connsiteY1" fmla="*/ 0 h 8238"/>
                <a:gd name="connsiteX2" fmla="*/ 6843 w 6843"/>
                <a:gd name="connsiteY2" fmla="*/ 8238 h 8238"/>
                <a:gd name="connsiteX3" fmla="*/ 0 w 6843"/>
                <a:gd name="connsiteY3" fmla="*/ 8238 h 8238"/>
                <a:gd name="connsiteX4" fmla="*/ 0 w 6843"/>
                <a:gd name="connsiteY4" fmla="*/ 0 h 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3" h="8238">
                  <a:moveTo>
                    <a:pt x="0" y="0"/>
                  </a:moveTo>
                  <a:lnTo>
                    <a:pt x="6843" y="0"/>
                  </a:lnTo>
                  <a:lnTo>
                    <a:pt x="6843" y="8238"/>
                  </a:lnTo>
                  <a:lnTo>
                    <a:pt x="0" y="8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654D6C6-649C-E912-C595-C4962DFDF218}"/>
                </a:ext>
              </a:extLst>
            </p:cNvPr>
            <p:cNvSpPr/>
            <p:nvPr/>
          </p:nvSpPr>
          <p:spPr>
            <a:xfrm>
              <a:off x="7140234" y="3640276"/>
              <a:ext cx="33468" cy="50236"/>
            </a:xfrm>
            <a:custGeom>
              <a:avLst/>
              <a:gdLst>
                <a:gd name="connsiteX0" fmla="*/ 16735 w 33468"/>
                <a:gd name="connsiteY0" fmla="*/ 5188 h 50236"/>
                <a:gd name="connsiteX1" fmla="*/ 9113 w 33468"/>
                <a:gd name="connsiteY1" fmla="*/ 10183 h 50236"/>
                <a:gd name="connsiteX2" fmla="*/ 6583 w 33468"/>
                <a:gd name="connsiteY2" fmla="*/ 25130 h 50236"/>
                <a:gd name="connsiteX3" fmla="*/ 9113 w 33468"/>
                <a:gd name="connsiteY3" fmla="*/ 40085 h 50236"/>
                <a:gd name="connsiteX4" fmla="*/ 16735 w 33468"/>
                <a:gd name="connsiteY4" fmla="*/ 45049 h 50236"/>
                <a:gd name="connsiteX5" fmla="*/ 24355 w 33468"/>
                <a:gd name="connsiteY5" fmla="*/ 40085 h 50236"/>
                <a:gd name="connsiteX6" fmla="*/ 26917 w 33468"/>
                <a:gd name="connsiteY6" fmla="*/ 25130 h 50236"/>
                <a:gd name="connsiteX7" fmla="*/ 24355 w 33468"/>
                <a:gd name="connsiteY7" fmla="*/ 10183 h 50236"/>
                <a:gd name="connsiteX8" fmla="*/ 16735 w 33468"/>
                <a:gd name="connsiteY8" fmla="*/ 5188 h 50236"/>
                <a:gd name="connsiteX9" fmla="*/ 16735 w 33468"/>
                <a:gd name="connsiteY9" fmla="*/ 0 h 50236"/>
                <a:gd name="connsiteX10" fmla="*/ 29156 w 33468"/>
                <a:gd name="connsiteY10" fmla="*/ 6453 h 50236"/>
                <a:gd name="connsiteX11" fmla="*/ 33468 w 33468"/>
                <a:gd name="connsiteY11" fmla="*/ 25130 h 50236"/>
                <a:gd name="connsiteX12" fmla="*/ 29156 w 33468"/>
                <a:gd name="connsiteY12" fmla="*/ 43816 h 50236"/>
                <a:gd name="connsiteX13" fmla="*/ 16735 w 33468"/>
                <a:gd name="connsiteY13" fmla="*/ 50237 h 50236"/>
                <a:gd name="connsiteX14" fmla="*/ 4281 w 33468"/>
                <a:gd name="connsiteY14" fmla="*/ 43816 h 50236"/>
                <a:gd name="connsiteX15" fmla="*/ 0 w 33468"/>
                <a:gd name="connsiteY15" fmla="*/ 25130 h 50236"/>
                <a:gd name="connsiteX16" fmla="*/ 4281 w 33468"/>
                <a:gd name="connsiteY16" fmla="*/ 6453 h 50236"/>
                <a:gd name="connsiteX17" fmla="*/ 16735 w 33468"/>
                <a:gd name="connsiteY17" fmla="*/ 0 h 5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8" h="50236">
                  <a:moveTo>
                    <a:pt x="16735" y="5188"/>
                  </a:moveTo>
                  <a:cubicBezTo>
                    <a:pt x="13362" y="5188"/>
                    <a:pt x="10821" y="6853"/>
                    <a:pt x="9113" y="10183"/>
                  </a:cubicBezTo>
                  <a:cubicBezTo>
                    <a:pt x="7426" y="13490"/>
                    <a:pt x="6583" y="18477"/>
                    <a:pt x="6583" y="25130"/>
                  </a:cubicBezTo>
                  <a:cubicBezTo>
                    <a:pt x="6583" y="31767"/>
                    <a:pt x="7426" y="36755"/>
                    <a:pt x="9113" y="40085"/>
                  </a:cubicBezTo>
                  <a:cubicBezTo>
                    <a:pt x="10821" y="43392"/>
                    <a:pt x="13362" y="45049"/>
                    <a:pt x="16735" y="45049"/>
                  </a:cubicBezTo>
                  <a:cubicBezTo>
                    <a:pt x="20129" y="45049"/>
                    <a:pt x="22669" y="43392"/>
                    <a:pt x="24355" y="40085"/>
                  </a:cubicBezTo>
                  <a:cubicBezTo>
                    <a:pt x="26063" y="36755"/>
                    <a:pt x="26917" y="31767"/>
                    <a:pt x="26917" y="25130"/>
                  </a:cubicBezTo>
                  <a:cubicBezTo>
                    <a:pt x="26917" y="18477"/>
                    <a:pt x="26063" y="13490"/>
                    <a:pt x="24355" y="10183"/>
                  </a:cubicBezTo>
                  <a:cubicBezTo>
                    <a:pt x="22669" y="6853"/>
                    <a:pt x="20129" y="5188"/>
                    <a:pt x="16735" y="5188"/>
                  </a:cubicBezTo>
                  <a:moveTo>
                    <a:pt x="16735" y="0"/>
                  </a:moveTo>
                  <a:cubicBezTo>
                    <a:pt x="22161" y="0"/>
                    <a:pt x="26302" y="2154"/>
                    <a:pt x="29156" y="6453"/>
                  </a:cubicBezTo>
                  <a:cubicBezTo>
                    <a:pt x="32030" y="10736"/>
                    <a:pt x="33468" y="16956"/>
                    <a:pt x="33468" y="25130"/>
                  </a:cubicBezTo>
                  <a:cubicBezTo>
                    <a:pt x="33468" y="33288"/>
                    <a:pt x="32030" y="39517"/>
                    <a:pt x="29156" y="43816"/>
                  </a:cubicBezTo>
                  <a:cubicBezTo>
                    <a:pt x="26302" y="48099"/>
                    <a:pt x="22161" y="50237"/>
                    <a:pt x="16735" y="50237"/>
                  </a:cubicBezTo>
                  <a:cubicBezTo>
                    <a:pt x="11307" y="50237"/>
                    <a:pt x="7156" y="48099"/>
                    <a:pt x="4281" y="43816"/>
                  </a:cubicBezTo>
                  <a:cubicBezTo>
                    <a:pt x="1427" y="39517"/>
                    <a:pt x="0" y="33288"/>
                    <a:pt x="0" y="25130"/>
                  </a:cubicBezTo>
                  <a:cubicBezTo>
                    <a:pt x="0" y="16956"/>
                    <a:pt x="1427" y="10736"/>
                    <a:pt x="4281" y="6453"/>
                  </a:cubicBezTo>
                  <a:cubicBezTo>
                    <a:pt x="7156" y="2154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DD5BF1-6506-9AAA-BC21-843062E9EBC7}"/>
                </a:ext>
              </a:extLst>
            </p:cNvPr>
            <p:cNvSpPr/>
            <p:nvPr/>
          </p:nvSpPr>
          <p:spPr>
            <a:xfrm>
              <a:off x="7182491" y="3640276"/>
              <a:ext cx="33469" cy="50236"/>
            </a:xfrm>
            <a:custGeom>
              <a:avLst/>
              <a:gdLst>
                <a:gd name="connsiteX0" fmla="*/ 16735 w 33469"/>
                <a:gd name="connsiteY0" fmla="*/ 5188 h 50236"/>
                <a:gd name="connsiteX1" fmla="*/ 9113 w 33469"/>
                <a:gd name="connsiteY1" fmla="*/ 10183 h 50236"/>
                <a:gd name="connsiteX2" fmla="*/ 6584 w 33469"/>
                <a:gd name="connsiteY2" fmla="*/ 25130 h 50236"/>
                <a:gd name="connsiteX3" fmla="*/ 9113 w 33469"/>
                <a:gd name="connsiteY3" fmla="*/ 40085 h 50236"/>
                <a:gd name="connsiteX4" fmla="*/ 16735 w 33469"/>
                <a:gd name="connsiteY4" fmla="*/ 45049 h 50236"/>
                <a:gd name="connsiteX5" fmla="*/ 24356 w 33469"/>
                <a:gd name="connsiteY5" fmla="*/ 40085 h 50236"/>
                <a:gd name="connsiteX6" fmla="*/ 26918 w 33469"/>
                <a:gd name="connsiteY6" fmla="*/ 25130 h 50236"/>
                <a:gd name="connsiteX7" fmla="*/ 24356 w 33469"/>
                <a:gd name="connsiteY7" fmla="*/ 10183 h 50236"/>
                <a:gd name="connsiteX8" fmla="*/ 16735 w 33469"/>
                <a:gd name="connsiteY8" fmla="*/ 5188 h 50236"/>
                <a:gd name="connsiteX9" fmla="*/ 16735 w 33469"/>
                <a:gd name="connsiteY9" fmla="*/ 0 h 50236"/>
                <a:gd name="connsiteX10" fmla="*/ 29156 w 33469"/>
                <a:gd name="connsiteY10" fmla="*/ 6453 h 50236"/>
                <a:gd name="connsiteX11" fmla="*/ 33469 w 33469"/>
                <a:gd name="connsiteY11" fmla="*/ 25130 h 50236"/>
                <a:gd name="connsiteX12" fmla="*/ 29156 w 33469"/>
                <a:gd name="connsiteY12" fmla="*/ 43816 h 50236"/>
                <a:gd name="connsiteX13" fmla="*/ 16735 w 33469"/>
                <a:gd name="connsiteY13" fmla="*/ 50237 h 50236"/>
                <a:gd name="connsiteX14" fmla="*/ 4281 w 33469"/>
                <a:gd name="connsiteY14" fmla="*/ 43816 h 50236"/>
                <a:gd name="connsiteX15" fmla="*/ 0 w 33469"/>
                <a:gd name="connsiteY15" fmla="*/ 25130 h 50236"/>
                <a:gd name="connsiteX16" fmla="*/ 4281 w 33469"/>
                <a:gd name="connsiteY16" fmla="*/ 6453 h 50236"/>
                <a:gd name="connsiteX17" fmla="*/ 16735 w 33469"/>
                <a:gd name="connsiteY17" fmla="*/ 0 h 5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6">
                  <a:moveTo>
                    <a:pt x="16735" y="5188"/>
                  </a:moveTo>
                  <a:cubicBezTo>
                    <a:pt x="13362" y="5188"/>
                    <a:pt x="10821" y="6853"/>
                    <a:pt x="9113" y="10183"/>
                  </a:cubicBezTo>
                  <a:cubicBezTo>
                    <a:pt x="7427" y="13490"/>
                    <a:pt x="6584" y="18477"/>
                    <a:pt x="6584" y="25130"/>
                  </a:cubicBezTo>
                  <a:cubicBezTo>
                    <a:pt x="6584" y="31767"/>
                    <a:pt x="7427" y="36755"/>
                    <a:pt x="9113" y="40085"/>
                  </a:cubicBezTo>
                  <a:cubicBezTo>
                    <a:pt x="10821" y="43392"/>
                    <a:pt x="13362" y="45049"/>
                    <a:pt x="16735" y="45049"/>
                  </a:cubicBezTo>
                  <a:cubicBezTo>
                    <a:pt x="20129" y="45049"/>
                    <a:pt x="22669" y="43392"/>
                    <a:pt x="24356" y="40085"/>
                  </a:cubicBezTo>
                  <a:cubicBezTo>
                    <a:pt x="26064" y="36755"/>
                    <a:pt x="26918" y="31767"/>
                    <a:pt x="26918" y="25130"/>
                  </a:cubicBezTo>
                  <a:cubicBezTo>
                    <a:pt x="26918" y="18477"/>
                    <a:pt x="26064" y="13490"/>
                    <a:pt x="24356" y="10183"/>
                  </a:cubicBezTo>
                  <a:cubicBezTo>
                    <a:pt x="22669" y="6853"/>
                    <a:pt x="20129" y="5188"/>
                    <a:pt x="16735" y="5188"/>
                  </a:cubicBezTo>
                  <a:moveTo>
                    <a:pt x="16735" y="0"/>
                  </a:moveTo>
                  <a:cubicBezTo>
                    <a:pt x="22162" y="0"/>
                    <a:pt x="26302" y="2154"/>
                    <a:pt x="29156" y="6453"/>
                  </a:cubicBezTo>
                  <a:cubicBezTo>
                    <a:pt x="32031" y="10736"/>
                    <a:pt x="33469" y="16956"/>
                    <a:pt x="33469" y="25130"/>
                  </a:cubicBezTo>
                  <a:cubicBezTo>
                    <a:pt x="33469" y="33288"/>
                    <a:pt x="32031" y="39517"/>
                    <a:pt x="29156" y="43816"/>
                  </a:cubicBezTo>
                  <a:cubicBezTo>
                    <a:pt x="26302" y="48099"/>
                    <a:pt x="22162" y="50237"/>
                    <a:pt x="16735" y="50237"/>
                  </a:cubicBezTo>
                  <a:cubicBezTo>
                    <a:pt x="11307" y="50237"/>
                    <a:pt x="7156" y="48099"/>
                    <a:pt x="4281" y="43816"/>
                  </a:cubicBezTo>
                  <a:cubicBezTo>
                    <a:pt x="1427" y="39517"/>
                    <a:pt x="0" y="33288"/>
                    <a:pt x="0" y="25130"/>
                  </a:cubicBezTo>
                  <a:cubicBezTo>
                    <a:pt x="0" y="16956"/>
                    <a:pt x="1427" y="10736"/>
                    <a:pt x="4281" y="6453"/>
                  </a:cubicBezTo>
                  <a:cubicBezTo>
                    <a:pt x="7156" y="2154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454A244-1ADF-8F34-3393-72DA6F126C8E}"/>
                </a:ext>
              </a:extLst>
            </p:cNvPr>
            <p:cNvSpPr/>
            <p:nvPr/>
          </p:nvSpPr>
          <p:spPr>
            <a:xfrm>
              <a:off x="7078258" y="3389427"/>
              <a:ext cx="33469" cy="50238"/>
            </a:xfrm>
            <a:custGeom>
              <a:avLst/>
              <a:gdLst>
                <a:gd name="connsiteX0" fmla="*/ 16735 w 33469"/>
                <a:gd name="connsiteY0" fmla="*/ 5189 h 50238"/>
                <a:gd name="connsiteX1" fmla="*/ 9113 w 33469"/>
                <a:gd name="connsiteY1" fmla="*/ 10186 h 50238"/>
                <a:gd name="connsiteX2" fmla="*/ 6584 w 33469"/>
                <a:gd name="connsiteY2" fmla="*/ 25133 h 50238"/>
                <a:gd name="connsiteX3" fmla="*/ 9113 w 33469"/>
                <a:gd name="connsiteY3" fmla="*/ 40088 h 50238"/>
                <a:gd name="connsiteX4" fmla="*/ 16735 w 33469"/>
                <a:gd name="connsiteY4" fmla="*/ 45043 h 50238"/>
                <a:gd name="connsiteX5" fmla="*/ 24356 w 33469"/>
                <a:gd name="connsiteY5" fmla="*/ 40088 h 50238"/>
                <a:gd name="connsiteX6" fmla="*/ 26918 w 33469"/>
                <a:gd name="connsiteY6" fmla="*/ 25133 h 50238"/>
                <a:gd name="connsiteX7" fmla="*/ 24356 w 33469"/>
                <a:gd name="connsiteY7" fmla="*/ 10186 h 50238"/>
                <a:gd name="connsiteX8" fmla="*/ 16735 w 33469"/>
                <a:gd name="connsiteY8" fmla="*/ 5189 h 50238"/>
                <a:gd name="connsiteX9" fmla="*/ 16735 w 33469"/>
                <a:gd name="connsiteY9" fmla="*/ 0 h 50238"/>
                <a:gd name="connsiteX10" fmla="*/ 29156 w 33469"/>
                <a:gd name="connsiteY10" fmla="*/ 6455 h 50238"/>
                <a:gd name="connsiteX11" fmla="*/ 33469 w 33469"/>
                <a:gd name="connsiteY11" fmla="*/ 25133 h 50238"/>
                <a:gd name="connsiteX12" fmla="*/ 29156 w 33469"/>
                <a:gd name="connsiteY12" fmla="*/ 43810 h 50238"/>
                <a:gd name="connsiteX13" fmla="*/ 16735 w 33469"/>
                <a:gd name="connsiteY13" fmla="*/ 50239 h 50238"/>
                <a:gd name="connsiteX14" fmla="*/ 4281 w 33469"/>
                <a:gd name="connsiteY14" fmla="*/ 43810 h 50238"/>
                <a:gd name="connsiteX15" fmla="*/ 0 w 33469"/>
                <a:gd name="connsiteY15" fmla="*/ 25133 h 50238"/>
                <a:gd name="connsiteX16" fmla="*/ 4281 w 33469"/>
                <a:gd name="connsiteY16" fmla="*/ 6455 h 50238"/>
                <a:gd name="connsiteX17" fmla="*/ 16735 w 33469"/>
                <a:gd name="connsiteY17" fmla="*/ 0 h 5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8">
                  <a:moveTo>
                    <a:pt x="16735" y="5189"/>
                  </a:moveTo>
                  <a:cubicBezTo>
                    <a:pt x="13362" y="5189"/>
                    <a:pt x="10821" y="6855"/>
                    <a:pt x="9113" y="10186"/>
                  </a:cubicBezTo>
                  <a:cubicBezTo>
                    <a:pt x="7427" y="13492"/>
                    <a:pt x="6584" y="18472"/>
                    <a:pt x="6584" y="25133"/>
                  </a:cubicBezTo>
                  <a:cubicBezTo>
                    <a:pt x="6584" y="31769"/>
                    <a:pt x="7427" y="36757"/>
                    <a:pt x="9113" y="40088"/>
                  </a:cubicBezTo>
                  <a:cubicBezTo>
                    <a:pt x="10821" y="43394"/>
                    <a:pt x="13362" y="45043"/>
                    <a:pt x="16735" y="45043"/>
                  </a:cubicBezTo>
                  <a:cubicBezTo>
                    <a:pt x="20129" y="45043"/>
                    <a:pt x="22669" y="43394"/>
                    <a:pt x="24356" y="40088"/>
                  </a:cubicBezTo>
                  <a:cubicBezTo>
                    <a:pt x="26064" y="36757"/>
                    <a:pt x="26918" y="31769"/>
                    <a:pt x="26918" y="25133"/>
                  </a:cubicBezTo>
                  <a:cubicBezTo>
                    <a:pt x="26918" y="18472"/>
                    <a:pt x="26064" y="13492"/>
                    <a:pt x="24356" y="10186"/>
                  </a:cubicBezTo>
                  <a:cubicBezTo>
                    <a:pt x="22669" y="6855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2" y="0"/>
                    <a:pt x="26302" y="2152"/>
                    <a:pt x="29156" y="6455"/>
                  </a:cubicBezTo>
                  <a:cubicBezTo>
                    <a:pt x="32031" y="10738"/>
                    <a:pt x="33469" y="16959"/>
                    <a:pt x="33469" y="25133"/>
                  </a:cubicBezTo>
                  <a:cubicBezTo>
                    <a:pt x="33469" y="33283"/>
                    <a:pt x="32031" y="39511"/>
                    <a:pt x="29156" y="43810"/>
                  </a:cubicBezTo>
                  <a:cubicBezTo>
                    <a:pt x="26302" y="48093"/>
                    <a:pt x="22162" y="50239"/>
                    <a:pt x="16735" y="50239"/>
                  </a:cubicBezTo>
                  <a:cubicBezTo>
                    <a:pt x="11307" y="50239"/>
                    <a:pt x="7156" y="48093"/>
                    <a:pt x="4281" y="43810"/>
                  </a:cubicBezTo>
                  <a:cubicBezTo>
                    <a:pt x="1427" y="39511"/>
                    <a:pt x="0" y="33283"/>
                    <a:pt x="0" y="25133"/>
                  </a:cubicBezTo>
                  <a:cubicBezTo>
                    <a:pt x="0" y="16959"/>
                    <a:pt x="1427" y="10738"/>
                    <a:pt x="4281" y="6455"/>
                  </a:cubicBezTo>
                  <a:cubicBezTo>
                    <a:pt x="7156" y="2152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44D30C1-E708-FDB8-A754-51A9FD34E795}"/>
                </a:ext>
              </a:extLst>
            </p:cNvPr>
            <p:cNvSpPr/>
            <p:nvPr/>
          </p:nvSpPr>
          <p:spPr>
            <a:xfrm>
              <a:off x="7123240" y="3430483"/>
              <a:ext cx="6843" cy="8237"/>
            </a:xfrm>
            <a:custGeom>
              <a:avLst/>
              <a:gdLst>
                <a:gd name="connsiteX0" fmla="*/ 0 w 6843"/>
                <a:gd name="connsiteY0" fmla="*/ 0 h 8237"/>
                <a:gd name="connsiteX1" fmla="*/ 6843 w 6843"/>
                <a:gd name="connsiteY1" fmla="*/ 0 h 8237"/>
                <a:gd name="connsiteX2" fmla="*/ 6843 w 6843"/>
                <a:gd name="connsiteY2" fmla="*/ 8238 h 8237"/>
                <a:gd name="connsiteX3" fmla="*/ 0 w 6843"/>
                <a:gd name="connsiteY3" fmla="*/ 8238 h 8237"/>
                <a:gd name="connsiteX4" fmla="*/ 0 w 6843"/>
                <a:gd name="connsiteY4" fmla="*/ 0 h 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3" h="8237">
                  <a:moveTo>
                    <a:pt x="0" y="0"/>
                  </a:moveTo>
                  <a:lnTo>
                    <a:pt x="6843" y="0"/>
                  </a:lnTo>
                  <a:lnTo>
                    <a:pt x="6843" y="8238"/>
                  </a:lnTo>
                  <a:lnTo>
                    <a:pt x="0" y="8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663454A-1D86-47AA-1D17-B6D46EAB60D9}"/>
                </a:ext>
              </a:extLst>
            </p:cNvPr>
            <p:cNvSpPr/>
            <p:nvPr/>
          </p:nvSpPr>
          <p:spPr>
            <a:xfrm>
              <a:off x="7142115" y="3389427"/>
              <a:ext cx="30743" cy="49294"/>
            </a:xfrm>
            <a:custGeom>
              <a:avLst/>
              <a:gdLst>
                <a:gd name="connsiteX0" fmla="*/ 7880 w 30743"/>
                <a:gd name="connsiteY0" fmla="*/ 43778 h 49294"/>
                <a:gd name="connsiteX1" fmla="*/ 30744 w 30743"/>
                <a:gd name="connsiteY1" fmla="*/ 43778 h 49294"/>
                <a:gd name="connsiteX2" fmla="*/ 30744 w 30743"/>
                <a:gd name="connsiteY2" fmla="*/ 49294 h 49294"/>
                <a:gd name="connsiteX3" fmla="*/ 0 w 30743"/>
                <a:gd name="connsiteY3" fmla="*/ 49294 h 49294"/>
                <a:gd name="connsiteX4" fmla="*/ 0 w 30743"/>
                <a:gd name="connsiteY4" fmla="*/ 43778 h 49294"/>
                <a:gd name="connsiteX5" fmla="*/ 10151 w 30743"/>
                <a:gd name="connsiteY5" fmla="*/ 33435 h 49294"/>
                <a:gd name="connsiteX6" fmla="*/ 18258 w 30743"/>
                <a:gd name="connsiteY6" fmla="*/ 25037 h 49294"/>
                <a:gd name="connsiteX7" fmla="*/ 22636 w 30743"/>
                <a:gd name="connsiteY7" fmla="*/ 19072 h 49294"/>
                <a:gd name="connsiteX8" fmla="*/ 23901 w 30743"/>
                <a:gd name="connsiteY8" fmla="*/ 14237 h 49294"/>
                <a:gd name="connsiteX9" fmla="*/ 21177 w 30743"/>
                <a:gd name="connsiteY9" fmla="*/ 7944 h 49294"/>
                <a:gd name="connsiteX10" fmla="*/ 14139 w 30743"/>
                <a:gd name="connsiteY10" fmla="*/ 5510 h 49294"/>
                <a:gd name="connsiteX11" fmla="*/ 7621 w 30743"/>
                <a:gd name="connsiteY11" fmla="*/ 6583 h 49294"/>
                <a:gd name="connsiteX12" fmla="*/ 324 w 30743"/>
                <a:gd name="connsiteY12" fmla="*/ 9826 h 49294"/>
                <a:gd name="connsiteX13" fmla="*/ 324 w 30743"/>
                <a:gd name="connsiteY13" fmla="*/ 3210 h 49294"/>
                <a:gd name="connsiteX14" fmla="*/ 7718 w 30743"/>
                <a:gd name="connsiteY14" fmla="*/ 811 h 49294"/>
                <a:gd name="connsiteX15" fmla="*/ 14009 w 30743"/>
                <a:gd name="connsiteY15" fmla="*/ 0 h 49294"/>
                <a:gd name="connsiteX16" fmla="*/ 26009 w 30743"/>
                <a:gd name="connsiteY16" fmla="*/ 3762 h 49294"/>
                <a:gd name="connsiteX17" fmla="*/ 30485 w 30743"/>
                <a:gd name="connsiteY17" fmla="*/ 13812 h 49294"/>
                <a:gd name="connsiteX18" fmla="*/ 29349 w 30743"/>
                <a:gd name="connsiteY18" fmla="*/ 19489 h 49294"/>
                <a:gd name="connsiteX19" fmla="*/ 25296 w 30743"/>
                <a:gd name="connsiteY19" fmla="*/ 25781 h 49294"/>
                <a:gd name="connsiteX20" fmla="*/ 20139 w 30743"/>
                <a:gd name="connsiteY20" fmla="*/ 31233 h 49294"/>
                <a:gd name="connsiteX21" fmla="*/ 7880 w 30743"/>
                <a:gd name="connsiteY21" fmla="*/ 43778 h 4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43" h="49294">
                  <a:moveTo>
                    <a:pt x="7880" y="43778"/>
                  </a:moveTo>
                  <a:lnTo>
                    <a:pt x="30744" y="43778"/>
                  </a:lnTo>
                  <a:lnTo>
                    <a:pt x="30744" y="49294"/>
                  </a:lnTo>
                  <a:lnTo>
                    <a:pt x="0" y="49294"/>
                  </a:lnTo>
                  <a:lnTo>
                    <a:pt x="0" y="43778"/>
                  </a:lnTo>
                  <a:cubicBezTo>
                    <a:pt x="2486" y="41208"/>
                    <a:pt x="5870" y="37758"/>
                    <a:pt x="10151" y="33435"/>
                  </a:cubicBezTo>
                  <a:cubicBezTo>
                    <a:pt x="14453" y="29088"/>
                    <a:pt x="17156" y="26294"/>
                    <a:pt x="18258" y="25037"/>
                  </a:cubicBezTo>
                  <a:cubicBezTo>
                    <a:pt x="20355" y="22675"/>
                    <a:pt x="21814" y="20689"/>
                    <a:pt x="22636" y="19072"/>
                  </a:cubicBezTo>
                  <a:cubicBezTo>
                    <a:pt x="23479" y="17431"/>
                    <a:pt x="23901" y="15814"/>
                    <a:pt x="23901" y="14237"/>
                  </a:cubicBezTo>
                  <a:cubicBezTo>
                    <a:pt x="23901" y="11667"/>
                    <a:pt x="22994" y="9569"/>
                    <a:pt x="21177" y="7944"/>
                  </a:cubicBezTo>
                  <a:cubicBezTo>
                    <a:pt x="19383" y="6319"/>
                    <a:pt x="17036" y="5510"/>
                    <a:pt x="14139" y="5510"/>
                  </a:cubicBezTo>
                  <a:cubicBezTo>
                    <a:pt x="12086" y="5510"/>
                    <a:pt x="9913" y="5871"/>
                    <a:pt x="7621" y="6583"/>
                  </a:cubicBezTo>
                  <a:cubicBezTo>
                    <a:pt x="5351" y="7296"/>
                    <a:pt x="2919" y="8376"/>
                    <a:pt x="324" y="9826"/>
                  </a:cubicBezTo>
                  <a:lnTo>
                    <a:pt x="324" y="3210"/>
                  </a:lnTo>
                  <a:cubicBezTo>
                    <a:pt x="2962" y="2151"/>
                    <a:pt x="5426" y="1351"/>
                    <a:pt x="7718" y="811"/>
                  </a:cubicBezTo>
                  <a:cubicBezTo>
                    <a:pt x="10010" y="271"/>
                    <a:pt x="12107" y="0"/>
                    <a:pt x="14009" y="0"/>
                  </a:cubicBezTo>
                  <a:cubicBezTo>
                    <a:pt x="19026" y="0"/>
                    <a:pt x="23026" y="1254"/>
                    <a:pt x="26009" y="3762"/>
                  </a:cubicBezTo>
                  <a:cubicBezTo>
                    <a:pt x="28993" y="6271"/>
                    <a:pt x="30485" y="9625"/>
                    <a:pt x="30485" y="13812"/>
                  </a:cubicBezTo>
                  <a:cubicBezTo>
                    <a:pt x="30485" y="15806"/>
                    <a:pt x="30106" y="17695"/>
                    <a:pt x="29349" y="19489"/>
                  </a:cubicBezTo>
                  <a:cubicBezTo>
                    <a:pt x="28614" y="21258"/>
                    <a:pt x="27263" y="23355"/>
                    <a:pt x="25296" y="25781"/>
                  </a:cubicBezTo>
                  <a:cubicBezTo>
                    <a:pt x="24756" y="26414"/>
                    <a:pt x="23037" y="28231"/>
                    <a:pt x="20139" y="31233"/>
                  </a:cubicBezTo>
                  <a:cubicBezTo>
                    <a:pt x="17242" y="34219"/>
                    <a:pt x="13155" y="38398"/>
                    <a:pt x="7880" y="43778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56D17F2-6F58-2175-A1C3-140D7CE12A23}"/>
                </a:ext>
              </a:extLst>
            </p:cNvPr>
            <p:cNvSpPr/>
            <p:nvPr/>
          </p:nvSpPr>
          <p:spPr>
            <a:xfrm>
              <a:off x="7184632" y="3390303"/>
              <a:ext cx="31328" cy="49363"/>
            </a:xfrm>
            <a:custGeom>
              <a:avLst/>
              <a:gdLst>
                <a:gd name="connsiteX0" fmla="*/ 2043 w 31328"/>
                <a:gd name="connsiteY0" fmla="*/ 0 h 49363"/>
                <a:gd name="connsiteX1" fmla="*/ 27761 w 31328"/>
                <a:gd name="connsiteY1" fmla="*/ 0 h 49363"/>
                <a:gd name="connsiteX2" fmla="*/ 27761 w 31328"/>
                <a:gd name="connsiteY2" fmla="*/ 5515 h 49363"/>
                <a:gd name="connsiteX3" fmla="*/ 8043 w 31328"/>
                <a:gd name="connsiteY3" fmla="*/ 5515 h 49363"/>
                <a:gd name="connsiteX4" fmla="*/ 8043 w 31328"/>
                <a:gd name="connsiteY4" fmla="*/ 17380 h 49363"/>
                <a:gd name="connsiteX5" fmla="*/ 10897 w 31328"/>
                <a:gd name="connsiteY5" fmla="*/ 16667 h 49363"/>
                <a:gd name="connsiteX6" fmla="*/ 13751 w 31328"/>
                <a:gd name="connsiteY6" fmla="*/ 16411 h 49363"/>
                <a:gd name="connsiteX7" fmla="*/ 26593 w 31328"/>
                <a:gd name="connsiteY7" fmla="*/ 20854 h 49363"/>
                <a:gd name="connsiteX8" fmla="*/ 31328 w 31328"/>
                <a:gd name="connsiteY8" fmla="*/ 32887 h 49363"/>
                <a:gd name="connsiteX9" fmla="*/ 26463 w 31328"/>
                <a:gd name="connsiteY9" fmla="*/ 45048 h 49363"/>
                <a:gd name="connsiteX10" fmla="*/ 12745 w 31328"/>
                <a:gd name="connsiteY10" fmla="*/ 49363 h 49363"/>
                <a:gd name="connsiteX11" fmla="*/ 6518 w 31328"/>
                <a:gd name="connsiteY11" fmla="*/ 48843 h 49363"/>
                <a:gd name="connsiteX12" fmla="*/ 0 w 31328"/>
                <a:gd name="connsiteY12" fmla="*/ 47282 h 49363"/>
                <a:gd name="connsiteX13" fmla="*/ 0 w 31328"/>
                <a:gd name="connsiteY13" fmla="*/ 40701 h 49363"/>
                <a:gd name="connsiteX14" fmla="*/ 6032 w 31328"/>
                <a:gd name="connsiteY14" fmla="*/ 43071 h 49363"/>
                <a:gd name="connsiteX15" fmla="*/ 12616 w 31328"/>
                <a:gd name="connsiteY15" fmla="*/ 43847 h 49363"/>
                <a:gd name="connsiteX16" fmla="*/ 21501 w 31328"/>
                <a:gd name="connsiteY16" fmla="*/ 40893 h 49363"/>
                <a:gd name="connsiteX17" fmla="*/ 24777 w 31328"/>
                <a:gd name="connsiteY17" fmla="*/ 32887 h 49363"/>
                <a:gd name="connsiteX18" fmla="*/ 21501 w 31328"/>
                <a:gd name="connsiteY18" fmla="*/ 24873 h 49363"/>
                <a:gd name="connsiteX19" fmla="*/ 12616 w 31328"/>
                <a:gd name="connsiteY19" fmla="*/ 21919 h 49363"/>
                <a:gd name="connsiteX20" fmla="*/ 7361 w 31328"/>
                <a:gd name="connsiteY20" fmla="*/ 22504 h 49363"/>
                <a:gd name="connsiteX21" fmla="*/ 2043 w 31328"/>
                <a:gd name="connsiteY21" fmla="*/ 24321 h 49363"/>
                <a:gd name="connsiteX22" fmla="*/ 2043 w 31328"/>
                <a:gd name="connsiteY22" fmla="*/ 0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328" h="49363">
                  <a:moveTo>
                    <a:pt x="2043" y="0"/>
                  </a:moveTo>
                  <a:lnTo>
                    <a:pt x="27761" y="0"/>
                  </a:lnTo>
                  <a:lnTo>
                    <a:pt x="27761" y="5515"/>
                  </a:lnTo>
                  <a:lnTo>
                    <a:pt x="8043" y="5515"/>
                  </a:lnTo>
                  <a:lnTo>
                    <a:pt x="8043" y="17380"/>
                  </a:lnTo>
                  <a:cubicBezTo>
                    <a:pt x="8995" y="17060"/>
                    <a:pt x="9946" y="16819"/>
                    <a:pt x="10897" y="16667"/>
                  </a:cubicBezTo>
                  <a:cubicBezTo>
                    <a:pt x="11848" y="16499"/>
                    <a:pt x="12799" y="16411"/>
                    <a:pt x="13751" y="16411"/>
                  </a:cubicBezTo>
                  <a:cubicBezTo>
                    <a:pt x="19156" y="16411"/>
                    <a:pt x="23436" y="17892"/>
                    <a:pt x="26593" y="20854"/>
                  </a:cubicBezTo>
                  <a:cubicBezTo>
                    <a:pt x="29750" y="23816"/>
                    <a:pt x="31328" y="27827"/>
                    <a:pt x="31328" y="32887"/>
                  </a:cubicBezTo>
                  <a:cubicBezTo>
                    <a:pt x="31328" y="38099"/>
                    <a:pt x="29706" y="42150"/>
                    <a:pt x="26463" y="45048"/>
                  </a:cubicBezTo>
                  <a:cubicBezTo>
                    <a:pt x="23220" y="47922"/>
                    <a:pt x="18648" y="49363"/>
                    <a:pt x="12745" y="49363"/>
                  </a:cubicBezTo>
                  <a:cubicBezTo>
                    <a:pt x="10713" y="49363"/>
                    <a:pt x="8637" y="49187"/>
                    <a:pt x="6518" y="48843"/>
                  </a:cubicBezTo>
                  <a:cubicBezTo>
                    <a:pt x="4422" y="48498"/>
                    <a:pt x="2249" y="47978"/>
                    <a:pt x="0" y="47282"/>
                  </a:cubicBezTo>
                  <a:lnTo>
                    <a:pt x="0" y="40701"/>
                  </a:lnTo>
                  <a:cubicBezTo>
                    <a:pt x="1946" y="41758"/>
                    <a:pt x="3956" y="42550"/>
                    <a:pt x="6032" y="43071"/>
                  </a:cubicBezTo>
                  <a:cubicBezTo>
                    <a:pt x="8108" y="43591"/>
                    <a:pt x="10302" y="43847"/>
                    <a:pt x="12616" y="43847"/>
                  </a:cubicBezTo>
                  <a:cubicBezTo>
                    <a:pt x="16356" y="43847"/>
                    <a:pt x="19318" y="42862"/>
                    <a:pt x="21501" y="40893"/>
                  </a:cubicBezTo>
                  <a:cubicBezTo>
                    <a:pt x="23685" y="38931"/>
                    <a:pt x="24777" y="36258"/>
                    <a:pt x="24777" y="32887"/>
                  </a:cubicBezTo>
                  <a:cubicBezTo>
                    <a:pt x="24777" y="29517"/>
                    <a:pt x="23685" y="26843"/>
                    <a:pt x="21501" y="24873"/>
                  </a:cubicBezTo>
                  <a:cubicBezTo>
                    <a:pt x="19318" y="22904"/>
                    <a:pt x="16356" y="21919"/>
                    <a:pt x="12616" y="21919"/>
                  </a:cubicBezTo>
                  <a:cubicBezTo>
                    <a:pt x="10865" y="21919"/>
                    <a:pt x="9113" y="22111"/>
                    <a:pt x="7361" y="22504"/>
                  </a:cubicBezTo>
                  <a:cubicBezTo>
                    <a:pt x="5632" y="22896"/>
                    <a:pt x="3860" y="23496"/>
                    <a:pt x="2043" y="24321"/>
                  </a:cubicBezTo>
                  <a:lnTo>
                    <a:pt x="2043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E399EAB-54C9-9737-C1F3-CE6AF7FFAA32}"/>
                </a:ext>
              </a:extLst>
            </p:cNvPr>
            <p:cNvSpPr/>
            <p:nvPr/>
          </p:nvSpPr>
          <p:spPr>
            <a:xfrm>
              <a:off x="7076864" y="3138579"/>
              <a:ext cx="33469" cy="50234"/>
            </a:xfrm>
            <a:custGeom>
              <a:avLst/>
              <a:gdLst>
                <a:gd name="connsiteX0" fmla="*/ 16735 w 33469"/>
                <a:gd name="connsiteY0" fmla="*/ 5189 h 50234"/>
                <a:gd name="connsiteX1" fmla="*/ 9113 w 33469"/>
                <a:gd name="connsiteY1" fmla="*/ 10183 h 50234"/>
                <a:gd name="connsiteX2" fmla="*/ 6584 w 33469"/>
                <a:gd name="connsiteY2" fmla="*/ 25133 h 50234"/>
                <a:gd name="connsiteX3" fmla="*/ 9113 w 33469"/>
                <a:gd name="connsiteY3" fmla="*/ 40084 h 50234"/>
                <a:gd name="connsiteX4" fmla="*/ 16735 w 33469"/>
                <a:gd name="connsiteY4" fmla="*/ 45046 h 50234"/>
                <a:gd name="connsiteX5" fmla="*/ 24356 w 33469"/>
                <a:gd name="connsiteY5" fmla="*/ 40084 h 50234"/>
                <a:gd name="connsiteX6" fmla="*/ 26918 w 33469"/>
                <a:gd name="connsiteY6" fmla="*/ 25133 h 50234"/>
                <a:gd name="connsiteX7" fmla="*/ 24356 w 33469"/>
                <a:gd name="connsiteY7" fmla="*/ 10183 h 50234"/>
                <a:gd name="connsiteX8" fmla="*/ 16735 w 33469"/>
                <a:gd name="connsiteY8" fmla="*/ 5189 h 50234"/>
                <a:gd name="connsiteX9" fmla="*/ 16735 w 33469"/>
                <a:gd name="connsiteY9" fmla="*/ 0 h 50234"/>
                <a:gd name="connsiteX10" fmla="*/ 29156 w 33469"/>
                <a:gd name="connsiteY10" fmla="*/ 6453 h 50234"/>
                <a:gd name="connsiteX11" fmla="*/ 33469 w 33469"/>
                <a:gd name="connsiteY11" fmla="*/ 25133 h 50234"/>
                <a:gd name="connsiteX12" fmla="*/ 29156 w 33469"/>
                <a:gd name="connsiteY12" fmla="*/ 43813 h 50234"/>
                <a:gd name="connsiteX13" fmla="*/ 16735 w 33469"/>
                <a:gd name="connsiteY13" fmla="*/ 50235 h 50234"/>
                <a:gd name="connsiteX14" fmla="*/ 4282 w 33469"/>
                <a:gd name="connsiteY14" fmla="*/ 43813 h 50234"/>
                <a:gd name="connsiteX15" fmla="*/ 0 w 33469"/>
                <a:gd name="connsiteY15" fmla="*/ 25133 h 50234"/>
                <a:gd name="connsiteX16" fmla="*/ 4282 w 33469"/>
                <a:gd name="connsiteY16" fmla="*/ 6453 h 50234"/>
                <a:gd name="connsiteX17" fmla="*/ 16735 w 33469"/>
                <a:gd name="connsiteY17" fmla="*/ 0 h 50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4">
                  <a:moveTo>
                    <a:pt x="16735" y="5189"/>
                  </a:moveTo>
                  <a:cubicBezTo>
                    <a:pt x="13362" y="5189"/>
                    <a:pt x="10821" y="6853"/>
                    <a:pt x="9113" y="10183"/>
                  </a:cubicBezTo>
                  <a:cubicBezTo>
                    <a:pt x="7427" y="13491"/>
                    <a:pt x="6584" y="18474"/>
                    <a:pt x="6584" y="25133"/>
                  </a:cubicBezTo>
                  <a:cubicBezTo>
                    <a:pt x="6584" y="31771"/>
                    <a:pt x="7427" y="36755"/>
                    <a:pt x="9113" y="40084"/>
                  </a:cubicBezTo>
                  <a:cubicBezTo>
                    <a:pt x="10821" y="43392"/>
                    <a:pt x="13362" y="45046"/>
                    <a:pt x="16735" y="45046"/>
                  </a:cubicBezTo>
                  <a:cubicBezTo>
                    <a:pt x="20129" y="45046"/>
                    <a:pt x="22669" y="43392"/>
                    <a:pt x="24356" y="40084"/>
                  </a:cubicBezTo>
                  <a:cubicBezTo>
                    <a:pt x="26064" y="36755"/>
                    <a:pt x="26918" y="31771"/>
                    <a:pt x="26918" y="25133"/>
                  </a:cubicBezTo>
                  <a:cubicBezTo>
                    <a:pt x="26918" y="18474"/>
                    <a:pt x="26064" y="13491"/>
                    <a:pt x="24356" y="10183"/>
                  </a:cubicBezTo>
                  <a:cubicBezTo>
                    <a:pt x="22669" y="6853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2" y="0"/>
                    <a:pt x="26302" y="2151"/>
                    <a:pt x="29156" y="6453"/>
                  </a:cubicBezTo>
                  <a:cubicBezTo>
                    <a:pt x="32031" y="10734"/>
                    <a:pt x="33469" y="16961"/>
                    <a:pt x="33469" y="25133"/>
                  </a:cubicBezTo>
                  <a:cubicBezTo>
                    <a:pt x="33469" y="33284"/>
                    <a:pt x="32031" y="39511"/>
                    <a:pt x="29156" y="43813"/>
                  </a:cubicBezTo>
                  <a:cubicBezTo>
                    <a:pt x="26302" y="48094"/>
                    <a:pt x="22162" y="50235"/>
                    <a:pt x="16735" y="50235"/>
                  </a:cubicBezTo>
                  <a:cubicBezTo>
                    <a:pt x="11307" y="50235"/>
                    <a:pt x="7156" y="48094"/>
                    <a:pt x="4282" y="43813"/>
                  </a:cubicBezTo>
                  <a:cubicBezTo>
                    <a:pt x="1427" y="39511"/>
                    <a:pt x="0" y="33284"/>
                    <a:pt x="0" y="25133"/>
                  </a:cubicBezTo>
                  <a:cubicBezTo>
                    <a:pt x="0" y="16961"/>
                    <a:pt x="1427" y="10734"/>
                    <a:pt x="4282" y="6453"/>
                  </a:cubicBezTo>
                  <a:cubicBezTo>
                    <a:pt x="7156" y="2151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9468E87-F169-2397-FB14-A3F83BA23EB7}"/>
                </a:ext>
              </a:extLst>
            </p:cNvPr>
            <p:cNvSpPr/>
            <p:nvPr/>
          </p:nvSpPr>
          <p:spPr>
            <a:xfrm>
              <a:off x="7121845" y="3179636"/>
              <a:ext cx="6843" cy="8237"/>
            </a:xfrm>
            <a:custGeom>
              <a:avLst/>
              <a:gdLst>
                <a:gd name="connsiteX0" fmla="*/ 0 w 6843"/>
                <a:gd name="connsiteY0" fmla="*/ 0 h 8237"/>
                <a:gd name="connsiteX1" fmla="*/ 6843 w 6843"/>
                <a:gd name="connsiteY1" fmla="*/ 0 h 8237"/>
                <a:gd name="connsiteX2" fmla="*/ 6843 w 6843"/>
                <a:gd name="connsiteY2" fmla="*/ 8237 h 8237"/>
                <a:gd name="connsiteX3" fmla="*/ 0 w 6843"/>
                <a:gd name="connsiteY3" fmla="*/ 8237 h 8237"/>
                <a:gd name="connsiteX4" fmla="*/ 0 w 6843"/>
                <a:gd name="connsiteY4" fmla="*/ 0 h 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3" h="8237">
                  <a:moveTo>
                    <a:pt x="0" y="0"/>
                  </a:moveTo>
                  <a:lnTo>
                    <a:pt x="6843" y="0"/>
                  </a:lnTo>
                  <a:lnTo>
                    <a:pt x="6843" y="8237"/>
                  </a:lnTo>
                  <a:lnTo>
                    <a:pt x="0" y="8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7FC1365-FDA7-3F6C-E5E6-6CA59312BDFE}"/>
                </a:ext>
              </a:extLst>
            </p:cNvPr>
            <p:cNvSpPr/>
            <p:nvPr/>
          </p:nvSpPr>
          <p:spPr>
            <a:xfrm>
              <a:off x="7140980" y="3139454"/>
              <a:ext cx="31327" cy="49359"/>
            </a:xfrm>
            <a:custGeom>
              <a:avLst/>
              <a:gdLst>
                <a:gd name="connsiteX0" fmla="*/ 2043 w 31327"/>
                <a:gd name="connsiteY0" fmla="*/ 0 h 49359"/>
                <a:gd name="connsiteX1" fmla="*/ 27760 w 31327"/>
                <a:gd name="connsiteY1" fmla="*/ 0 h 49359"/>
                <a:gd name="connsiteX2" fmla="*/ 27760 w 31327"/>
                <a:gd name="connsiteY2" fmla="*/ 5514 h 49359"/>
                <a:gd name="connsiteX3" fmla="*/ 8043 w 31327"/>
                <a:gd name="connsiteY3" fmla="*/ 5514 h 49359"/>
                <a:gd name="connsiteX4" fmla="*/ 8043 w 31327"/>
                <a:gd name="connsiteY4" fmla="*/ 17383 h 49359"/>
                <a:gd name="connsiteX5" fmla="*/ 10897 w 31327"/>
                <a:gd name="connsiteY5" fmla="*/ 16670 h 49359"/>
                <a:gd name="connsiteX6" fmla="*/ 13751 w 31327"/>
                <a:gd name="connsiteY6" fmla="*/ 16410 h 49359"/>
                <a:gd name="connsiteX7" fmla="*/ 26593 w 31327"/>
                <a:gd name="connsiteY7" fmla="*/ 20854 h 49359"/>
                <a:gd name="connsiteX8" fmla="*/ 31328 w 31327"/>
                <a:gd name="connsiteY8" fmla="*/ 32885 h 49359"/>
                <a:gd name="connsiteX9" fmla="*/ 26463 w 31327"/>
                <a:gd name="connsiteY9" fmla="*/ 45046 h 49359"/>
                <a:gd name="connsiteX10" fmla="*/ 12745 w 31327"/>
                <a:gd name="connsiteY10" fmla="*/ 49360 h 49359"/>
                <a:gd name="connsiteX11" fmla="*/ 6518 w 31327"/>
                <a:gd name="connsiteY11" fmla="*/ 48841 h 49359"/>
                <a:gd name="connsiteX12" fmla="*/ 0 w 31327"/>
                <a:gd name="connsiteY12" fmla="*/ 47284 h 49359"/>
                <a:gd name="connsiteX13" fmla="*/ 0 w 31327"/>
                <a:gd name="connsiteY13" fmla="*/ 40701 h 49359"/>
                <a:gd name="connsiteX14" fmla="*/ 6032 w 31327"/>
                <a:gd name="connsiteY14" fmla="*/ 43068 h 49359"/>
                <a:gd name="connsiteX15" fmla="*/ 12616 w 31327"/>
                <a:gd name="connsiteY15" fmla="*/ 43847 h 49359"/>
                <a:gd name="connsiteX16" fmla="*/ 21501 w 31327"/>
                <a:gd name="connsiteY16" fmla="*/ 40895 h 49359"/>
                <a:gd name="connsiteX17" fmla="*/ 24777 w 31327"/>
                <a:gd name="connsiteY17" fmla="*/ 32885 h 49359"/>
                <a:gd name="connsiteX18" fmla="*/ 21501 w 31327"/>
                <a:gd name="connsiteY18" fmla="*/ 24875 h 49359"/>
                <a:gd name="connsiteX19" fmla="*/ 12616 w 31327"/>
                <a:gd name="connsiteY19" fmla="*/ 21923 h 49359"/>
                <a:gd name="connsiteX20" fmla="*/ 7361 w 31327"/>
                <a:gd name="connsiteY20" fmla="*/ 22508 h 49359"/>
                <a:gd name="connsiteX21" fmla="*/ 2043 w 31327"/>
                <a:gd name="connsiteY21" fmla="*/ 24323 h 49359"/>
                <a:gd name="connsiteX22" fmla="*/ 2043 w 31327"/>
                <a:gd name="connsiteY22" fmla="*/ 0 h 4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327" h="49359">
                  <a:moveTo>
                    <a:pt x="2043" y="0"/>
                  </a:moveTo>
                  <a:lnTo>
                    <a:pt x="27760" y="0"/>
                  </a:lnTo>
                  <a:lnTo>
                    <a:pt x="27760" y="5514"/>
                  </a:lnTo>
                  <a:lnTo>
                    <a:pt x="8043" y="5514"/>
                  </a:lnTo>
                  <a:lnTo>
                    <a:pt x="8043" y="17383"/>
                  </a:lnTo>
                  <a:cubicBezTo>
                    <a:pt x="8994" y="17059"/>
                    <a:pt x="9945" y="16821"/>
                    <a:pt x="10897" y="16670"/>
                  </a:cubicBezTo>
                  <a:cubicBezTo>
                    <a:pt x="11848" y="16497"/>
                    <a:pt x="12799" y="16410"/>
                    <a:pt x="13751" y="16410"/>
                  </a:cubicBezTo>
                  <a:cubicBezTo>
                    <a:pt x="19156" y="16410"/>
                    <a:pt x="23436" y="17891"/>
                    <a:pt x="26593" y="20854"/>
                  </a:cubicBezTo>
                  <a:cubicBezTo>
                    <a:pt x="29750" y="23815"/>
                    <a:pt x="31328" y="27826"/>
                    <a:pt x="31328" y="32885"/>
                  </a:cubicBezTo>
                  <a:cubicBezTo>
                    <a:pt x="31328" y="38096"/>
                    <a:pt x="29706" y="42149"/>
                    <a:pt x="26463" y="45046"/>
                  </a:cubicBezTo>
                  <a:cubicBezTo>
                    <a:pt x="23220" y="47922"/>
                    <a:pt x="18648" y="49360"/>
                    <a:pt x="12745" y="49360"/>
                  </a:cubicBezTo>
                  <a:cubicBezTo>
                    <a:pt x="10713" y="49360"/>
                    <a:pt x="8637" y="49187"/>
                    <a:pt x="6518" y="48841"/>
                  </a:cubicBezTo>
                  <a:cubicBezTo>
                    <a:pt x="4422" y="48495"/>
                    <a:pt x="2249" y="47976"/>
                    <a:pt x="0" y="47284"/>
                  </a:cubicBezTo>
                  <a:lnTo>
                    <a:pt x="0" y="40701"/>
                  </a:lnTo>
                  <a:cubicBezTo>
                    <a:pt x="1946" y="41760"/>
                    <a:pt x="3956" y="42549"/>
                    <a:pt x="6032" y="43068"/>
                  </a:cubicBezTo>
                  <a:cubicBezTo>
                    <a:pt x="8107" y="43588"/>
                    <a:pt x="10302" y="43847"/>
                    <a:pt x="12616" y="43847"/>
                  </a:cubicBezTo>
                  <a:cubicBezTo>
                    <a:pt x="16356" y="43847"/>
                    <a:pt x="19318" y="42863"/>
                    <a:pt x="21501" y="40895"/>
                  </a:cubicBezTo>
                  <a:cubicBezTo>
                    <a:pt x="23685" y="38928"/>
                    <a:pt x="24777" y="36258"/>
                    <a:pt x="24777" y="32885"/>
                  </a:cubicBezTo>
                  <a:cubicBezTo>
                    <a:pt x="24777" y="29512"/>
                    <a:pt x="23685" y="26842"/>
                    <a:pt x="21501" y="24875"/>
                  </a:cubicBezTo>
                  <a:cubicBezTo>
                    <a:pt x="19318" y="22907"/>
                    <a:pt x="16356" y="21923"/>
                    <a:pt x="12616" y="21923"/>
                  </a:cubicBezTo>
                  <a:cubicBezTo>
                    <a:pt x="10864" y="21923"/>
                    <a:pt x="9112" y="22118"/>
                    <a:pt x="7361" y="22508"/>
                  </a:cubicBezTo>
                  <a:cubicBezTo>
                    <a:pt x="5632" y="22897"/>
                    <a:pt x="3860" y="23502"/>
                    <a:pt x="2043" y="24323"/>
                  </a:cubicBezTo>
                  <a:lnTo>
                    <a:pt x="2043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0A1AF3F-A3F3-4E8A-B70D-06F7883A7582}"/>
                </a:ext>
              </a:extLst>
            </p:cNvPr>
            <p:cNvSpPr/>
            <p:nvPr/>
          </p:nvSpPr>
          <p:spPr>
            <a:xfrm>
              <a:off x="7182491" y="3138579"/>
              <a:ext cx="33469" cy="50234"/>
            </a:xfrm>
            <a:custGeom>
              <a:avLst/>
              <a:gdLst>
                <a:gd name="connsiteX0" fmla="*/ 16735 w 33469"/>
                <a:gd name="connsiteY0" fmla="*/ 5189 h 50234"/>
                <a:gd name="connsiteX1" fmla="*/ 9113 w 33469"/>
                <a:gd name="connsiteY1" fmla="*/ 10183 h 50234"/>
                <a:gd name="connsiteX2" fmla="*/ 6584 w 33469"/>
                <a:gd name="connsiteY2" fmla="*/ 25133 h 50234"/>
                <a:gd name="connsiteX3" fmla="*/ 9113 w 33469"/>
                <a:gd name="connsiteY3" fmla="*/ 40084 h 50234"/>
                <a:gd name="connsiteX4" fmla="*/ 16735 w 33469"/>
                <a:gd name="connsiteY4" fmla="*/ 45046 h 50234"/>
                <a:gd name="connsiteX5" fmla="*/ 24356 w 33469"/>
                <a:gd name="connsiteY5" fmla="*/ 40084 h 50234"/>
                <a:gd name="connsiteX6" fmla="*/ 26918 w 33469"/>
                <a:gd name="connsiteY6" fmla="*/ 25133 h 50234"/>
                <a:gd name="connsiteX7" fmla="*/ 24356 w 33469"/>
                <a:gd name="connsiteY7" fmla="*/ 10183 h 50234"/>
                <a:gd name="connsiteX8" fmla="*/ 16735 w 33469"/>
                <a:gd name="connsiteY8" fmla="*/ 5189 h 50234"/>
                <a:gd name="connsiteX9" fmla="*/ 16735 w 33469"/>
                <a:gd name="connsiteY9" fmla="*/ 0 h 50234"/>
                <a:gd name="connsiteX10" fmla="*/ 29156 w 33469"/>
                <a:gd name="connsiteY10" fmla="*/ 6453 h 50234"/>
                <a:gd name="connsiteX11" fmla="*/ 33469 w 33469"/>
                <a:gd name="connsiteY11" fmla="*/ 25133 h 50234"/>
                <a:gd name="connsiteX12" fmla="*/ 29156 w 33469"/>
                <a:gd name="connsiteY12" fmla="*/ 43813 h 50234"/>
                <a:gd name="connsiteX13" fmla="*/ 16735 w 33469"/>
                <a:gd name="connsiteY13" fmla="*/ 50235 h 50234"/>
                <a:gd name="connsiteX14" fmla="*/ 4281 w 33469"/>
                <a:gd name="connsiteY14" fmla="*/ 43813 h 50234"/>
                <a:gd name="connsiteX15" fmla="*/ 0 w 33469"/>
                <a:gd name="connsiteY15" fmla="*/ 25133 h 50234"/>
                <a:gd name="connsiteX16" fmla="*/ 4281 w 33469"/>
                <a:gd name="connsiteY16" fmla="*/ 6453 h 50234"/>
                <a:gd name="connsiteX17" fmla="*/ 16735 w 33469"/>
                <a:gd name="connsiteY17" fmla="*/ 0 h 50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4">
                  <a:moveTo>
                    <a:pt x="16735" y="5189"/>
                  </a:moveTo>
                  <a:cubicBezTo>
                    <a:pt x="13362" y="5189"/>
                    <a:pt x="10821" y="6853"/>
                    <a:pt x="9113" y="10183"/>
                  </a:cubicBezTo>
                  <a:cubicBezTo>
                    <a:pt x="7427" y="13491"/>
                    <a:pt x="6584" y="18474"/>
                    <a:pt x="6584" y="25133"/>
                  </a:cubicBezTo>
                  <a:cubicBezTo>
                    <a:pt x="6584" y="31771"/>
                    <a:pt x="7427" y="36755"/>
                    <a:pt x="9113" y="40084"/>
                  </a:cubicBezTo>
                  <a:cubicBezTo>
                    <a:pt x="10821" y="43392"/>
                    <a:pt x="13362" y="45046"/>
                    <a:pt x="16735" y="45046"/>
                  </a:cubicBezTo>
                  <a:cubicBezTo>
                    <a:pt x="20129" y="45046"/>
                    <a:pt x="22669" y="43392"/>
                    <a:pt x="24356" y="40084"/>
                  </a:cubicBezTo>
                  <a:cubicBezTo>
                    <a:pt x="26064" y="36755"/>
                    <a:pt x="26918" y="31771"/>
                    <a:pt x="26918" y="25133"/>
                  </a:cubicBezTo>
                  <a:cubicBezTo>
                    <a:pt x="26918" y="18474"/>
                    <a:pt x="26064" y="13491"/>
                    <a:pt x="24356" y="10183"/>
                  </a:cubicBezTo>
                  <a:cubicBezTo>
                    <a:pt x="22669" y="6853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2" y="0"/>
                    <a:pt x="26302" y="2151"/>
                    <a:pt x="29156" y="6453"/>
                  </a:cubicBezTo>
                  <a:cubicBezTo>
                    <a:pt x="32031" y="10734"/>
                    <a:pt x="33469" y="16961"/>
                    <a:pt x="33469" y="25133"/>
                  </a:cubicBezTo>
                  <a:cubicBezTo>
                    <a:pt x="33469" y="33284"/>
                    <a:pt x="32031" y="39511"/>
                    <a:pt x="29156" y="43813"/>
                  </a:cubicBezTo>
                  <a:cubicBezTo>
                    <a:pt x="26302" y="48094"/>
                    <a:pt x="22162" y="50235"/>
                    <a:pt x="16735" y="50235"/>
                  </a:cubicBezTo>
                  <a:cubicBezTo>
                    <a:pt x="11307" y="50235"/>
                    <a:pt x="7156" y="48094"/>
                    <a:pt x="4281" y="43813"/>
                  </a:cubicBezTo>
                  <a:cubicBezTo>
                    <a:pt x="1427" y="39511"/>
                    <a:pt x="0" y="33284"/>
                    <a:pt x="0" y="25133"/>
                  </a:cubicBezTo>
                  <a:cubicBezTo>
                    <a:pt x="0" y="16961"/>
                    <a:pt x="1427" y="10734"/>
                    <a:pt x="4281" y="6453"/>
                  </a:cubicBezTo>
                  <a:cubicBezTo>
                    <a:pt x="7156" y="2151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068E052-2E85-B9B6-B1DC-E84B03154AFE}"/>
                </a:ext>
              </a:extLst>
            </p:cNvPr>
            <p:cNvSpPr/>
            <p:nvPr/>
          </p:nvSpPr>
          <p:spPr>
            <a:xfrm>
              <a:off x="7078258" y="2887730"/>
              <a:ext cx="33469" cy="50235"/>
            </a:xfrm>
            <a:custGeom>
              <a:avLst/>
              <a:gdLst>
                <a:gd name="connsiteX0" fmla="*/ 16735 w 33469"/>
                <a:gd name="connsiteY0" fmla="*/ 5189 h 50235"/>
                <a:gd name="connsiteX1" fmla="*/ 9113 w 33469"/>
                <a:gd name="connsiteY1" fmla="*/ 10183 h 50235"/>
                <a:gd name="connsiteX2" fmla="*/ 6584 w 33469"/>
                <a:gd name="connsiteY2" fmla="*/ 25134 h 50235"/>
                <a:gd name="connsiteX3" fmla="*/ 9113 w 33469"/>
                <a:gd name="connsiteY3" fmla="*/ 40084 h 50235"/>
                <a:gd name="connsiteX4" fmla="*/ 16735 w 33469"/>
                <a:gd name="connsiteY4" fmla="*/ 45046 h 50235"/>
                <a:gd name="connsiteX5" fmla="*/ 24356 w 33469"/>
                <a:gd name="connsiteY5" fmla="*/ 40084 h 50235"/>
                <a:gd name="connsiteX6" fmla="*/ 26918 w 33469"/>
                <a:gd name="connsiteY6" fmla="*/ 25134 h 50235"/>
                <a:gd name="connsiteX7" fmla="*/ 24356 w 33469"/>
                <a:gd name="connsiteY7" fmla="*/ 10183 h 50235"/>
                <a:gd name="connsiteX8" fmla="*/ 16735 w 33469"/>
                <a:gd name="connsiteY8" fmla="*/ 5189 h 50235"/>
                <a:gd name="connsiteX9" fmla="*/ 16735 w 33469"/>
                <a:gd name="connsiteY9" fmla="*/ 0 h 50235"/>
                <a:gd name="connsiteX10" fmla="*/ 29156 w 33469"/>
                <a:gd name="connsiteY10" fmla="*/ 6453 h 50235"/>
                <a:gd name="connsiteX11" fmla="*/ 33469 w 33469"/>
                <a:gd name="connsiteY11" fmla="*/ 25134 h 50235"/>
                <a:gd name="connsiteX12" fmla="*/ 29156 w 33469"/>
                <a:gd name="connsiteY12" fmla="*/ 43814 h 50235"/>
                <a:gd name="connsiteX13" fmla="*/ 16735 w 33469"/>
                <a:gd name="connsiteY13" fmla="*/ 50236 h 50235"/>
                <a:gd name="connsiteX14" fmla="*/ 4281 w 33469"/>
                <a:gd name="connsiteY14" fmla="*/ 43814 h 50235"/>
                <a:gd name="connsiteX15" fmla="*/ 0 w 33469"/>
                <a:gd name="connsiteY15" fmla="*/ 25134 h 50235"/>
                <a:gd name="connsiteX16" fmla="*/ 4281 w 33469"/>
                <a:gd name="connsiteY16" fmla="*/ 6453 h 50235"/>
                <a:gd name="connsiteX17" fmla="*/ 16735 w 33469"/>
                <a:gd name="connsiteY17" fmla="*/ 0 h 5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5">
                  <a:moveTo>
                    <a:pt x="16735" y="5189"/>
                  </a:moveTo>
                  <a:cubicBezTo>
                    <a:pt x="13362" y="5189"/>
                    <a:pt x="10821" y="6854"/>
                    <a:pt x="9113" y="10183"/>
                  </a:cubicBezTo>
                  <a:cubicBezTo>
                    <a:pt x="7427" y="13491"/>
                    <a:pt x="6584" y="18475"/>
                    <a:pt x="6584" y="25134"/>
                  </a:cubicBezTo>
                  <a:cubicBezTo>
                    <a:pt x="6584" y="31772"/>
                    <a:pt x="7427" y="36755"/>
                    <a:pt x="9113" y="40084"/>
                  </a:cubicBezTo>
                  <a:cubicBezTo>
                    <a:pt x="10821" y="43392"/>
                    <a:pt x="13362" y="45046"/>
                    <a:pt x="16735" y="45046"/>
                  </a:cubicBezTo>
                  <a:cubicBezTo>
                    <a:pt x="20129" y="45046"/>
                    <a:pt x="22669" y="43392"/>
                    <a:pt x="24356" y="40084"/>
                  </a:cubicBezTo>
                  <a:cubicBezTo>
                    <a:pt x="26064" y="36755"/>
                    <a:pt x="26918" y="31772"/>
                    <a:pt x="26918" y="25134"/>
                  </a:cubicBezTo>
                  <a:cubicBezTo>
                    <a:pt x="26918" y="18475"/>
                    <a:pt x="26064" y="13491"/>
                    <a:pt x="24356" y="10183"/>
                  </a:cubicBezTo>
                  <a:cubicBezTo>
                    <a:pt x="22669" y="6854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2" y="0"/>
                    <a:pt x="26302" y="2151"/>
                    <a:pt x="29156" y="6453"/>
                  </a:cubicBezTo>
                  <a:cubicBezTo>
                    <a:pt x="32031" y="10734"/>
                    <a:pt x="33469" y="16961"/>
                    <a:pt x="33469" y="25134"/>
                  </a:cubicBezTo>
                  <a:cubicBezTo>
                    <a:pt x="33469" y="33285"/>
                    <a:pt x="32031" y="39512"/>
                    <a:pt x="29156" y="43814"/>
                  </a:cubicBezTo>
                  <a:cubicBezTo>
                    <a:pt x="26302" y="48095"/>
                    <a:pt x="22162" y="50236"/>
                    <a:pt x="16735" y="50236"/>
                  </a:cubicBezTo>
                  <a:cubicBezTo>
                    <a:pt x="11307" y="50236"/>
                    <a:pt x="7156" y="48095"/>
                    <a:pt x="4281" y="43814"/>
                  </a:cubicBezTo>
                  <a:cubicBezTo>
                    <a:pt x="1427" y="39512"/>
                    <a:pt x="0" y="33285"/>
                    <a:pt x="0" y="25134"/>
                  </a:cubicBezTo>
                  <a:cubicBezTo>
                    <a:pt x="0" y="16961"/>
                    <a:pt x="1427" y="10734"/>
                    <a:pt x="4281" y="6453"/>
                  </a:cubicBezTo>
                  <a:cubicBezTo>
                    <a:pt x="7156" y="2151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CB2113D-D6AC-2C87-9848-BAC013CC28BD}"/>
                </a:ext>
              </a:extLst>
            </p:cNvPr>
            <p:cNvSpPr/>
            <p:nvPr/>
          </p:nvSpPr>
          <p:spPr>
            <a:xfrm>
              <a:off x="7123240" y="2928788"/>
              <a:ext cx="6843" cy="8237"/>
            </a:xfrm>
            <a:custGeom>
              <a:avLst/>
              <a:gdLst>
                <a:gd name="connsiteX0" fmla="*/ 0 w 6843"/>
                <a:gd name="connsiteY0" fmla="*/ 0 h 8237"/>
                <a:gd name="connsiteX1" fmla="*/ 6843 w 6843"/>
                <a:gd name="connsiteY1" fmla="*/ 0 h 8237"/>
                <a:gd name="connsiteX2" fmla="*/ 6843 w 6843"/>
                <a:gd name="connsiteY2" fmla="*/ 8237 h 8237"/>
                <a:gd name="connsiteX3" fmla="*/ 0 w 6843"/>
                <a:gd name="connsiteY3" fmla="*/ 8237 h 8237"/>
                <a:gd name="connsiteX4" fmla="*/ 0 w 6843"/>
                <a:gd name="connsiteY4" fmla="*/ 0 h 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3" h="8237">
                  <a:moveTo>
                    <a:pt x="0" y="0"/>
                  </a:moveTo>
                  <a:lnTo>
                    <a:pt x="6843" y="0"/>
                  </a:lnTo>
                  <a:lnTo>
                    <a:pt x="6843" y="8237"/>
                  </a:lnTo>
                  <a:lnTo>
                    <a:pt x="0" y="8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6953813-4FCD-F9C4-A52E-CFD60BBB625A}"/>
                </a:ext>
              </a:extLst>
            </p:cNvPr>
            <p:cNvSpPr/>
            <p:nvPr/>
          </p:nvSpPr>
          <p:spPr>
            <a:xfrm>
              <a:off x="7142699" y="2888606"/>
              <a:ext cx="31133" cy="48419"/>
            </a:xfrm>
            <a:custGeom>
              <a:avLst/>
              <a:gdLst>
                <a:gd name="connsiteX0" fmla="*/ 0 w 31133"/>
                <a:gd name="connsiteY0" fmla="*/ 0 h 48419"/>
                <a:gd name="connsiteX1" fmla="*/ 31133 w 31133"/>
                <a:gd name="connsiteY1" fmla="*/ 0 h 48419"/>
                <a:gd name="connsiteX2" fmla="*/ 31133 w 31133"/>
                <a:gd name="connsiteY2" fmla="*/ 2789 h 48419"/>
                <a:gd name="connsiteX3" fmla="*/ 13555 w 31133"/>
                <a:gd name="connsiteY3" fmla="*/ 48419 h 48419"/>
                <a:gd name="connsiteX4" fmla="*/ 6713 w 31133"/>
                <a:gd name="connsiteY4" fmla="*/ 48419 h 48419"/>
                <a:gd name="connsiteX5" fmla="*/ 23253 w 31133"/>
                <a:gd name="connsiteY5" fmla="*/ 5513 h 48419"/>
                <a:gd name="connsiteX6" fmla="*/ 0 w 31133"/>
                <a:gd name="connsiteY6" fmla="*/ 5513 h 48419"/>
                <a:gd name="connsiteX7" fmla="*/ 0 w 31133"/>
                <a:gd name="connsiteY7" fmla="*/ 0 h 4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33" h="48419">
                  <a:moveTo>
                    <a:pt x="0" y="0"/>
                  </a:moveTo>
                  <a:lnTo>
                    <a:pt x="31133" y="0"/>
                  </a:lnTo>
                  <a:lnTo>
                    <a:pt x="31133" y="2789"/>
                  </a:lnTo>
                  <a:lnTo>
                    <a:pt x="13555" y="48419"/>
                  </a:lnTo>
                  <a:lnTo>
                    <a:pt x="6713" y="48419"/>
                  </a:lnTo>
                  <a:lnTo>
                    <a:pt x="23253" y="5513"/>
                  </a:lnTo>
                  <a:lnTo>
                    <a:pt x="0" y="5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919B776-FEB3-4C28-64A8-119225DCE482}"/>
                </a:ext>
              </a:extLst>
            </p:cNvPr>
            <p:cNvSpPr/>
            <p:nvPr/>
          </p:nvSpPr>
          <p:spPr>
            <a:xfrm>
              <a:off x="7184632" y="2888606"/>
              <a:ext cx="31328" cy="49359"/>
            </a:xfrm>
            <a:custGeom>
              <a:avLst/>
              <a:gdLst>
                <a:gd name="connsiteX0" fmla="*/ 2043 w 31328"/>
                <a:gd name="connsiteY0" fmla="*/ 0 h 49359"/>
                <a:gd name="connsiteX1" fmla="*/ 27761 w 31328"/>
                <a:gd name="connsiteY1" fmla="*/ 0 h 49359"/>
                <a:gd name="connsiteX2" fmla="*/ 27761 w 31328"/>
                <a:gd name="connsiteY2" fmla="*/ 5513 h 49359"/>
                <a:gd name="connsiteX3" fmla="*/ 8043 w 31328"/>
                <a:gd name="connsiteY3" fmla="*/ 5513 h 49359"/>
                <a:gd name="connsiteX4" fmla="*/ 8043 w 31328"/>
                <a:gd name="connsiteY4" fmla="*/ 17383 h 49359"/>
                <a:gd name="connsiteX5" fmla="*/ 10897 w 31328"/>
                <a:gd name="connsiteY5" fmla="*/ 16669 h 49359"/>
                <a:gd name="connsiteX6" fmla="*/ 13751 w 31328"/>
                <a:gd name="connsiteY6" fmla="*/ 16410 h 49359"/>
                <a:gd name="connsiteX7" fmla="*/ 26593 w 31328"/>
                <a:gd name="connsiteY7" fmla="*/ 20853 h 49359"/>
                <a:gd name="connsiteX8" fmla="*/ 31328 w 31328"/>
                <a:gd name="connsiteY8" fmla="*/ 32885 h 49359"/>
                <a:gd name="connsiteX9" fmla="*/ 26463 w 31328"/>
                <a:gd name="connsiteY9" fmla="*/ 45046 h 49359"/>
                <a:gd name="connsiteX10" fmla="*/ 12745 w 31328"/>
                <a:gd name="connsiteY10" fmla="*/ 49360 h 49359"/>
                <a:gd name="connsiteX11" fmla="*/ 6518 w 31328"/>
                <a:gd name="connsiteY11" fmla="*/ 48840 h 49359"/>
                <a:gd name="connsiteX12" fmla="*/ 0 w 31328"/>
                <a:gd name="connsiteY12" fmla="*/ 47284 h 49359"/>
                <a:gd name="connsiteX13" fmla="*/ 0 w 31328"/>
                <a:gd name="connsiteY13" fmla="*/ 40701 h 49359"/>
                <a:gd name="connsiteX14" fmla="*/ 6032 w 31328"/>
                <a:gd name="connsiteY14" fmla="*/ 43068 h 49359"/>
                <a:gd name="connsiteX15" fmla="*/ 12616 w 31328"/>
                <a:gd name="connsiteY15" fmla="*/ 43846 h 49359"/>
                <a:gd name="connsiteX16" fmla="*/ 21501 w 31328"/>
                <a:gd name="connsiteY16" fmla="*/ 40895 h 49359"/>
                <a:gd name="connsiteX17" fmla="*/ 24777 w 31328"/>
                <a:gd name="connsiteY17" fmla="*/ 32885 h 49359"/>
                <a:gd name="connsiteX18" fmla="*/ 21501 w 31328"/>
                <a:gd name="connsiteY18" fmla="*/ 24874 h 49359"/>
                <a:gd name="connsiteX19" fmla="*/ 12616 w 31328"/>
                <a:gd name="connsiteY19" fmla="*/ 21923 h 49359"/>
                <a:gd name="connsiteX20" fmla="*/ 7361 w 31328"/>
                <a:gd name="connsiteY20" fmla="*/ 22507 h 49359"/>
                <a:gd name="connsiteX21" fmla="*/ 2043 w 31328"/>
                <a:gd name="connsiteY21" fmla="*/ 24323 h 49359"/>
                <a:gd name="connsiteX22" fmla="*/ 2043 w 31328"/>
                <a:gd name="connsiteY22" fmla="*/ 0 h 4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328" h="49359">
                  <a:moveTo>
                    <a:pt x="2043" y="0"/>
                  </a:moveTo>
                  <a:lnTo>
                    <a:pt x="27761" y="0"/>
                  </a:lnTo>
                  <a:lnTo>
                    <a:pt x="27761" y="5513"/>
                  </a:lnTo>
                  <a:lnTo>
                    <a:pt x="8043" y="5513"/>
                  </a:lnTo>
                  <a:lnTo>
                    <a:pt x="8043" y="17383"/>
                  </a:lnTo>
                  <a:cubicBezTo>
                    <a:pt x="8995" y="17059"/>
                    <a:pt x="9946" y="16820"/>
                    <a:pt x="10897" y="16669"/>
                  </a:cubicBezTo>
                  <a:cubicBezTo>
                    <a:pt x="11848" y="16496"/>
                    <a:pt x="12799" y="16410"/>
                    <a:pt x="13751" y="16410"/>
                  </a:cubicBezTo>
                  <a:cubicBezTo>
                    <a:pt x="19156" y="16410"/>
                    <a:pt x="23436" y="17891"/>
                    <a:pt x="26593" y="20853"/>
                  </a:cubicBezTo>
                  <a:cubicBezTo>
                    <a:pt x="29750" y="23815"/>
                    <a:pt x="31328" y="27826"/>
                    <a:pt x="31328" y="32885"/>
                  </a:cubicBezTo>
                  <a:cubicBezTo>
                    <a:pt x="31328" y="38096"/>
                    <a:pt x="29706" y="42149"/>
                    <a:pt x="26463" y="45046"/>
                  </a:cubicBezTo>
                  <a:cubicBezTo>
                    <a:pt x="23220" y="47922"/>
                    <a:pt x="18648" y="49360"/>
                    <a:pt x="12745" y="49360"/>
                  </a:cubicBezTo>
                  <a:cubicBezTo>
                    <a:pt x="10713" y="49360"/>
                    <a:pt x="8637" y="49187"/>
                    <a:pt x="6518" y="48840"/>
                  </a:cubicBezTo>
                  <a:cubicBezTo>
                    <a:pt x="4422" y="48494"/>
                    <a:pt x="2249" y="47976"/>
                    <a:pt x="0" y="47284"/>
                  </a:cubicBezTo>
                  <a:lnTo>
                    <a:pt x="0" y="40701"/>
                  </a:lnTo>
                  <a:cubicBezTo>
                    <a:pt x="1946" y="41760"/>
                    <a:pt x="3956" y="42549"/>
                    <a:pt x="6032" y="43068"/>
                  </a:cubicBezTo>
                  <a:cubicBezTo>
                    <a:pt x="8108" y="43587"/>
                    <a:pt x="10302" y="43846"/>
                    <a:pt x="12616" y="43846"/>
                  </a:cubicBezTo>
                  <a:cubicBezTo>
                    <a:pt x="16356" y="43846"/>
                    <a:pt x="19318" y="42862"/>
                    <a:pt x="21501" y="40895"/>
                  </a:cubicBezTo>
                  <a:cubicBezTo>
                    <a:pt x="23685" y="38928"/>
                    <a:pt x="24777" y="36258"/>
                    <a:pt x="24777" y="32885"/>
                  </a:cubicBezTo>
                  <a:cubicBezTo>
                    <a:pt x="24777" y="29512"/>
                    <a:pt x="23685" y="26842"/>
                    <a:pt x="21501" y="24874"/>
                  </a:cubicBezTo>
                  <a:cubicBezTo>
                    <a:pt x="19318" y="22907"/>
                    <a:pt x="16356" y="21923"/>
                    <a:pt x="12616" y="21923"/>
                  </a:cubicBezTo>
                  <a:cubicBezTo>
                    <a:pt x="10865" y="21923"/>
                    <a:pt x="9113" y="22118"/>
                    <a:pt x="7361" y="22507"/>
                  </a:cubicBezTo>
                  <a:cubicBezTo>
                    <a:pt x="5632" y="22896"/>
                    <a:pt x="3860" y="23501"/>
                    <a:pt x="2043" y="24323"/>
                  </a:cubicBezTo>
                  <a:lnTo>
                    <a:pt x="2043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B7453B7-BFD8-1FC8-0B35-6CCB3CCEE471}"/>
                </a:ext>
              </a:extLst>
            </p:cNvPr>
            <p:cNvSpPr/>
            <p:nvPr/>
          </p:nvSpPr>
          <p:spPr>
            <a:xfrm>
              <a:off x="7079783" y="2637758"/>
              <a:ext cx="28831" cy="48418"/>
            </a:xfrm>
            <a:custGeom>
              <a:avLst/>
              <a:gdLst>
                <a:gd name="connsiteX0" fmla="*/ 941 w 28831"/>
                <a:gd name="connsiteY0" fmla="*/ 42906 h 48418"/>
                <a:gd name="connsiteX1" fmla="*/ 11643 w 28831"/>
                <a:gd name="connsiteY1" fmla="*/ 42906 h 48418"/>
                <a:gd name="connsiteX2" fmla="*/ 11643 w 28831"/>
                <a:gd name="connsiteY2" fmla="*/ 5967 h 48418"/>
                <a:gd name="connsiteX3" fmla="*/ 0 w 28831"/>
                <a:gd name="connsiteY3" fmla="*/ 8302 h 48418"/>
                <a:gd name="connsiteX4" fmla="*/ 0 w 28831"/>
                <a:gd name="connsiteY4" fmla="*/ 2335 h 48418"/>
                <a:gd name="connsiteX5" fmla="*/ 11578 w 28831"/>
                <a:gd name="connsiteY5" fmla="*/ 0 h 48418"/>
                <a:gd name="connsiteX6" fmla="*/ 18129 w 28831"/>
                <a:gd name="connsiteY6" fmla="*/ 0 h 48418"/>
                <a:gd name="connsiteX7" fmla="*/ 18129 w 28831"/>
                <a:gd name="connsiteY7" fmla="*/ 42906 h 48418"/>
                <a:gd name="connsiteX8" fmla="*/ 28831 w 28831"/>
                <a:gd name="connsiteY8" fmla="*/ 42906 h 48418"/>
                <a:gd name="connsiteX9" fmla="*/ 28831 w 28831"/>
                <a:gd name="connsiteY9" fmla="*/ 48419 h 48418"/>
                <a:gd name="connsiteX10" fmla="*/ 941 w 28831"/>
                <a:gd name="connsiteY10" fmla="*/ 48419 h 48418"/>
                <a:gd name="connsiteX11" fmla="*/ 941 w 28831"/>
                <a:gd name="connsiteY11" fmla="*/ 42906 h 4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831" h="48418">
                  <a:moveTo>
                    <a:pt x="941" y="42906"/>
                  </a:moveTo>
                  <a:lnTo>
                    <a:pt x="11643" y="42906"/>
                  </a:lnTo>
                  <a:lnTo>
                    <a:pt x="11643" y="5967"/>
                  </a:lnTo>
                  <a:lnTo>
                    <a:pt x="0" y="8302"/>
                  </a:lnTo>
                  <a:lnTo>
                    <a:pt x="0" y="2335"/>
                  </a:lnTo>
                  <a:lnTo>
                    <a:pt x="11578" y="0"/>
                  </a:lnTo>
                  <a:lnTo>
                    <a:pt x="18129" y="0"/>
                  </a:lnTo>
                  <a:lnTo>
                    <a:pt x="18129" y="42906"/>
                  </a:lnTo>
                  <a:lnTo>
                    <a:pt x="28831" y="42906"/>
                  </a:lnTo>
                  <a:lnTo>
                    <a:pt x="28831" y="48419"/>
                  </a:lnTo>
                  <a:lnTo>
                    <a:pt x="941" y="48419"/>
                  </a:lnTo>
                  <a:lnTo>
                    <a:pt x="941" y="4290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2FA6D08-B648-80D7-8D14-1497658FFD2D}"/>
                </a:ext>
              </a:extLst>
            </p:cNvPr>
            <p:cNvSpPr/>
            <p:nvPr/>
          </p:nvSpPr>
          <p:spPr>
            <a:xfrm>
              <a:off x="7121845" y="2677940"/>
              <a:ext cx="6843" cy="8237"/>
            </a:xfrm>
            <a:custGeom>
              <a:avLst/>
              <a:gdLst>
                <a:gd name="connsiteX0" fmla="*/ 0 w 6843"/>
                <a:gd name="connsiteY0" fmla="*/ 0 h 8237"/>
                <a:gd name="connsiteX1" fmla="*/ 6843 w 6843"/>
                <a:gd name="connsiteY1" fmla="*/ 0 h 8237"/>
                <a:gd name="connsiteX2" fmla="*/ 6843 w 6843"/>
                <a:gd name="connsiteY2" fmla="*/ 8237 h 8237"/>
                <a:gd name="connsiteX3" fmla="*/ 0 w 6843"/>
                <a:gd name="connsiteY3" fmla="*/ 8237 h 8237"/>
                <a:gd name="connsiteX4" fmla="*/ 0 w 6843"/>
                <a:gd name="connsiteY4" fmla="*/ 0 h 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3" h="8237">
                  <a:moveTo>
                    <a:pt x="0" y="0"/>
                  </a:moveTo>
                  <a:lnTo>
                    <a:pt x="6843" y="0"/>
                  </a:lnTo>
                  <a:lnTo>
                    <a:pt x="6843" y="8237"/>
                  </a:lnTo>
                  <a:lnTo>
                    <a:pt x="0" y="8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23CA885E-972C-7230-FAC0-98D51E39D123}"/>
                </a:ext>
              </a:extLst>
            </p:cNvPr>
            <p:cNvSpPr/>
            <p:nvPr/>
          </p:nvSpPr>
          <p:spPr>
            <a:xfrm>
              <a:off x="7140234" y="2636882"/>
              <a:ext cx="33468" cy="50235"/>
            </a:xfrm>
            <a:custGeom>
              <a:avLst/>
              <a:gdLst>
                <a:gd name="connsiteX0" fmla="*/ 16735 w 33468"/>
                <a:gd name="connsiteY0" fmla="*/ 5189 h 50235"/>
                <a:gd name="connsiteX1" fmla="*/ 9113 w 33468"/>
                <a:gd name="connsiteY1" fmla="*/ 10183 h 50235"/>
                <a:gd name="connsiteX2" fmla="*/ 6583 w 33468"/>
                <a:gd name="connsiteY2" fmla="*/ 25134 h 50235"/>
                <a:gd name="connsiteX3" fmla="*/ 9113 w 33468"/>
                <a:gd name="connsiteY3" fmla="*/ 40085 h 50235"/>
                <a:gd name="connsiteX4" fmla="*/ 16735 w 33468"/>
                <a:gd name="connsiteY4" fmla="*/ 45047 h 50235"/>
                <a:gd name="connsiteX5" fmla="*/ 24355 w 33468"/>
                <a:gd name="connsiteY5" fmla="*/ 40085 h 50235"/>
                <a:gd name="connsiteX6" fmla="*/ 26917 w 33468"/>
                <a:gd name="connsiteY6" fmla="*/ 25134 h 50235"/>
                <a:gd name="connsiteX7" fmla="*/ 24355 w 33468"/>
                <a:gd name="connsiteY7" fmla="*/ 10183 h 50235"/>
                <a:gd name="connsiteX8" fmla="*/ 16735 w 33468"/>
                <a:gd name="connsiteY8" fmla="*/ 5189 h 50235"/>
                <a:gd name="connsiteX9" fmla="*/ 16735 w 33468"/>
                <a:gd name="connsiteY9" fmla="*/ 0 h 50235"/>
                <a:gd name="connsiteX10" fmla="*/ 29156 w 33468"/>
                <a:gd name="connsiteY10" fmla="*/ 6454 h 50235"/>
                <a:gd name="connsiteX11" fmla="*/ 33468 w 33468"/>
                <a:gd name="connsiteY11" fmla="*/ 25134 h 50235"/>
                <a:gd name="connsiteX12" fmla="*/ 29156 w 33468"/>
                <a:gd name="connsiteY12" fmla="*/ 43814 h 50235"/>
                <a:gd name="connsiteX13" fmla="*/ 16735 w 33468"/>
                <a:gd name="connsiteY13" fmla="*/ 50235 h 50235"/>
                <a:gd name="connsiteX14" fmla="*/ 4281 w 33468"/>
                <a:gd name="connsiteY14" fmla="*/ 43814 h 50235"/>
                <a:gd name="connsiteX15" fmla="*/ 0 w 33468"/>
                <a:gd name="connsiteY15" fmla="*/ 25134 h 50235"/>
                <a:gd name="connsiteX16" fmla="*/ 4281 w 33468"/>
                <a:gd name="connsiteY16" fmla="*/ 6454 h 50235"/>
                <a:gd name="connsiteX17" fmla="*/ 16735 w 33468"/>
                <a:gd name="connsiteY17" fmla="*/ 0 h 5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8" h="50235">
                  <a:moveTo>
                    <a:pt x="16735" y="5189"/>
                  </a:moveTo>
                  <a:cubicBezTo>
                    <a:pt x="13362" y="5189"/>
                    <a:pt x="10821" y="6854"/>
                    <a:pt x="9113" y="10183"/>
                  </a:cubicBezTo>
                  <a:cubicBezTo>
                    <a:pt x="7426" y="13491"/>
                    <a:pt x="6583" y="18475"/>
                    <a:pt x="6583" y="25134"/>
                  </a:cubicBezTo>
                  <a:cubicBezTo>
                    <a:pt x="6583" y="31771"/>
                    <a:pt x="7426" y="36755"/>
                    <a:pt x="9113" y="40085"/>
                  </a:cubicBezTo>
                  <a:cubicBezTo>
                    <a:pt x="10821" y="43393"/>
                    <a:pt x="13362" y="45047"/>
                    <a:pt x="16735" y="45047"/>
                  </a:cubicBezTo>
                  <a:cubicBezTo>
                    <a:pt x="20129" y="45047"/>
                    <a:pt x="22669" y="43393"/>
                    <a:pt x="24355" y="40085"/>
                  </a:cubicBezTo>
                  <a:cubicBezTo>
                    <a:pt x="26063" y="36755"/>
                    <a:pt x="26917" y="31771"/>
                    <a:pt x="26917" y="25134"/>
                  </a:cubicBezTo>
                  <a:cubicBezTo>
                    <a:pt x="26917" y="18475"/>
                    <a:pt x="26063" y="13491"/>
                    <a:pt x="24355" y="10183"/>
                  </a:cubicBezTo>
                  <a:cubicBezTo>
                    <a:pt x="22669" y="6854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1" y="0"/>
                    <a:pt x="26302" y="2151"/>
                    <a:pt x="29156" y="6454"/>
                  </a:cubicBezTo>
                  <a:cubicBezTo>
                    <a:pt x="32030" y="10735"/>
                    <a:pt x="33468" y="16961"/>
                    <a:pt x="33468" y="25134"/>
                  </a:cubicBezTo>
                  <a:cubicBezTo>
                    <a:pt x="33468" y="33285"/>
                    <a:pt x="32030" y="39511"/>
                    <a:pt x="29156" y="43814"/>
                  </a:cubicBezTo>
                  <a:cubicBezTo>
                    <a:pt x="26302" y="48094"/>
                    <a:pt x="22161" y="50235"/>
                    <a:pt x="16735" y="50235"/>
                  </a:cubicBezTo>
                  <a:cubicBezTo>
                    <a:pt x="11307" y="50235"/>
                    <a:pt x="7156" y="48094"/>
                    <a:pt x="4281" y="43814"/>
                  </a:cubicBezTo>
                  <a:cubicBezTo>
                    <a:pt x="1427" y="39511"/>
                    <a:pt x="0" y="33285"/>
                    <a:pt x="0" y="25134"/>
                  </a:cubicBezTo>
                  <a:cubicBezTo>
                    <a:pt x="0" y="16961"/>
                    <a:pt x="1427" y="10735"/>
                    <a:pt x="4281" y="6454"/>
                  </a:cubicBezTo>
                  <a:cubicBezTo>
                    <a:pt x="7156" y="2151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CD1D438-91F3-6222-E712-141ECB6D110F}"/>
                </a:ext>
              </a:extLst>
            </p:cNvPr>
            <p:cNvSpPr/>
            <p:nvPr/>
          </p:nvSpPr>
          <p:spPr>
            <a:xfrm>
              <a:off x="7182491" y="2636882"/>
              <a:ext cx="33469" cy="50235"/>
            </a:xfrm>
            <a:custGeom>
              <a:avLst/>
              <a:gdLst>
                <a:gd name="connsiteX0" fmla="*/ 16735 w 33469"/>
                <a:gd name="connsiteY0" fmla="*/ 5189 h 50235"/>
                <a:gd name="connsiteX1" fmla="*/ 9113 w 33469"/>
                <a:gd name="connsiteY1" fmla="*/ 10183 h 50235"/>
                <a:gd name="connsiteX2" fmla="*/ 6584 w 33469"/>
                <a:gd name="connsiteY2" fmla="*/ 25134 h 50235"/>
                <a:gd name="connsiteX3" fmla="*/ 9113 w 33469"/>
                <a:gd name="connsiteY3" fmla="*/ 40085 h 50235"/>
                <a:gd name="connsiteX4" fmla="*/ 16735 w 33469"/>
                <a:gd name="connsiteY4" fmla="*/ 45047 h 50235"/>
                <a:gd name="connsiteX5" fmla="*/ 24356 w 33469"/>
                <a:gd name="connsiteY5" fmla="*/ 40085 h 50235"/>
                <a:gd name="connsiteX6" fmla="*/ 26918 w 33469"/>
                <a:gd name="connsiteY6" fmla="*/ 25134 h 50235"/>
                <a:gd name="connsiteX7" fmla="*/ 24356 w 33469"/>
                <a:gd name="connsiteY7" fmla="*/ 10183 h 50235"/>
                <a:gd name="connsiteX8" fmla="*/ 16735 w 33469"/>
                <a:gd name="connsiteY8" fmla="*/ 5189 h 50235"/>
                <a:gd name="connsiteX9" fmla="*/ 16735 w 33469"/>
                <a:gd name="connsiteY9" fmla="*/ 0 h 50235"/>
                <a:gd name="connsiteX10" fmla="*/ 29156 w 33469"/>
                <a:gd name="connsiteY10" fmla="*/ 6454 h 50235"/>
                <a:gd name="connsiteX11" fmla="*/ 33469 w 33469"/>
                <a:gd name="connsiteY11" fmla="*/ 25134 h 50235"/>
                <a:gd name="connsiteX12" fmla="*/ 29156 w 33469"/>
                <a:gd name="connsiteY12" fmla="*/ 43814 h 50235"/>
                <a:gd name="connsiteX13" fmla="*/ 16735 w 33469"/>
                <a:gd name="connsiteY13" fmla="*/ 50235 h 50235"/>
                <a:gd name="connsiteX14" fmla="*/ 4281 w 33469"/>
                <a:gd name="connsiteY14" fmla="*/ 43814 h 50235"/>
                <a:gd name="connsiteX15" fmla="*/ 0 w 33469"/>
                <a:gd name="connsiteY15" fmla="*/ 25134 h 50235"/>
                <a:gd name="connsiteX16" fmla="*/ 4281 w 33469"/>
                <a:gd name="connsiteY16" fmla="*/ 6454 h 50235"/>
                <a:gd name="connsiteX17" fmla="*/ 16735 w 33469"/>
                <a:gd name="connsiteY17" fmla="*/ 0 h 5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5">
                  <a:moveTo>
                    <a:pt x="16735" y="5189"/>
                  </a:moveTo>
                  <a:cubicBezTo>
                    <a:pt x="13362" y="5189"/>
                    <a:pt x="10821" y="6854"/>
                    <a:pt x="9113" y="10183"/>
                  </a:cubicBezTo>
                  <a:cubicBezTo>
                    <a:pt x="7427" y="13491"/>
                    <a:pt x="6584" y="18475"/>
                    <a:pt x="6584" y="25134"/>
                  </a:cubicBezTo>
                  <a:cubicBezTo>
                    <a:pt x="6584" y="31771"/>
                    <a:pt x="7427" y="36755"/>
                    <a:pt x="9113" y="40085"/>
                  </a:cubicBezTo>
                  <a:cubicBezTo>
                    <a:pt x="10821" y="43393"/>
                    <a:pt x="13362" y="45047"/>
                    <a:pt x="16735" y="45047"/>
                  </a:cubicBezTo>
                  <a:cubicBezTo>
                    <a:pt x="20129" y="45047"/>
                    <a:pt x="22669" y="43393"/>
                    <a:pt x="24356" y="40085"/>
                  </a:cubicBezTo>
                  <a:cubicBezTo>
                    <a:pt x="26064" y="36755"/>
                    <a:pt x="26918" y="31771"/>
                    <a:pt x="26918" y="25134"/>
                  </a:cubicBezTo>
                  <a:cubicBezTo>
                    <a:pt x="26918" y="18475"/>
                    <a:pt x="26064" y="13491"/>
                    <a:pt x="24356" y="10183"/>
                  </a:cubicBezTo>
                  <a:cubicBezTo>
                    <a:pt x="22669" y="6854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2" y="0"/>
                    <a:pt x="26302" y="2151"/>
                    <a:pt x="29156" y="6454"/>
                  </a:cubicBezTo>
                  <a:cubicBezTo>
                    <a:pt x="32031" y="10735"/>
                    <a:pt x="33469" y="16961"/>
                    <a:pt x="33469" y="25134"/>
                  </a:cubicBezTo>
                  <a:cubicBezTo>
                    <a:pt x="33469" y="33285"/>
                    <a:pt x="32031" y="39511"/>
                    <a:pt x="29156" y="43814"/>
                  </a:cubicBezTo>
                  <a:cubicBezTo>
                    <a:pt x="26302" y="48094"/>
                    <a:pt x="22162" y="50235"/>
                    <a:pt x="16735" y="50235"/>
                  </a:cubicBezTo>
                  <a:cubicBezTo>
                    <a:pt x="11307" y="50235"/>
                    <a:pt x="7156" y="48094"/>
                    <a:pt x="4281" y="43814"/>
                  </a:cubicBezTo>
                  <a:cubicBezTo>
                    <a:pt x="1427" y="39511"/>
                    <a:pt x="0" y="33285"/>
                    <a:pt x="0" y="25134"/>
                  </a:cubicBezTo>
                  <a:cubicBezTo>
                    <a:pt x="0" y="16961"/>
                    <a:pt x="1427" y="10735"/>
                    <a:pt x="4281" y="6454"/>
                  </a:cubicBezTo>
                  <a:cubicBezTo>
                    <a:pt x="7156" y="2151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760ABBC3-7E7F-3632-7B96-8E8C5FF8A03E}"/>
                </a:ext>
              </a:extLst>
            </p:cNvPr>
            <p:cNvSpPr/>
            <p:nvPr/>
          </p:nvSpPr>
          <p:spPr>
            <a:xfrm>
              <a:off x="6984895" y="3196083"/>
              <a:ext cx="52466" cy="54829"/>
            </a:xfrm>
            <a:custGeom>
              <a:avLst/>
              <a:gdLst>
                <a:gd name="connsiteX0" fmla="*/ 11588 w 52466"/>
                <a:gd name="connsiteY0" fmla="*/ 0 h 54829"/>
                <a:gd name="connsiteX1" fmla="*/ 19652 w 52466"/>
                <a:gd name="connsiteY1" fmla="*/ 3113 h 54829"/>
                <a:gd name="connsiteX2" fmla="*/ 25877 w 52466"/>
                <a:gd name="connsiteY2" fmla="*/ 11214 h 54829"/>
                <a:gd name="connsiteX3" fmla="*/ 28202 w 52466"/>
                <a:gd name="connsiteY3" fmla="*/ 21564 h 54829"/>
                <a:gd name="connsiteX4" fmla="*/ 28202 w 52466"/>
                <a:gd name="connsiteY4" fmla="*/ 34616 h 54829"/>
                <a:gd name="connsiteX5" fmla="*/ 47404 w 52466"/>
                <a:gd name="connsiteY5" fmla="*/ 39378 h 54829"/>
                <a:gd name="connsiteX6" fmla="*/ 48004 w 52466"/>
                <a:gd name="connsiteY6" fmla="*/ 39528 h 54829"/>
                <a:gd name="connsiteX7" fmla="*/ 48717 w 52466"/>
                <a:gd name="connsiteY7" fmla="*/ 39641 h 54829"/>
                <a:gd name="connsiteX8" fmla="*/ 49879 w 52466"/>
                <a:gd name="connsiteY8" fmla="*/ 38478 h 54829"/>
                <a:gd name="connsiteX9" fmla="*/ 50104 w 52466"/>
                <a:gd name="connsiteY9" fmla="*/ 34616 h 54829"/>
                <a:gd name="connsiteX10" fmla="*/ 50404 w 52466"/>
                <a:gd name="connsiteY10" fmla="*/ 32628 h 54829"/>
                <a:gd name="connsiteX11" fmla="*/ 50929 w 52466"/>
                <a:gd name="connsiteY11" fmla="*/ 32478 h 54829"/>
                <a:gd name="connsiteX12" fmla="*/ 51829 w 52466"/>
                <a:gd name="connsiteY12" fmla="*/ 32628 h 54829"/>
                <a:gd name="connsiteX13" fmla="*/ 52279 w 52466"/>
                <a:gd name="connsiteY13" fmla="*/ 33078 h 54829"/>
                <a:gd name="connsiteX14" fmla="*/ 52429 w 52466"/>
                <a:gd name="connsiteY14" fmla="*/ 33528 h 54829"/>
                <a:gd name="connsiteX15" fmla="*/ 52467 w 52466"/>
                <a:gd name="connsiteY15" fmla="*/ 34015 h 54829"/>
                <a:gd name="connsiteX16" fmla="*/ 52392 w 52466"/>
                <a:gd name="connsiteY16" fmla="*/ 36491 h 54829"/>
                <a:gd name="connsiteX17" fmla="*/ 52317 w 52466"/>
                <a:gd name="connsiteY17" fmla="*/ 39004 h 54829"/>
                <a:gd name="connsiteX18" fmla="*/ 52242 w 52466"/>
                <a:gd name="connsiteY18" fmla="*/ 43916 h 54829"/>
                <a:gd name="connsiteX19" fmla="*/ 52467 w 52466"/>
                <a:gd name="connsiteY19" fmla="*/ 53667 h 54829"/>
                <a:gd name="connsiteX20" fmla="*/ 51529 w 52466"/>
                <a:gd name="connsiteY20" fmla="*/ 54829 h 54829"/>
                <a:gd name="connsiteX21" fmla="*/ 50517 w 52466"/>
                <a:gd name="connsiteY21" fmla="*/ 54529 h 54829"/>
                <a:gd name="connsiteX22" fmla="*/ 50142 w 52466"/>
                <a:gd name="connsiteY22" fmla="*/ 53892 h 54829"/>
                <a:gd name="connsiteX23" fmla="*/ 50104 w 52466"/>
                <a:gd name="connsiteY23" fmla="*/ 52692 h 54829"/>
                <a:gd name="connsiteX24" fmla="*/ 49992 w 52466"/>
                <a:gd name="connsiteY24" fmla="*/ 49691 h 54829"/>
                <a:gd name="connsiteX25" fmla="*/ 49729 w 52466"/>
                <a:gd name="connsiteY25" fmla="*/ 47854 h 54829"/>
                <a:gd name="connsiteX26" fmla="*/ 49017 w 52466"/>
                <a:gd name="connsiteY26" fmla="*/ 46729 h 54829"/>
                <a:gd name="connsiteX27" fmla="*/ 48042 w 52466"/>
                <a:gd name="connsiteY27" fmla="*/ 46129 h 54829"/>
                <a:gd name="connsiteX28" fmla="*/ 46466 w 52466"/>
                <a:gd name="connsiteY28" fmla="*/ 45679 h 54829"/>
                <a:gd name="connsiteX29" fmla="*/ 5213 w 52466"/>
                <a:gd name="connsiteY29" fmla="*/ 35403 h 54829"/>
                <a:gd name="connsiteX30" fmla="*/ 3788 w 52466"/>
                <a:gd name="connsiteY30" fmla="*/ 35103 h 54829"/>
                <a:gd name="connsiteX31" fmla="*/ 2925 w 52466"/>
                <a:gd name="connsiteY31" fmla="*/ 35478 h 54829"/>
                <a:gd name="connsiteX32" fmla="*/ 2550 w 52466"/>
                <a:gd name="connsiteY32" fmla="*/ 36791 h 54829"/>
                <a:gd name="connsiteX33" fmla="*/ 2400 w 52466"/>
                <a:gd name="connsiteY33" fmla="*/ 40091 h 54829"/>
                <a:gd name="connsiteX34" fmla="*/ 2363 w 52466"/>
                <a:gd name="connsiteY34" fmla="*/ 41404 h 54829"/>
                <a:gd name="connsiteX35" fmla="*/ 2138 w 52466"/>
                <a:gd name="connsiteY35" fmla="*/ 42041 h 54829"/>
                <a:gd name="connsiteX36" fmla="*/ 1463 w 52466"/>
                <a:gd name="connsiteY36" fmla="*/ 42304 h 54829"/>
                <a:gd name="connsiteX37" fmla="*/ 450 w 52466"/>
                <a:gd name="connsiteY37" fmla="*/ 42003 h 54829"/>
                <a:gd name="connsiteX38" fmla="*/ 75 w 52466"/>
                <a:gd name="connsiteY38" fmla="*/ 41291 h 54829"/>
                <a:gd name="connsiteX39" fmla="*/ 0 w 52466"/>
                <a:gd name="connsiteY39" fmla="*/ 40015 h 54829"/>
                <a:gd name="connsiteX40" fmla="*/ 0 w 52466"/>
                <a:gd name="connsiteY40" fmla="*/ 15113 h 54829"/>
                <a:gd name="connsiteX41" fmla="*/ 3413 w 52466"/>
                <a:gd name="connsiteY41" fmla="*/ 3975 h 54829"/>
                <a:gd name="connsiteX42" fmla="*/ 11588 w 52466"/>
                <a:gd name="connsiteY42" fmla="*/ 0 h 54829"/>
                <a:gd name="connsiteX43" fmla="*/ 9751 w 52466"/>
                <a:gd name="connsiteY43" fmla="*/ 7125 h 54829"/>
                <a:gd name="connsiteX44" fmla="*/ 2400 w 52466"/>
                <a:gd name="connsiteY44" fmla="*/ 17589 h 54829"/>
                <a:gd name="connsiteX45" fmla="*/ 2400 w 52466"/>
                <a:gd name="connsiteY45" fmla="*/ 24940 h 54829"/>
                <a:gd name="connsiteX46" fmla="*/ 2850 w 52466"/>
                <a:gd name="connsiteY46" fmla="*/ 27977 h 54829"/>
                <a:gd name="connsiteX47" fmla="*/ 5325 w 52466"/>
                <a:gd name="connsiteY47" fmla="*/ 29103 h 54829"/>
                <a:gd name="connsiteX48" fmla="*/ 26215 w 52466"/>
                <a:gd name="connsiteY48" fmla="*/ 34315 h 54829"/>
                <a:gd name="connsiteX49" fmla="*/ 26215 w 52466"/>
                <a:gd name="connsiteY49" fmla="*/ 23477 h 54829"/>
                <a:gd name="connsiteX50" fmla="*/ 22127 w 52466"/>
                <a:gd name="connsiteY50" fmla="*/ 11664 h 54829"/>
                <a:gd name="connsiteX51" fmla="*/ 16351 w 52466"/>
                <a:gd name="connsiteY51" fmla="*/ 8363 h 54829"/>
                <a:gd name="connsiteX52" fmla="*/ 9751 w 52466"/>
                <a:gd name="connsiteY52" fmla="*/ 7125 h 5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2466" h="54829">
                  <a:moveTo>
                    <a:pt x="11588" y="0"/>
                  </a:moveTo>
                  <a:cubicBezTo>
                    <a:pt x="14389" y="0"/>
                    <a:pt x="17076" y="1038"/>
                    <a:pt x="19652" y="3113"/>
                  </a:cubicBezTo>
                  <a:cubicBezTo>
                    <a:pt x="22227" y="5163"/>
                    <a:pt x="24302" y="7863"/>
                    <a:pt x="25877" y="11214"/>
                  </a:cubicBezTo>
                  <a:cubicBezTo>
                    <a:pt x="27427" y="14539"/>
                    <a:pt x="28202" y="17989"/>
                    <a:pt x="28202" y="21564"/>
                  </a:cubicBezTo>
                  <a:lnTo>
                    <a:pt x="28202" y="34616"/>
                  </a:lnTo>
                  <a:lnTo>
                    <a:pt x="47404" y="39378"/>
                  </a:lnTo>
                  <a:cubicBezTo>
                    <a:pt x="47479" y="39403"/>
                    <a:pt x="47679" y="39453"/>
                    <a:pt x="48004" y="39528"/>
                  </a:cubicBezTo>
                  <a:cubicBezTo>
                    <a:pt x="48304" y="39603"/>
                    <a:pt x="48542" y="39641"/>
                    <a:pt x="48717" y="39641"/>
                  </a:cubicBezTo>
                  <a:cubicBezTo>
                    <a:pt x="49342" y="39641"/>
                    <a:pt x="49729" y="39253"/>
                    <a:pt x="49879" y="38478"/>
                  </a:cubicBezTo>
                  <a:cubicBezTo>
                    <a:pt x="50029" y="37679"/>
                    <a:pt x="50104" y="36390"/>
                    <a:pt x="50104" y="34616"/>
                  </a:cubicBezTo>
                  <a:cubicBezTo>
                    <a:pt x="50104" y="33465"/>
                    <a:pt x="50204" y="32803"/>
                    <a:pt x="50404" y="32628"/>
                  </a:cubicBezTo>
                  <a:cubicBezTo>
                    <a:pt x="50529" y="32528"/>
                    <a:pt x="50704" y="32478"/>
                    <a:pt x="50929" y="32478"/>
                  </a:cubicBezTo>
                  <a:cubicBezTo>
                    <a:pt x="51279" y="32478"/>
                    <a:pt x="51579" y="32528"/>
                    <a:pt x="51829" y="32628"/>
                  </a:cubicBezTo>
                  <a:cubicBezTo>
                    <a:pt x="52054" y="32728"/>
                    <a:pt x="52204" y="32878"/>
                    <a:pt x="52279" y="33078"/>
                  </a:cubicBezTo>
                  <a:cubicBezTo>
                    <a:pt x="52354" y="33253"/>
                    <a:pt x="52404" y="33403"/>
                    <a:pt x="52429" y="33528"/>
                  </a:cubicBezTo>
                  <a:cubicBezTo>
                    <a:pt x="52454" y="33652"/>
                    <a:pt x="52467" y="33815"/>
                    <a:pt x="52467" y="34015"/>
                  </a:cubicBezTo>
                  <a:cubicBezTo>
                    <a:pt x="52467" y="34540"/>
                    <a:pt x="52442" y="35366"/>
                    <a:pt x="52392" y="36491"/>
                  </a:cubicBezTo>
                  <a:cubicBezTo>
                    <a:pt x="52342" y="37591"/>
                    <a:pt x="52317" y="38428"/>
                    <a:pt x="52317" y="39004"/>
                  </a:cubicBezTo>
                  <a:lnTo>
                    <a:pt x="52242" y="43916"/>
                  </a:lnTo>
                  <a:lnTo>
                    <a:pt x="52467" y="53667"/>
                  </a:lnTo>
                  <a:cubicBezTo>
                    <a:pt x="52467" y="54442"/>
                    <a:pt x="52154" y="54829"/>
                    <a:pt x="51529" y="54829"/>
                  </a:cubicBezTo>
                  <a:cubicBezTo>
                    <a:pt x="51054" y="54829"/>
                    <a:pt x="50717" y="54729"/>
                    <a:pt x="50517" y="54529"/>
                  </a:cubicBezTo>
                  <a:cubicBezTo>
                    <a:pt x="50292" y="54330"/>
                    <a:pt x="50167" y="54117"/>
                    <a:pt x="50142" y="53892"/>
                  </a:cubicBezTo>
                  <a:cubicBezTo>
                    <a:pt x="50117" y="53667"/>
                    <a:pt x="50104" y="53267"/>
                    <a:pt x="50104" y="52692"/>
                  </a:cubicBezTo>
                  <a:cubicBezTo>
                    <a:pt x="50104" y="51442"/>
                    <a:pt x="50067" y="50441"/>
                    <a:pt x="49992" y="49691"/>
                  </a:cubicBezTo>
                  <a:cubicBezTo>
                    <a:pt x="49917" y="48941"/>
                    <a:pt x="49829" y="48329"/>
                    <a:pt x="49729" y="47854"/>
                  </a:cubicBezTo>
                  <a:cubicBezTo>
                    <a:pt x="49604" y="47354"/>
                    <a:pt x="49367" y="46979"/>
                    <a:pt x="49017" y="46729"/>
                  </a:cubicBezTo>
                  <a:cubicBezTo>
                    <a:pt x="48667" y="46454"/>
                    <a:pt x="48342" y="46254"/>
                    <a:pt x="48042" y="46129"/>
                  </a:cubicBezTo>
                  <a:cubicBezTo>
                    <a:pt x="47717" y="46004"/>
                    <a:pt x="47191" y="45854"/>
                    <a:pt x="46466" y="45679"/>
                  </a:cubicBezTo>
                  <a:lnTo>
                    <a:pt x="5213" y="35403"/>
                  </a:lnTo>
                  <a:cubicBezTo>
                    <a:pt x="4388" y="35203"/>
                    <a:pt x="3913" y="35103"/>
                    <a:pt x="3788" y="35103"/>
                  </a:cubicBezTo>
                  <a:cubicBezTo>
                    <a:pt x="3363" y="35103"/>
                    <a:pt x="3075" y="35228"/>
                    <a:pt x="2925" y="35478"/>
                  </a:cubicBezTo>
                  <a:cubicBezTo>
                    <a:pt x="2750" y="35703"/>
                    <a:pt x="2625" y="36141"/>
                    <a:pt x="2550" y="36791"/>
                  </a:cubicBezTo>
                  <a:cubicBezTo>
                    <a:pt x="2450" y="38040"/>
                    <a:pt x="2400" y="39140"/>
                    <a:pt x="2400" y="40091"/>
                  </a:cubicBezTo>
                  <a:cubicBezTo>
                    <a:pt x="2400" y="40716"/>
                    <a:pt x="2388" y="41153"/>
                    <a:pt x="2363" y="41404"/>
                  </a:cubicBezTo>
                  <a:cubicBezTo>
                    <a:pt x="2338" y="41629"/>
                    <a:pt x="2263" y="41841"/>
                    <a:pt x="2138" y="42041"/>
                  </a:cubicBezTo>
                  <a:cubicBezTo>
                    <a:pt x="1988" y="42216"/>
                    <a:pt x="1763" y="42304"/>
                    <a:pt x="1463" y="42304"/>
                  </a:cubicBezTo>
                  <a:cubicBezTo>
                    <a:pt x="988" y="42304"/>
                    <a:pt x="650" y="42203"/>
                    <a:pt x="450" y="42003"/>
                  </a:cubicBezTo>
                  <a:cubicBezTo>
                    <a:pt x="225" y="41778"/>
                    <a:pt x="100" y="41541"/>
                    <a:pt x="75" y="41291"/>
                  </a:cubicBezTo>
                  <a:cubicBezTo>
                    <a:pt x="25" y="41041"/>
                    <a:pt x="0" y="40616"/>
                    <a:pt x="0" y="40015"/>
                  </a:cubicBezTo>
                  <a:lnTo>
                    <a:pt x="0" y="15113"/>
                  </a:lnTo>
                  <a:cubicBezTo>
                    <a:pt x="0" y="10338"/>
                    <a:pt x="1138" y="6626"/>
                    <a:pt x="3413" y="3975"/>
                  </a:cubicBezTo>
                  <a:cubicBezTo>
                    <a:pt x="5688" y="1325"/>
                    <a:pt x="8413" y="0"/>
                    <a:pt x="11588" y="0"/>
                  </a:cubicBezTo>
                  <a:moveTo>
                    <a:pt x="9751" y="7125"/>
                  </a:moveTo>
                  <a:cubicBezTo>
                    <a:pt x="4850" y="7125"/>
                    <a:pt x="2400" y="10613"/>
                    <a:pt x="2400" y="17589"/>
                  </a:cubicBezTo>
                  <a:lnTo>
                    <a:pt x="2400" y="24940"/>
                  </a:lnTo>
                  <a:cubicBezTo>
                    <a:pt x="2400" y="26565"/>
                    <a:pt x="2550" y="27578"/>
                    <a:pt x="2850" y="27977"/>
                  </a:cubicBezTo>
                  <a:cubicBezTo>
                    <a:pt x="3125" y="28377"/>
                    <a:pt x="3950" y="28753"/>
                    <a:pt x="5325" y="29103"/>
                  </a:cubicBezTo>
                  <a:lnTo>
                    <a:pt x="26215" y="34315"/>
                  </a:lnTo>
                  <a:lnTo>
                    <a:pt x="26215" y="23477"/>
                  </a:lnTo>
                  <a:cubicBezTo>
                    <a:pt x="26215" y="18626"/>
                    <a:pt x="24852" y="14689"/>
                    <a:pt x="22127" y="11664"/>
                  </a:cubicBezTo>
                  <a:cubicBezTo>
                    <a:pt x="20877" y="10288"/>
                    <a:pt x="18952" y="9188"/>
                    <a:pt x="16351" y="8363"/>
                  </a:cubicBezTo>
                  <a:cubicBezTo>
                    <a:pt x="13751" y="7537"/>
                    <a:pt x="11551" y="7125"/>
                    <a:pt x="9751" y="7125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3DD9E1B-8C51-B554-D78C-2D9225C8EF2C}"/>
                </a:ext>
              </a:extLst>
            </p:cNvPr>
            <p:cNvSpPr/>
            <p:nvPr/>
          </p:nvSpPr>
          <p:spPr>
            <a:xfrm>
              <a:off x="6979757" y="3169845"/>
              <a:ext cx="76806" cy="17813"/>
            </a:xfrm>
            <a:custGeom>
              <a:avLst/>
              <a:gdLst>
                <a:gd name="connsiteX0" fmla="*/ 38403 w 76806"/>
                <a:gd name="connsiteY0" fmla="*/ 17814 h 17813"/>
                <a:gd name="connsiteX1" fmla="*/ 14964 w 76806"/>
                <a:gd name="connsiteY1" fmla="*/ 12976 h 17813"/>
                <a:gd name="connsiteX2" fmla="*/ 6901 w 76806"/>
                <a:gd name="connsiteY2" fmla="*/ 8025 h 17813"/>
                <a:gd name="connsiteX3" fmla="*/ 1613 w 76806"/>
                <a:gd name="connsiteY3" fmla="*/ 3225 h 17813"/>
                <a:gd name="connsiteX4" fmla="*/ 0 w 76806"/>
                <a:gd name="connsiteY4" fmla="*/ 787 h 17813"/>
                <a:gd name="connsiteX5" fmla="*/ 750 w 76806"/>
                <a:gd name="connsiteY5" fmla="*/ 0 h 17813"/>
                <a:gd name="connsiteX6" fmla="*/ 2063 w 76806"/>
                <a:gd name="connsiteY6" fmla="*/ 1012 h 17813"/>
                <a:gd name="connsiteX7" fmla="*/ 38403 w 76806"/>
                <a:gd name="connsiteY7" fmla="*/ 13350 h 17813"/>
                <a:gd name="connsiteX8" fmla="*/ 74332 w 76806"/>
                <a:gd name="connsiteY8" fmla="*/ 1312 h 17813"/>
                <a:gd name="connsiteX9" fmla="*/ 76056 w 76806"/>
                <a:gd name="connsiteY9" fmla="*/ 0 h 17813"/>
                <a:gd name="connsiteX10" fmla="*/ 76806 w 76806"/>
                <a:gd name="connsiteY10" fmla="*/ 787 h 17813"/>
                <a:gd name="connsiteX11" fmla="*/ 75269 w 76806"/>
                <a:gd name="connsiteY11" fmla="*/ 3150 h 17813"/>
                <a:gd name="connsiteX12" fmla="*/ 70206 w 76806"/>
                <a:gd name="connsiteY12" fmla="*/ 7838 h 17813"/>
                <a:gd name="connsiteX13" fmla="*/ 62368 w 76806"/>
                <a:gd name="connsiteY13" fmla="*/ 12751 h 17813"/>
                <a:gd name="connsiteX14" fmla="*/ 38403 w 76806"/>
                <a:gd name="connsiteY14" fmla="*/ 17814 h 1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806" h="17813">
                  <a:moveTo>
                    <a:pt x="38403" y="17814"/>
                  </a:moveTo>
                  <a:cubicBezTo>
                    <a:pt x="29753" y="17814"/>
                    <a:pt x="21939" y="16201"/>
                    <a:pt x="14964" y="12976"/>
                  </a:cubicBezTo>
                  <a:cubicBezTo>
                    <a:pt x="12039" y="11600"/>
                    <a:pt x="9351" y="9950"/>
                    <a:pt x="6901" y="8025"/>
                  </a:cubicBezTo>
                  <a:cubicBezTo>
                    <a:pt x="4450" y="6100"/>
                    <a:pt x="2688" y="4500"/>
                    <a:pt x="1613" y="3225"/>
                  </a:cubicBezTo>
                  <a:cubicBezTo>
                    <a:pt x="538" y="1949"/>
                    <a:pt x="0" y="1137"/>
                    <a:pt x="0" y="787"/>
                  </a:cubicBezTo>
                  <a:cubicBezTo>
                    <a:pt x="0" y="287"/>
                    <a:pt x="250" y="25"/>
                    <a:pt x="750" y="0"/>
                  </a:cubicBezTo>
                  <a:cubicBezTo>
                    <a:pt x="1000" y="0"/>
                    <a:pt x="1438" y="337"/>
                    <a:pt x="2063" y="1012"/>
                  </a:cubicBezTo>
                  <a:cubicBezTo>
                    <a:pt x="10463" y="9263"/>
                    <a:pt x="22577" y="13375"/>
                    <a:pt x="38403" y="13350"/>
                  </a:cubicBezTo>
                  <a:cubicBezTo>
                    <a:pt x="54280" y="13350"/>
                    <a:pt x="66256" y="9338"/>
                    <a:pt x="74332" y="1312"/>
                  </a:cubicBezTo>
                  <a:cubicBezTo>
                    <a:pt x="75207" y="437"/>
                    <a:pt x="75782" y="0"/>
                    <a:pt x="76056" y="0"/>
                  </a:cubicBezTo>
                  <a:cubicBezTo>
                    <a:pt x="76557" y="0"/>
                    <a:pt x="76806" y="263"/>
                    <a:pt x="76806" y="787"/>
                  </a:cubicBezTo>
                  <a:cubicBezTo>
                    <a:pt x="76806" y="1137"/>
                    <a:pt x="76294" y="1925"/>
                    <a:pt x="75269" y="3150"/>
                  </a:cubicBezTo>
                  <a:cubicBezTo>
                    <a:pt x="74244" y="4375"/>
                    <a:pt x="72556" y="5938"/>
                    <a:pt x="70206" y="7838"/>
                  </a:cubicBezTo>
                  <a:cubicBezTo>
                    <a:pt x="67856" y="9737"/>
                    <a:pt x="65243" y="11375"/>
                    <a:pt x="62368" y="12751"/>
                  </a:cubicBezTo>
                  <a:cubicBezTo>
                    <a:pt x="55392" y="16126"/>
                    <a:pt x="47404" y="17814"/>
                    <a:pt x="38403" y="17814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105CA45-3F20-5CB6-F788-AEE63F6548C9}"/>
                </a:ext>
              </a:extLst>
            </p:cNvPr>
            <p:cNvSpPr/>
            <p:nvPr/>
          </p:nvSpPr>
          <p:spPr>
            <a:xfrm>
              <a:off x="6972720" y="3116768"/>
              <a:ext cx="1680" cy="19400"/>
            </a:xfrm>
            <a:custGeom>
              <a:avLst/>
              <a:gdLst>
                <a:gd name="connsiteX0" fmla="*/ 1680 w 1680"/>
                <a:gd name="connsiteY0" fmla="*/ 0 h 19400"/>
                <a:gd name="connsiteX1" fmla="*/ 1680 w 1680"/>
                <a:gd name="connsiteY1" fmla="*/ 19401 h 19400"/>
                <a:gd name="connsiteX2" fmla="*/ 0 w 1680"/>
                <a:gd name="connsiteY2" fmla="*/ 19401 h 19400"/>
                <a:gd name="connsiteX3" fmla="*/ 0 w 1680"/>
                <a:gd name="connsiteY3" fmla="*/ 0 h 19400"/>
                <a:gd name="connsiteX4" fmla="*/ 1680 w 1680"/>
                <a:gd name="connsiteY4" fmla="*/ 0 h 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" h="19400">
                  <a:moveTo>
                    <a:pt x="1680" y="0"/>
                  </a:moveTo>
                  <a:lnTo>
                    <a:pt x="1680" y="19401"/>
                  </a:lnTo>
                  <a:lnTo>
                    <a:pt x="0" y="19401"/>
                  </a:lnTo>
                  <a:lnTo>
                    <a:pt x="0" y="0"/>
                  </a:lnTo>
                  <a:lnTo>
                    <a:pt x="168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B81A296-3726-7140-A1CA-C57330C2F1F5}"/>
                </a:ext>
              </a:extLst>
            </p:cNvPr>
            <p:cNvSpPr/>
            <p:nvPr/>
          </p:nvSpPr>
          <p:spPr>
            <a:xfrm>
              <a:off x="6982383" y="3105476"/>
              <a:ext cx="54979" cy="52691"/>
            </a:xfrm>
            <a:custGeom>
              <a:avLst/>
              <a:gdLst>
                <a:gd name="connsiteX0" fmla="*/ 53442 w 54979"/>
                <a:gd name="connsiteY0" fmla="*/ 0 h 52691"/>
                <a:gd name="connsiteX1" fmla="*/ 54530 w 54979"/>
                <a:gd name="connsiteY1" fmla="*/ 300 h 52691"/>
                <a:gd name="connsiteX2" fmla="*/ 54942 w 54979"/>
                <a:gd name="connsiteY2" fmla="*/ 825 h 52691"/>
                <a:gd name="connsiteX3" fmla="*/ 54980 w 54979"/>
                <a:gd name="connsiteY3" fmla="*/ 1387 h 52691"/>
                <a:gd name="connsiteX4" fmla="*/ 54867 w 54979"/>
                <a:gd name="connsiteY4" fmla="*/ 5738 h 52691"/>
                <a:gd name="connsiteX5" fmla="*/ 54755 w 54979"/>
                <a:gd name="connsiteY5" fmla="*/ 10088 h 52691"/>
                <a:gd name="connsiteX6" fmla="*/ 54867 w 54979"/>
                <a:gd name="connsiteY6" fmla="*/ 14888 h 52691"/>
                <a:gd name="connsiteX7" fmla="*/ 54980 w 54979"/>
                <a:gd name="connsiteY7" fmla="*/ 19689 h 52691"/>
                <a:gd name="connsiteX8" fmla="*/ 54117 w 54979"/>
                <a:gd name="connsiteY8" fmla="*/ 20739 h 52691"/>
                <a:gd name="connsiteX9" fmla="*/ 53254 w 54979"/>
                <a:gd name="connsiteY9" fmla="*/ 20626 h 52691"/>
                <a:gd name="connsiteX10" fmla="*/ 52804 w 54979"/>
                <a:gd name="connsiteY10" fmla="*/ 20214 h 52691"/>
                <a:gd name="connsiteX11" fmla="*/ 52654 w 54979"/>
                <a:gd name="connsiteY11" fmla="*/ 19689 h 52691"/>
                <a:gd name="connsiteX12" fmla="*/ 52617 w 54979"/>
                <a:gd name="connsiteY12" fmla="*/ 18902 h 52691"/>
                <a:gd name="connsiteX13" fmla="*/ 52542 w 54979"/>
                <a:gd name="connsiteY13" fmla="*/ 17364 h 52691"/>
                <a:gd name="connsiteX14" fmla="*/ 52204 w 54979"/>
                <a:gd name="connsiteY14" fmla="*/ 15601 h 52691"/>
                <a:gd name="connsiteX15" fmla="*/ 51417 w 54979"/>
                <a:gd name="connsiteY15" fmla="*/ 14026 h 52691"/>
                <a:gd name="connsiteX16" fmla="*/ 50067 w 54979"/>
                <a:gd name="connsiteY16" fmla="*/ 13388 h 52691"/>
                <a:gd name="connsiteX17" fmla="*/ 46954 w 54979"/>
                <a:gd name="connsiteY17" fmla="*/ 13651 h 52691"/>
                <a:gd name="connsiteX18" fmla="*/ 40953 w 54979"/>
                <a:gd name="connsiteY18" fmla="*/ 14251 h 52691"/>
                <a:gd name="connsiteX19" fmla="*/ 37241 w 54979"/>
                <a:gd name="connsiteY19" fmla="*/ 14626 h 52691"/>
                <a:gd name="connsiteX20" fmla="*/ 37241 w 54979"/>
                <a:gd name="connsiteY20" fmla="*/ 33903 h 52691"/>
                <a:gd name="connsiteX21" fmla="*/ 42379 w 54979"/>
                <a:gd name="connsiteY21" fmla="*/ 36903 h 52691"/>
                <a:gd name="connsiteX22" fmla="*/ 45191 w 54979"/>
                <a:gd name="connsiteY22" fmla="*/ 38590 h 52691"/>
                <a:gd name="connsiteX23" fmla="*/ 46354 w 54979"/>
                <a:gd name="connsiteY23" fmla="*/ 39303 h 52691"/>
                <a:gd name="connsiteX24" fmla="*/ 47066 w 54979"/>
                <a:gd name="connsiteY24" fmla="*/ 39715 h 52691"/>
                <a:gd name="connsiteX25" fmla="*/ 49917 w 54979"/>
                <a:gd name="connsiteY25" fmla="*/ 40803 h 52691"/>
                <a:gd name="connsiteX26" fmla="*/ 52617 w 54979"/>
                <a:gd name="connsiteY26" fmla="*/ 37203 h 52691"/>
                <a:gd name="connsiteX27" fmla="*/ 53517 w 54979"/>
                <a:gd name="connsiteY27" fmla="*/ 35965 h 52691"/>
                <a:gd name="connsiteX28" fmla="*/ 54567 w 54979"/>
                <a:gd name="connsiteY28" fmla="*/ 36266 h 52691"/>
                <a:gd name="connsiteX29" fmla="*/ 54942 w 54979"/>
                <a:gd name="connsiteY29" fmla="*/ 36828 h 52691"/>
                <a:gd name="connsiteX30" fmla="*/ 54980 w 54979"/>
                <a:gd name="connsiteY30" fmla="*/ 37428 h 52691"/>
                <a:gd name="connsiteX31" fmla="*/ 54867 w 54979"/>
                <a:gd name="connsiteY31" fmla="*/ 41253 h 52691"/>
                <a:gd name="connsiteX32" fmla="*/ 54755 w 54979"/>
                <a:gd name="connsiteY32" fmla="*/ 45116 h 52691"/>
                <a:gd name="connsiteX33" fmla="*/ 54867 w 54979"/>
                <a:gd name="connsiteY33" fmla="*/ 48454 h 52691"/>
                <a:gd name="connsiteX34" fmla="*/ 54980 w 54979"/>
                <a:gd name="connsiteY34" fmla="*/ 51717 h 52691"/>
                <a:gd name="connsiteX35" fmla="*/ 54717 w 54979"/>
                <a:gd name="connsiteY35" fmla="*/ 52429 h 52691"/>
                <a:gd name="connsiteX36" fmla="*/ 54117 w 54979"/>
                <a:gd name="connsiteY36" fmla="*/ 52692 h 52691"/>
                <a:gd name="connsiteX37" fmla="*/ 53292 w 54979"/>
                <a:gd name="connsiteY37" fmla="*/ 52617 h 52691"/>
                <a:gd name="connsiteX38" fmla="*/ 52842 w 54979"/>
                <a:gd name="connsiteY38" fmla="*/ 52204 h 52691"/>
                <a:gd name="connsiteX39" fmla="*/ 52692 w 54979"/>
                <a:gd name="connsiteY39" fmla="*/ 51754 h 52691"/>
                <a:gd name="connsiteX40" fmla="*/ 52617 w 54979"/>
                <a:gd name="connsiteY40" fmla="*/ 51079 h 52691"/>
                <a:gd name="connsiteX41" fmla="*/ 51079 w 54979"/>
                <a:gd name="connsiteY41" fmla="*/ 46016 h 52691"/>
                <a:gd name="connsiteX42" fmla="*/ 46129 w 54979"/>
                <a:gd name="connsiteY42" fmla="*/ 41629 h 52691"/>
                <a:gd name="connsiteX43" fmla="*/ 1275 w 54979"/>
                <a:gd name="connsiteY43" fmla="*/ 14926 h 52691"/>
                <a:gd name="connsiteX44" fmla="*/ 600 w 54979"/>
                <a:gd name="connsiteY44" fmla="*/ 14476 h 52691"/>
                <a:gd name="connsiteX45" fmla="*/ 187 w 54979"/>
                <a:gd name="connsiteY45" fmla="*/ 13913 h 52691"/>
                <a:gd name="connsiteX46" fmla="*/ 0 w 54979"/>
                <a:gd name="connsiteY46" fmla="*/ 12901 h 52691"/>
                <a:gd name="connsiteX47" fmla="*/ 300 w 54979"/>
                <a:gd name="connsiteY47" fmla="*/ 11776 h 52691"/>
                <a:gd name="connsiteX48" fmla="*/ 1838 w 54979"/>
                <a:gd name="connsiteY48" fmla="*/ 11476 h 52691"/>
                <a:gd name="connsiteX49" fmla="*/ 49842 w 54979"/>
                <a:gd name="connsiteY49" fmla="*/ 6788 h 52691"/>
                <a:gd name="connsiteX50" fmla="*/ 51267 w 54979"/>
                <a:gd name="connsiteY50" fmla="*/ 6600 h 52691"/>
                <a:gd name="connsiteX51" fmla="*/ 52054 w 54979"/>
                <a:gd name="connsiteY51" fmla="*/ 6000 h 52691"/>
                <a:gd name="connsiteX52" fmla="*/ 52542 w 54979"/>
                <a:gd name="connsiteY52" fmla="*/ 4538 h 52691"/>
                <a:gd name="connsiteX53" fmla="*/ 52617 w 54979"/>
                <a:gd name="connsiteY53" fmla="*/ 1762 h 52691"/>
                <a:gd name="connsiteX54" fmla="*/ 52654 w 54979"/>
                <a:gd name="connsiteY54" fmla="*/ 825 h 52691"/>
                <a:gd name="connsiteX55" fmla="*/ 52842 w 54979"/>
                <a:gd name="connsiteY55" fmla="*/ 300 h 52691"/>
                <a:gd name="connsiteX56" fmla="*/ 53442 w 54979"/>
                <a:gd name="connsiteY56" fmla="*/ 0 h 52691"/>
                <a:gd name="connsiteX57" fmla="*/ 34840 w 54979"/>
                <a:gd name="connsiteY57" fmla="*/ 14851 h 52691"/>
                <a:gd name="connsiteX58" fmla="*/ 9526 w 54979"/>
                <a:gd name="connsiteY58" fmla="*/ 17289 h 52691"/>
                <a:gd name="connsiteX59" fmla="*/ 34840 w 54979"/>
                <a:gd name="connsiteY59" fmla="*/ 32440 h 52691"/>
                <a:gd name="connsiteX60" fmla="*/ 34840 w 54979"/>
                <a:gd name="connsiteY60" fmla="*/ 14851 h 5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979" h="52691">
                  <a:moveTo>
                    <a:pt x="53442" y="0"/>
                  </a:moveTo>
                  <a:cubicBezTo>
                    <a:pt x="53917" y="0"/>
                    <a:pt x="54280" y="100"/>
                    <a:pt x="54530" y="300"/>
                  </a:cubicBezTo>
                  <a:cubicBezTo>
                    <a:pt x="54755" y="475"/>
                    <a:pt x="54892" y="649"/>
                    <a:pt x="54942" y="825"/>
                  </a:cubicBezTo>
                  <a:cubicBezTo>
                    <a:pt x="54967" y="974"/>
                    <a:pt x="54980" y="1162"/>
                    <a:pt x="54980" y="1387"/>
                  </a:cubicBezTo>
                  <a:cubicBezTo>
                    <a:pt x="54980" y="2037"/>
                    <a:pt x="54942" y="3487"/>
                    <a:pt x="54867" y="5738"/>
                  </a:cubicBezTo>
                  <a:cubicBezTo>
                    <a:pt x="54792" y="7988"/>
                    <a:pt x="54755" y="9438"/>
                    <a:pt x="54755" y="10088"/>
                  </a:cubicBezTo>
                  <a:cubicBezTo>
                    <a:pt x="54755" y="11139"/>
                    <a:pt x="54792" y="12739"/>
                    <a:pt x="54867" y="14888"/>
                  </a:cubicBezTo>
                  <a:cubicBezTo>
                    <a:pt x="54942" y="17039"/>
                    <a:pt x="54980" y="18639"/>
                    <a:pt x="54980" y="19689"/>
                  </a:cubicBezTo>
                  <a:cubicBezTo>
                    <a:pt x="54980" y="20389"/>
                    <a:pt x="54692" y="20739"/>
                    <a:pt x="54117" y="20739"/>
                  </a:cubicBezTo>
                  <a:cubicBezTo>
                    <a:pt x="53742" y="20739"/>
                    <a:pt x="53455" y="20701"/>
                    <a:pt x="53254" y="20626"/>
                  </a:cubicBezTo>
                  <a:cubicBezTo>
                    <a:pt x="53029" y="20552"/>
                    <a:pt x="52879" y="20414"/>
                    <a:pt x="52804" y="20214"/>
                  </a:cubicBezTo>
                  <a:cubicBezTo>
                    <a:pt x="52704" y="19989"/>
                    <a:pt x="52654" y="19814"/>
                    <a:pt x="52654" y="19689"/>
                  </a:cubicBezTo>
                  <a:cubicBezTo>
                    <a:pt x="52629" y="19539"/>
                    <a:pt x="52617" y="19276"/>
                    <a:pt x="52617" y="18902"/>
                  </a:cubicBezTo>
                  <a:cubicBezTo>
                    <a:pt x="52617" y="18401"/>
                    <a:pt x="52592" y="17889"/>
                    <a:pt x="52542" y="17364"/>
                  </a:cubicBezTo>
                  <a:cubicBezTo>
                    <a:pt x="52467" y="16839"/>
                    <a:pt x="52354" y="16251"/>
                    <a:pt x="52204" y="15601"/>
                  </a:cubicBezTo>
                  <a:cubicBezTo>
                    <a:pt x="52054" y="14951"/>
                    <a:pt x="51792" y="14426"/>
                    <a:pt x="51417" y="14026"/>
                  </a:cubicBezTo>
                  <a:cubicBezTo>
                    <a:pt x="51042" y="13601"/>
                    <a:pt x="50592" y="13388"/>
                    <a:pt x="50067" y="13388"/>
                  </a:cubicBezTo>
                  <a:cubicBezTo>
                    <a:pt x="49842" y="13388"/>
                    <a:pt x="48804" y="13475"/>
                    <a:pt x="46954" y="13651"/>
                  </a:cubicBezTo>
                  <a:cubicBezTo>
                    <a:pt x="45104" y="13826"/>
                    <a:pt x="43104" y="14026"/>
                    <a:pt x="40953" y="14251"/>
                  </a:cubicBezTo>
                  <a:cubicBezTo>
                    <a:pt x="38778" y="14476"/>
                    <a:pt x="37541" y="14601"/>
                    <a:pt x="37241" y="14626"/>
                  </a:cubicBezTo>
                  <a:lnTo>
                    <a:pt x="37241" y="33903"/>
                  </a:lnTo>
                  <a:cubicBezTo>
                    <a:pt x="39266" y="35077"/>
                    <a:pt x="40978" y="36077"/>
                    <a:pt x="42379" y="36903"/>
                  </a:cubicBezTo>
                  <a:cubicBezTo>
                    <a:pt x="43779" y="37728"/>
                    <a:pt x="44716" y="38290"/>
                    <a:pt x="45191" y="38590"/>
                  </a:cubicBezTo>
                  <a:cubicBezTo>
                    <a:pt x="45666" y="38891"/>
                    <a:pt x="46054" y="39128"/>
                    <a:pt x="46354" y="39303"/>
                  </a:cubicBezTo>
                  <a:cubicBezTo>
                    <a:pt x="46654" y="39478"/>
                    <a:pt x="46891" y="39615"/>
                    <a:pt x="47066" y="39715"/>
                  </a:cubicBezTo>
                  <a:cubicBezTo>
                    <a:pt x="48392" y="40441"/>
                    <a:pt x="49342" y="40803"/>
                    <a:pt x="49917" y="40803"/>
                  </a:cubicBezTo>
                  <a:cubicBezTo>
                    <a:pt x="51517" y="40803"/>
                    <a:pt x="52417" y="39603"/>
                    <a:pt x="52617" y="37203"/>
                  </a:cubicBezTo>
                  <a:cubicBezTo>
                    <a:pt x="52617" y="36378"/>
                    <a:pt x="52917" y="35965"/>
                    <a:pt x="53517" y="35965"/>
                  </a:cubicBezTo>
                  <a:cubicBezTo>
                    <a:pt x="53967" y="35965"/>
                    <a:pt x="54317" y="36065"/>
                    <a:pt x="54567" y="36266"/>
                  </a:cubicBezTo>
                  <a:cubicBezTo>
                    <a:pt x="54792" y="36466"/>
                    <a:pt x="54917" y="36653"/>
                    <a:pt x="54942" y="36828"/>
                  </a:cubicBezTo>
                  <a:cubicBezTo>
                    <a:pt x="54967" y="36977"/>
                    <a:pt x="54980" y="37177"/>
                    <a:pt x="54980" y="37428"/>
                  </a:cubicBezTo>
                  <a:cubicBezTo>
                    <a:pt x="54980" y="38253"/>
                    <a:pt x="54942" y="39528"/>
                    <a:pt x="54867" y="41253"/>
                  </a:cubicBezTo>
                  <a:cubicBezTo>
                    <a:pt x="54792" y="42978"/>
                    <a:pt x="54755" y="44266"/>
                    <a:pt x="54755" y="45116"/>
                  </a:cubicBezTo>
                  <a:cubicBezTo>
                    <a:pt x="54755" y="45841"/>
                    <a:pt x="54792" y="46954"/>
                    <a:pt x="54867" y="48454"/>
                  </a:cubicBezTo>
                  <a:cubicBezTo>
                    <a:pt x="54942" y="49954"/>
                    <a:pt x="54980" y="51042"/>
                    <a:pt x="54980" y="51717"/>
                  </a:cubicBezTo>
                  <a:cubicBezTo>
                    <a:pt x="54980" y="52017"/>
                    <a:pt x="54892" y="52254"/>
                    <a:pt x="54717" y="52429"/>
                  </a:cubicBezTo>
                  <a:cubicBezTo>
                    <a:pt x="54542" y="52605"/>
                    <a:pt x="54342" y="52692"/>
                    <a:pt x="54117" y="52692"/>
                  </a:cubicBezTo>
                  <a:cubicBezTo>
                    <a:pt x="53767" y="52692"/>
                    <a:pt x="53492" y="52667"/>
                    <a:pt x="53292" y="52617"/>
                  </a:cubicBezTo>
                  <a:cubicBezTo>
                    <a:pt x="53092" y="52542"/>
                    <a:pt x="52942" y="52404"/>
                    <a:pt x="52842" y="52204"/>
                  </a:cubicBezTo>
                  <a:cubicBezTo>
                    <a:pt x="52742" y="52004"/>
                    <a:pt x="52692" y="51854"/>
                    <a:pt x="52692" y="51754"/>
                  </a:cubicBezTo>
                  <a:cubicBezTo>
                    <a:pt x="52667" y="51654"/>
                    <a:pt x="52642" y="51429"/>
                    <a:pt x="52617" y="51079"/>
                  </a:cubicBezTo>
                  <a:cubicBezTo>
                    <a:pt x="52492" y="49179"/>
                    <a:pt x="51979" y="47491"/>
                    <a:pt x="51079" y="46016"/>
                  </a:cubicBezTo>
                  <a:cubicBezTo>
                    <a:pt x="50154" y="44516"/>
                    <a:pt x="48504" y="43054"/>
                    <a:pt x="46129" y="41629"/>
                  </a:cubicBezTo>
                  <a:lnTo>
                    <a:pt x="1275" y="14926"/>
                  </a:lnTo>
                  <a:cubicBezTo>
                    <a:pt x="975" y="14751"/>
                    <a:pt x="750" y="14601"/>
                    <a:pt x="600" y="14476"/>
                  </a:cubicBezTo>
                  <a:cubicBezTo>
                    <a:pt x="450" y="14351"/>
                    <a:pt x="312" y="14164"/>
                    <a:pt x="187" y="13913"/>
                  </a:cubicBezTo>
                  <a:cubicBezTo>
                    <a:pt x="63" y="13639"/>
                    <a:pt x="0" y="13301"/>
                    <a:pt x="0" y="12901"/>
                  </a:cubicBezTo>
                  <a:cubicBezTo>
                    <a:pt x="0" y="12275"/>
                    <a:pt x="100" y="11901"/>
                    <a:pt x="300" y="11776"/>
                  </a:cubicBezTo>
                  <a:cubicBezTo>
                    <a:pt x="475" y="11651"/>
                    <a:pt x="988" y="11551"/>
                    <a:pt x="1838" y="11476"/>
                  </a:cubicBezTo>
                  <a:lnTo>
                    <a:pt x="49842" y="6788"/>
                  </a:lnTo>
                  <a:cubicBezTo>
                    <a:pt x="50517" y="6713"/>
                    <a:pt x="50992" y="6650"/>
                    <a:pt x="51267" y="6600"/>
                  </a:cubicBezTo>
                  <a:cubicBezTo>
                    <a:pt x="51517" y="6526"/>
                    <a:pt x="51779" y="6325"/>
                    <a:pt x="52054" y="6000"/>
                  </a:cubicBezTo>
                  <a:cubicBezTo>
                    <a:pt x="52304" y="5650"/>
                    <a:pt x="52467" y="5163"/>
                    <a:pt x="52542" y="4538"/>
                  </a:cubicBezTo>
                  <a:cubicBezTo>
                    <a:pt x="52592" y="3888"/>
                    <a:pt x="52617" y="2962"/>
                    <a:pt x="52617" y="1762"/>
                  </a:cubicBezTo>
                  <a:cubicBezTo>
                    <a:pt x="52617" y="1312"/>
                    <a:pt x="52629" y="1000"/>
                    <a:pt x="52654" y="825"/>
                  </a:cubicBezTo>
                  <a:cubicBezTo>
                    <a:pt x="52654" y="649"/>
                    <a:pt x="52717" y="475"/>
                    <a:pt x="52842" y="300"/>
                  </a:cubicBezTo>
                  <a:cubicBezTo>
                    <a:pt x="52967" y="100"/>
                    <a:pt x="53167" y="0"/>
                    <a:pt x="53442" y="0"/>
                  </a:cubicBezTo>
                  <a:moveTo>
                    <a:pt x="34840" y="14851"/>
                  </a:moveTo>
                  <a:lnTo>
                    <a:pt x="9526" y="17289"/>
                  </a:lnTo>
                  <a:lnTo>
                    <a:pt x="34840" y="32440"/>
                  </a:lnTo>
                  <a:lnTo>
                    <a:pt x="34840" y="14851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D41395E0-39D5-9822-F998-18C995895E9E}"/>
                </a:ext>
              </a:extLst>
            </p:cNvPr>
            <p:cNvSpPr/>
            <p:nvPr/>
          </p:nvSpPr>
          <p:spPr>
            <a:xfrm>
              <a:off x="6979757" y="3088179"/>
              <a:ext cx="76806" cy="17813"/>
            </a:xfrm>
            <a:custGeom>
              <a:avLst/>
              <a:gdLst>
                <a:gd name="connsiteX0" fmla="*/ 76056 w 76806"/>
                <a:gd name="connsiteY0" fmla="*/ 17814 h 17813"/>
                <a:gd name="connsiteX1" fmla="*/ 74744 w 76806"/>
                <a:gd name="connsiteY1" fmla="*/ 16839 h 17813"/>
                <a:gd name="connsiteX2" fmla="*/ 38403 w 76806"/>
                <a:gd name="connsiteY2" fmla="*/ 4462 h 17813"/>
                <a:gd name="connsiteX3" fmla="*/ 2550 w 76806"/>
                <a:gd name="connsiteY3" fmla="*/ 16351 h 17813"/>
                <a:gd name="connsiteX4" fmla="*/ 750 w 76806"/>
                <a:gd name="connsiteY4" fmla="*/ 17814 h 17813"/>
                <a:gd name="connsiteX5" fmla="*/ 0 w 76806"/>
                <a:gd name="connsiteY5" fmla="*/ 17064 h 17813"/>
                <a:gd name="connsiteX6" fmla="*/ 1538 w 76806"/>
                <a:gd name="connsiteY6" fmla="*/ 14701 h 17813"/>
                <a:gd name="connsiteX7" fmla="*/ 6601 w 76806"/>
                <a:gd name="connsiteY7" fmla="*/ 10013 h 17813"/>
                <a:gd name="connsiteX8" fmla="*/ 14439 w 76806"/>
                <a:gd name="connsiteY8" fmla="*/ 5063 h 17813"/>
                <a:gd name="connsiteX9" fmla="*/ 38403 w 76806"/>
                <a:gd name="connsiteY9" fmla="*/ 0 h 17813"/>
                <a:gd name="connsiteX10" fmla="*/ 61843 w 76806"/>
                <a:gd name="connsiteY10" fmla="*/ 4838 h 17813"/>
                <a:gd name="connsiteX11" fmla="*/ 69906 w 76806"/>
                <a:gd name="connsiteY11" fmla="*/ 9788 h 17813"/>
                <a:gd name="connsiteX12" fmla="*/ 75194 w 76806"/>
                <a:gd name="connsiteY12" fmla="*/ 14588 h 17813"/>
                <a:gd name="connsiteX13" fmla="*/ 76806 w 76806"/>
                <a:gd name="connsiteY13" fmla="*/ 17064 h 17813"/>
                <a:gd name="connsiteX14" fmla="*/ 76056 w 76806"/>
                <a:gd name="connsiteY14" fmla="*/ 17814 h 1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806" h="17813">
                  <a:moveTo>
                    <a:pt x="76056" y="17814"/>
                  </a:moveTo>
                  <a:cubicBezTo>
                    <a:pt x="75806" y="17814"/>
                    <a:pt x="75369" y="17489"/>
                    <a:pt x="74744" y="16839"/>
                  </a:cubicBezTo>
                  <a:cubicBezTo>
                    <a:pt x="66343" y="8588"/>
                    <a:pt x="54230" y="4462"/>
                    <a:pt x="38403" y="4462"/>
                  </a:cubicBezTo>
                  <a:cubicBezTo>
                    <a:pt x="22527" y="4462"/>
                    <a:pt x="10576" y="8425"/>
                    <a:pt x="2550" y="16351"/>
                  </a:cubicBezTo>
                  <a:cubicBezTo>
                    <a:pt x="1625" y="17326"/>
                    <a:pt x="1025" y="17814"/>
                    <a:pt x="750" y="17814"/>
                  </a:cubicBezTo>
                  <a:cubicBezTo>
                    <a:pt x="250" y="17814"/>
                    <a:pt x="0" y="17564"/>
                    <a:pt x="0" y="17064"/>
                  </a:cubicBezTo>
                  <a:cubicBezTo>
                    <a:pt x="0" y="16714"/>
                    <a:pt x="513" y="15926"/>
                    <a:pt x="1538" y="14701"/>
                  </a:cubicBezTo>
                  <a:cubicBezTo>
                    <a:pt x="2563" y="13451"/>
                    <a:pt x="4250" y="11889"/>
                    <a:pt x="6601" y="10013"/>
                  </a:cubicBezTo>
                  <a:cubicBezTo>
                    <a:pt x="8951" y="8113"/>
                    <a:pt x="11564" y="6463"/>
                    <a:pt x="14439" y="5063"/>
                  </a:cubicBezTo>
                  <a:cubicBezTo>
                    <a:pt x="21414" y="1688"/>
                    <a:pt x="29403" y="0"/>
                    <a:pt x="38403" y="0"/>
                  </a:cubicBezTo>
                  <a:cubicBezTo>
                    <a:pt x="47054" y="0"/>
                    <a:pt x="54867" y="1612"/>
                    <a:pt x="61843" y="4838"/>
                  </a:cubicBezTo>
                  <a:cubicBezTo>
                    <a:pt x="64768" y="6213"/>
                    <a:pt x="67456" y="7863"/>
                    <a:pt x="69906" y="9788"/>
                  </a:cubicBezTo>
                  <a:cubicBezTo>
                    <a:pt x="72357" y="11713"/>
                    <a:pt x="74119" y="13313"/>
                    <a:pt x="75194" y="14588"/>
                  </a:cubicBezTo>
                  <a:cubicBezTo>
                    <a:pt x="76269" y="15864"/>
                    <a:pt x="76806" y="16688"/>
                    <a:pt x="76806" y="17064"/>
                  </a:cubicBezTo>
                  <a:cubicBezTo>
                    <a:pt x="76806" y="17564"/>
                    <a:pt x="76557" y="17814"/>
                    <a:pt x="76056" y="17814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0" name="Freeform 79">
            <a:extLst>
              <a:ext uri="{FF2B5EF4-FFF2-40B4-BE49-F238E27FC236}">
                <a16:creationId xmlns:a16="http://schemas.microsoft.com/office/drawing/2014/main" id="{C6AE0E8C-0D0E-091E-8611-B32A541241E8}"/>
              </a:ext>
            </a:extLst>
          </p:cNvPr>
          <p:cNvSpPr/>
          <p:nvPr/>
        </p:nvSpPr>
        <p:spPr>
          <a:xfrm>
            <a:off x="7290253" y="2662054"/>
            <a:ext cx="1515732" cy="1003304"/>
          </a:xfrm>
          <a:custGeom>
            <a:avLst/>
            <a:gdLst>
              <a:gd name="connsiteX0" fmla="*/ 0 w 1515732"/>
              <a:gd name="connsiteY0" fmla="*/ 1003305 h 1003304"/>
              <a:gd name="connsiteX1" fmla="*/ 19187 w 1515732"/>
              <a:gd name="connsiteY1" fmla="*/ 1000559 h 1003304"/>
              <a:gd name="connsiteX2" fmla="*/ 38373 w 1515732"/>
              <a:gd name="connsiteY2" fmla="*/ 995075 h 1003304"/>
              <a:gd name="connsiteX3" fmla="*/ 57559 w 1515732"/>
              <a:gd name="connsiteY3" fmla="*/ 986893 h 1003304"/>
              <a:gd name="connsiteX4" fmla="*/ 76746 w 1515732"/>
              <a:gd name="connsiteY4" fmla="*/ 976077 h 1003304"/>
              <a:gd name="connsiteX5" fmla="*/ 95932 w 1515732"/>
              <a:gd name="connsiteY5" fmla="*/ 962707 h 1003304"/>
              <a:gd name="connsiteX6" fmla="*/ 115119 w 1515732"/>
              <a:gd name="connsiteY6" fmla="*/ 946880 h 1003304"/>
              <a:gd name="connsiteX7" fmla="*/ 134306 w 1515732"/>
              <a:gd name="connsiteY7" fmla="*/ 928722 h 1003304"/>
              <a:gd name="connsiteX8" fmla="*/ 153492 w 1515732"/>
              <a:gd name="connsiteY8" fmla="*/ 908364 h 1003304"/>
              <a:gd name="connsiteX9" fmla="*/ 172678 w 1515732"/>
              <a:gd name="connsiteY9" fmla="*/ 885963 h 1003304"/>
              <a:gd name="connsiteX10" fmla="*/ 191865 w 1515732"/>
              <a:gd name="connsiteY10" fmla="*/ 861690 h 1003304"/>
              <a:gd name="connsiteX11" fmla="*/ 211051 w 1515732"/>
              <a:gd name="connsiteY11" fmla="*/ 835719 h 1003304"/>
              <a:gd name="connsiteX12" fmla="*/ 230238 w 1515732"/>
              <a:gd name="connsiteY12" fmla="*/ 808235 h 1003304"/>
              <a:gd name="connsiteX13" fmla="*/ 249424 w 1515732"/>
              <a:gd name="connsiteY13" fmla="*/ 779446 h 1003304"/>
              <a:gd name="connsiteX14" fmla="*/ 268610 w 1515732"/>
              <a:gd name="connsiteY14" fmla="*/ 749544 h 1003304"/>
              <a:gd name="connsiteX15" fmla="*/ 287797 w 1515732"/>
              <a:gd name="connsiteY15" fmla="*/ 718741 h 1003304"/>
              <a:gd name="connsiteX16" fmla="*/ 306984 w 1515732"/>
              <a:gd name="connsiteY16" fmla="*/ 687231 h 1003304"/>
              <a:gd name="connsiteX17" fmla="*/ 326170 w 1515732"/>
              <a:gd name="connsiteY17" fmla="*/ 655219 h 1003304"/>
              <a:gd name="connsiteX18" fmla="*/ 345357 w 1515732"/>
              <a:gd name="connsiteY18" fmla="*/ 622903 h 1003304"/>
              <a:gd name="connsiteX19" fmla="*/ 364542 w 1515732"/>
              <a:gd name="connsiteY19" fmla="*/ 590473 h 1003304"/>
              <a:gd name="connsiteX20" fmla="*/ 383729 w 1515732"/>
              <a:gd name="connsiteY20" fmla="*/ 558113 h 1003304"/>
              <a:gd name="connsiteX21" fmla="*/ 402916 w 1515732"/>
              <a:gd name="connsiteY21" fmla="*/ 525998 h 1003304"/>
              <a:gd name="connsiteX22" fmla="*/ 422102 w 1515732"/>
              <a:gd name="connsiteY22" fmla="*/ 494288 h 1003304"/>
              <a:gd name="connsiteX23" fmla="*/ 441289 w 1515732"/>
              <a:gd name="connsiteY23" fmla="*/ 463136 h 1003304"/>
              <a:gd name="connsiteX24" fmla="*/ 460475 w 1515732"/>
              <a:gd name="connsiteY24" fmla="*/ 432678 h 1003304"/>
              <a:gd name="connsiteX25" fmla="*/ 479660 w 1515732"/>
              <a:gd name="connsiteY25" fmla="*/ 403036 h 1003304"/>
              <a:gd name="connsiteX26" fmla="*/ 498850 w 1515732"/>
              <a:gd name="connsiteY26" fmla="*/ 374321 h 1003304"/>
              <a:gd name="connsiteX27" fmla="*/ 518032 w 1515732"/>
              <a:gd name="connsiteY27" fmla="*/ 346625 h 1003304"/>
              <a:gd name="connsiteX28" fmla="*/ 537222 w 1515732"/>
              <a:gd name="connsiteY28" fmla="*/ 320028 h 1003304"/>
              <a:gd name="connsiteX29" fmla="*/ 556404 w 1515732"/>
              <a:gd name="connsiteY29" fmla="*/ 294594 h 1003304"/>
              <a:gd name="connsiteX30" fmla="*/ 575593 w 1515732"/>
              <a:gd name="connsiteY30" fmla="*/ 270374 h 1003304"/>
              <a:gd name="connsiteX31" fmla="*/ 594783 w 1515732"/>
              <a:gd name="connsiteY31" fmla="*/ 247403 h 1003304"/>
              <a:gd name="connsiteX32" fmla="*/ 613965 w 1515732"/>
              <a:gd name="connsiteY32" fmla="*/ 225706 h 1003304"/>
              <a:gd name="connsiteX33" fmla="*/ 633155 w 1515732"/>
              <a:gd name="connsiteY33" fmla="*/ 205292 h 1003304"/>
              <a:gd name="connsiteX34" fmla="*/ 652337 w 1515732"/>
              <a:gd name="connsiteY34" fmla="*/ 186160 h 1003304"/>
              <a:gd name="connsiteX35" fmla="*/ 671527 w 1515732"/>
              <a:gd name="connsiteY35" fmla="*/ 168302 h 1003304"/>
              <a:gd name="connsiteX36" fmla="*/ 690709 w 1515732"/>
              <a:gd name="connsiteY36" fmla="*/ 151694 h 1003304"/>
              <a:gd name="connsiteX37" fmla="*/ 709899 w 1515732"/>
              <a:gd name="connsiteY37" fmla="*/ 136307 h 1003304"/>
              <a:gd name="connsiteX38" fmla="*/ 729089 w 1515732"/>
              <a:gd name="connsiteY38" fmla="*/ 122107 h 1003304"/>
              <a:gd name="connsiteX39" fmla="*/ 748271 w 1515732"/>
              <a:gd name="connsiteY39" fmla="*/ 109051 h 1003304"/>
              <a:gd name="connsiteX40" fmla="*/ 767461 w 1515732"/>
              <a:gd name="connsiteY40" fmla="*/ 97091 h 1003304"/>
              <a:gd name="connsiteX41" fmla="*/ 786643 w 1515732"/>
              <a:gd name="connsiteY41" fmla="*/ 86176 h 1003304"/>
              <a:gd name="connsiteX42" fmla="*/ 805833 w 1515732"/>
              <a:gd name="connsiteY42" fmla="*/ 76249 h 1003304"/>
              <a:gd name="connsiteX43" fmla="*/ 825015 w 1515732"/>
              <a:gd name="connsiteY43" fmla="*/ 67256 h 1003304"/>
              <a:gd name="connsiteX44" fmla="*/ 844205 w 1515732"/>
              <a:gd name="connsiteY44" fmla="*/ 59138 h 1003304"/>
              <a:gd name="connsiteX45" fmla="*/ 863395 w 1515732"/>
              <a:gd name="connsiteY45" fmla="*/ 51837 h 1003304"/>
              <a:gd name="connsiteX46" fmla="*/ 882576 w 1515732"/>
              <a:gd name="connsiteY46" fmla="*/ 45293 h 1003304"/>
              <a:gd name="connsiteX47" fmla="*/ 901766 w 1515732"/>
              <a:gd name="connsiteY47" fmla="*/ 39450 h 1003304"/>
              <a:gd name="connsiteX48" fmla="*/ 920948 w 1515732"/>
              <a:gd name="connsiteY48" fmla="*/ 34251 h 1003304"/>
              <a:gd name="connsiteX49" fmla="*/ 940138 w 1515732"/>
              <a:gd name="connsiteY49" fmla="*/ 29641 h 1003304"/>
              <a:gd name="connsiteX50" fmla="*/ 959320 w 1515732"/>
              <a:gd name="connsiteY50" fmla="*/ 25569 h 1003304"/>
              <a:gd name="connsiteX51" fmla="*/ 978510 w 1515732"/>
              <a:gd name="connsiteY51" fmla="*/ 21984 h 1003304"/>
              <a:gd name="connsiteX52" fmla="*/ 997692 w 1515732"/>
              <a:gd name="connsiteY52" fmla="*/ 18840 h 1003304"/>
              <a:gd name="connsiteX53" fmla="*/ 1016882 w 1515732"/>
              <a:gd name="connsiteY53" fmla="*/ 16092 h 1003304"/>
              <a:gd name="connsiteX54" fmla="*/ 1036072 w 1515732"/>
              <a:gd name="connsiteY54" fmla="*/ 13698 h 1003304"/>
              <a:gd name="connsiteX55" fmla="*/ 1055254 w 1515732"/>
              <a:gd name="connsiteY55" fmla="*/ 11621 h 1003304"/>
              <a:gd name="connsiteX56" fmla="*/ 1074444 w 1515732"/>
              <a:gd name="connsiteY56" fmla="*/ 9825 h 1003304"/>
              <a:gd name="connsiteX57" fmla="*/ 1093626 w 1515732"/>
              <a:gd name="connsiteY57" fmla="*/ 8277 h 1003304"/>
              <a:gd name="connsiteX58" fmla="*/ 1112816 w 1515732"/>
              <a:gd name="connsiteY58" fmla="*/ 6948 h 1003304"/>
              <a:gd name="connsiteX59" fmla="*/ 1131998 w 1515732"/>
              <a:gd name="connsiteY59" fmla="*/ 5811 h 1003304"/>
              <a:gd name="connsiteX60" fmla="*/ 1151188 w 1515732"/>
              <a:gd name="connsiteY60" fmla="*/ 4842 h 1003304"/>
              <a:gd name="connsiteX61" fmla="*/ 1170378 w 1515732"/>
              <a:gd name="connsiteY61" fmla="*/ 4018 h 1003304"/>
              <a:gd name="connsiteX62" fmla="*/ 1189560 w 1515732"/>
              <a:gd name="connsiteY62" fmla="*/ 3321 h 1003304"/>
              <a:gd name="connsiteX63" fmla="*/ 1208750 w 1515732"/>
              <a:gd name="connsiteY63" fmla="*/ 2733 h 1003304"/>
              <a:gd name="connsiteX64" fmla="*/ 1227931 w 1515732"/>
              <a:gd name="connsiteY64" fmla="*/ 2239 h 1003304"/>
              <a:gd name="connsiteX65" fmla="*/ 1247121 w 1515732"/>
              <a:gd name="connsiteY65" fmla="*/ 1825 h 1003304"/>
              <a:gd name="connsiteX66" fmla="*/ 1266303 w 1515732"/>
              <a:gd name="connsiteY66" fmla="*/ 1479 h 1003304"/>
              <a:gd name="connsiteX67" fmla="*/ 1285493 w 1515732"/>
              <a:gd name="connsiteY67" fmla="*/ 1192 h 1003304"/>
              <a:gd name="connsiteX68" fmla="*/ 1304683 w 1515732"/>
              <a:gd name="connsiteY68" fmla="*/ 954 h 1003304"/>
              <a:gd name="connsiteX69" fmla="*/ 1323865 w 1515732"/>
              <a:gd name="connsiteY69" fmla="*/ 757 h 1003304"/>
              <a:gd name="connsiteX70" fmla="*/ 1343055 w 1515732"/>
              <a:gd name="connsiteY70" fmla="*/ 596 h 1003304"/>
              <a:gd name="connsiteX71" fmla="*/ 1362237 w 1515732"/>
              <a:gd name="connsiteY71" fmla="*/ 463 h 1003304"/>
              <a:gd name="connsiteX72" fmla="*/ 1381427 w 1515732"/>
              <a:gd name="connsiteY72" fmla="*/ 355 h 1003304"/>
              <a:gd name="connsiteX73" fmla="*/ 1400609 w 1515732"/>
              <a:gd name="connsiteY73" fmla="*/ 267 h 1003304"/>
              <a:gd name="connsiteX74" fmla="*/ 1419799 w 1515732"/>
              <a:gd name="connsiteY74" fmla="*/ 195 h 1003304"/>
              <a:gd name="connsiteX75" fmla="*/ 1438981 w 1515732"/>
              <a:gd name="connsiteY75" fmla="*/ 137 h 1003304"/>
              <a:gd name="connsiteX76" fmla="*/ 1458171 w 1515732"/>
              <a:gd name="connsiteY76" fmla="*/ 91 h 1003304"/>
              <a:gd name="connsiteX77" fmla="*/ 1477361 w 1515732"/>
              <a:gd name="connsiteY77" fmla="*/ 54 h 1003304"/>
              <a:gd name="connsiteX78" fmla="*/ 1496543 w 1515732"/>
              <a:gd name="connsiteY78" fmla="*/ 24 h 1003304"/>
              <a:gd name="connsiteX79" fmla="*/ 1515733 w 1515732"/>
              <a:gd name="connsiteY79" fmla="*/ 0 h 100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15732" h="1003304">
                <a:moveTo>
                  <a:pt x="0" y="1003305"/>
                </a:moveTo>
                <a:lnTo>
                  <a:pt x="19187" y="1000559"/>
                </a:lnTo>
                <a:lnTo>
                  <a:pt x="38373" y="995075"/>
                </a:lnTo>
                <a:lnTo>
                  <a:pt x="57559" y="986893"/>
                </a:lnTo>
                <a:lnTo>
                  <a:pt x="76746" y="976077"/>
                </a:lnTo>
                <a:lnTo>
                  <a:pt x="95932" y="962707"/>
                </a:lnTo>
                <a:lnTo>
                  <a:pt x="115119" y="946880"/>
                </a:lnTo>
                <a:lnTo>
                  <a:pt x="134306" y="928722"/>
                </a:lnTo>
                <a:lnTo>
                  <a:pt x="153492" y="908364"/>
                </a:lnTo>
                <a:lnTo>
                  <a:pt x="172678" y="885963"/>
                </a:lnTo>
                <a:lnTo>
                  <a:pt x="191865" y="861690"/>
                </a:lnTo>
                <a:lnTo>
                  <a:pt x="211051" y="835719"/>
                </a:lnTo>
                <a:lnTo>
                  <a:pt x="230238" y="808235"/>
                </a:lnTo>
                <a:lnTo>
                  <a:pt x="249424" y="779446"/>
                </a:lnTo>
                <a:lnTo>
                  <a:pt x="268610" y="749544"/>
                </a:lnTo>
                <a:lnTo>
                  <a:pt x="287797" y="718741"/>
                </a:lnTo>
                <a:lnTo>
                  <a:pt x="306984" y="687231"/>
                </a:lnTo>
                <a:lnTo>
                  <a:pt x="326170" y="655219"/>
                </a:lnTo>
                <a:lnTo>
                  <a:pt x="345357" y="622903"/>
                </a:lnTo>
                <a:lnTo>
                  <a:pt x="364542" y="590473"/>
                </a:lnTo>
                <a:lnTo>
                  <a:pt x="383729" y="558113"/>
                </a:lnTo>
                <a:lnTo>
                  <a:pt x="402916" y="525998"/>
                </a:lnTo>
                <a:lnTo>
                  <a:pt x="422102" y="494288"/>
                </a:lnTo>
                <a:lnTo>
                  <a:pt x="441289" y="463136"/>
                </a:lnTo>
                <a:lnTo>
                  <a:pt x="460475" y="432678"/>
                </a:lnTo>
                <a:lnTo>
                  <a:pt x="479660" y="403036"/>
                </a:lnTo>
                <a:lnTo>
                  <a:pt x="498850" y="374321"/>
                </a:lnTo>
                <a:lnTo>
                  <a:pt x="518032" y="346625"/>
                </a:lnTo>
                <a:lnTo>
                  <a:pt x="537222" y="320028"/>
                </a:lnTo>
                <a:lnTo>
                  <a:pt x="556404" y="294594"/>
                </a:lnTo>
                <a:lnTo>
                  <a:pt x="575593" y="270374"/>
                </a:lnTo>
                <a:lnTo>
                  <a:pt x="594783" y="247403"/>
                </a:lnTo>
                <a:lnTo>
                  <a:pt x="613965" y="225706"/>
                </a:lnTo>
                <a:lnTo>
                  <a:pt x="633155" y="205292"/>
                </a:lnTo>
                <a:lnTo>
                  <a:pt x="652337" y="186160"/>
                </a:lnTo>
                <a:lnTo>
                  <a:pt x="671527" y="168302"/>
                </a:lnTo>
                <a:lnTo>
                  <a:pt x="690709" y="151694"/>
                </a:lnTo>
                <a:lnTo>
                  <a:pt x="709899" y="136307"/>
                </a:lnTo>
                <a:lnTo>
                  <a:pt x="729089" y="122107"/>
                </a:lnTo>
                <a:lnTo>
                  <a:pt x="748271" y="109051"/>
                </a:lnTo>
                <a:lnTo>
                  <a:pt x="767461" y="97091"/>
                </a:lnTo>
                <a:lnTo>
                  <a:pt x="786643" y="86176"/>
                </a:lnTo>
                <a:lnTo>
                  <a:pt x="805833" y="76249"/>
                </a:lnTo>
                <a:lnTo>
                  <a:pt x="825015" y="67256"/>
                </a:lnTo>
                <a:lnTo>
                  <a:pt x="844205" y="59138"/>
                </a:lnTo>
                <a:lnTo>
                  <a:pt x="863395" y="51837"/>
                </a:lnTo>
                <a:lnTo>
                  <a:pt x="882576" y="45293"/>
                </a:lnTo>
                <a:lnTo>
                  <a:pt x="901766" y="39450"/>
                </a:lnTo>
                <a:lnTo>
                  <a:pt x="920948" y="34251"/>
                </a:lnTo>
                <a:lnTo>
                  <a:pt x="940138" y="29641"/>
                </a:lnTo>
                <a:lnTo>
                  <a:pt x="959320" y="25569"/>
                </a:lnTo>
                <a:lnTo>
                  <a:pt x="978510" y="21984"/>
                </a:lnTo>
                <a:lnTo>
                  <a:pt x="997692" y="18840"/>
                </a:lnTo>
                <a:lnTo>
                  <a:pt x="1016882" y="16092"/>
                </a:lnTo>
                <a:lnTo>
                  <a:pt x="1036072" y="13698"/>
                </a:lnTo>
                <a:lnTo>
                  <a:pt x="1055254" y="11621"/>
                </a:lnTo>
                <a:lnTo>
                  <a:pt x="1074444" y="9825"/>
                </a:lnTo>
                <a:lnTo>
                  <a:pt x="1093626" y="8277"/>
                </a:lnTo>
                <a:lnTo>
                  <a:pt x="1112816" y="6948"/>
                </a:lnTo>
                <a:lnTo>
                  <a:pt x="1131998" y="5811"/>
                </a:lnTo>
                <a:lnTo>
                  <a:pt x="1151188" y="4842"/>
                </a:lnTo>
                <a:lnTo>
                  <a:pt x="1170378" y="4018"/>
                </a:lnTo>
                <a:lnTo>
                  <a:pt x="1189560" y="3321"/>
                </a:lnTo>
                <a:lnTo>
                  <a:pt x="1208750" y="2733"/>
                </a:lnTo>
                <a:lnTo>
                  <a:pt x="1227931" y="2239"/>
                </a:lnTo>
                <a:lnTo>
                  <a:pt x="1247121" y="1825"/>
                </a:lnTo>
                <a:lnTo>
                  <a:pt x="1266303" y="1479"/>
                </a:lnTo>
                <a:lnTo>
                  <a:pt x="1285493" y="1192"/>
                </a:lnTo>
                <a:lnTo>
                  <a:pt x="1304683" y="954"/>
                </a:lnTo>
                <a:lnTo>
                  <a:pt x="1323865" y="757"/>
                </a:lnTo>
                <a:lnTo>
                  <a:pt x="1343055" y="596"/>
                </a:lnTo>
                <a:lnTo>
                  <a:pt x="1362237" y="463"/>
                </a:lnTo>
                <a:lnTo>
                  <a:pt x="1381427" y="355"/>
                </a:lnTo>
                <a:lnTo>
                  <a:pt x="1400609" y="267"/>
                </a:lnTo>
                <a:lnTo>
                  <a:pt x="1419799" y="195"/>
                </a:lnTo>
                <a:lnTo>
                  <a:pt x="1438981" y="137"/>
                </a:lnTo>
                <a:lnTo>
                  <a:pt x="1458171" y="91"/>
                </a:lnTo>
                <a:lnTo>
                  <a:pt x="1477361" y="54"/>
                </a:lnTo>
                <a:lnTo>
                  <a:pt x="1496543" y="24"/>
                </a:lnTo>
                <a:lnTo>
                  <a:pt x="1515733" y="0"/>
                </a:lnTo>
              </a:path>
            </a:pathLst>
          </a:custGeom>
          <a:noFill/>
          <a:ln w="9573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DDAA1897-B9FF-A5A0-544D-16C93C362A25}"/>
              </a:ext>
            </a:extLst>
          </p:cNvPr>
          <p:cNvSpPr/>
          <p:nvPr/>
        </p:nvSpPr>
        <p:spPr>
          <a:xfrm>
            <a:off x="7700826" y="3144813"/>
            <a:ext cx="23056" cy="23056"/>
          </a:xfrm>
          <a:custGeom>
            <a:avLst/>
            <a:gdLst>
              <a:gd name="connsiteX0" fmla="*/ 23057 w 23056"/>
              <a:gd name="connsiteY0" fmla="*/ 11528 h 23056"/>
              <a:gd name="connsiteX1" fmla="*/ 11528 w 23056"/>
              <a:gd name="connsiteY1" fmla="*/ 23057 h 23056"/>
              <a:gd name="connsiteX2" fmla="*/ 0 w 23056"/>
              <a:gd name="connsiteY2" fmla="*/ 11528 h 23056"/>
              <a:gd name="connsiteX3" fmla="*/ 11528 w 23056"/>
              <a:gd name="connsiteY3" fmla="*/ 0 h 23056"/>
              <a:gd name="connsiteX4" fmla="*/ 23057 w 23056"/>
              <a:gd name="connsiteY4" fmla="*/ 11528 h 23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56" h="23056">
                <a:moveTo>
                  <a:pt x="23057" y="11528"/>
                </a:moveTo>
                <a:cubicBezTo>
                  <a:pt x="23057" y="17895"/>
                  <a:pt x="17895" y="23057"/>
                  <a:pt x="11528" y="23057"/>
                </a:cubicBezTo>
                <a:cubicBezTo>
                  <a:pt x="5161" y="23057"/>
                  <a:pt x="0" y="17895"/>
                  <a:pt x="0" y="11528"/>
                </a:cubicBezTo>
                <a:cubicBezTo>
                  <a:pt x="0" y="5161"/>
                  <a:pt x="5161" y="0"/>
                  <a:pt x="11528" y="0"/>
                </a:cubicBezTo>
                <a:cubicBezTo>
                  <a:pt x="17895" y="0"/>
                  <a:pt x="23057" y="5161"/>
                  <a:pt x="23057" y="11528"/>
                </a:cubicBezTo>
                <a:close/>
              </a:path>
            </a:pathLst>
          </a:custGeom>
          <a:solidFill>
            <a:srgbClr val="E26F46"/>
          </a:solidFill>
          <a:ln w="255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E586D4-BDA4-7E18-5678-55AC043E8896}"/>
              </a:ext>
            </a:extLst>
          </p:cNvPr>
          <p:cNvCxnSpPr>
            <a:cxnSpLocks/>
            <a:endCxn id="81" idx="1"/>
          </p:cNvCxnSpPr>
          <p:nvPr/>
        </p:nvCxnSpPr>
        <p:spPr bwMode="gray">
          <a:xfrm flipV="1">
            <a:off x="7712354" y="3167870"/>
            <a:ext cx="0" cy="52758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04D5DAA-62D5-C72F-7FDC-BA49276EAF0A}"/>
              </a:ext>
            </a:extLst>
          </p:cNvPr>
          <p:cNvCxnSpPr>
            <a:cxnSpLocks/>
            <a:stCxn id="81" idx="2"/>
          </p:cNvCxnSpPr>
          <p:nvPr/>
        </p:nvCxnSpPr>
        <p:spPr bwMode="gray">
          <a:xfrm flipH="1">
            <a:off x="7247977" y="3156341"/>
            <a:ext cx="4528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433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80" grpId="0" animBg="1"/>
      <p:bldP spid="8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Organisatorisches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Wahrscheinlichkeitsbegriff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Geschichte der Wahrscheinlichkeit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Wahrscheinlichkeitsräume und 𝜎-Algebra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Rechenregeln von Wahrscheinlichkeitsräumen</a:t>
            </a:r>
          </a:p>
          <a:p>
            <a:pPr marL="342900" indent="-342900"/>
            <a:r>
              <a:rPr lang="de-DE" altLang="en-DE" dirty="0"/>
              <a:t>Gleichverteilung</a:t>
            </a:r>
          </a:p>
          <a:p>
            <a:pPr marL="342900" indent="-342900"/>
            <a:r>
              <a:rPr lang="en-US" altLang="en-DE" i="1" dirty="0"/>
              <a:t>Counting</a:t>
            </a:r>
            <a:r>
              <a:rPr lang="de-DE" altLang="en-DE" dirty="0"/>
              <a:t> Prinzip</a:t>
            </a:r>
          </a:p>
          <a:p>
            <a:pPr marL="342900" indent="-342900"/>
            <a:r>
              <a:rPr lang="de-DE" altLang="en-DE" b="1" dirty="0"/>
              <a:t>Permutationen, Variationen und Kombinationen</a:t>
            </a:r>
          </a:p>
          <a:p>
            <a:pPr marL="614125" lvl="1" indent="-342900"/>
            <a:r>
              <a:rPr lang="de-DE" altLang="en-DE" dirty="0"/>
              <a:t>Numerische Approximation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39600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67A9F1-3A12-D5F3-17C3-C67326EB47B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en-DE" b="1" dirty="0"/>
                  <a:t>Problem</a:t>
                </a:r>
                <a:r>
                  <a:rPr lang="en-DE" dirty="0"/>
                  <a:t>: Wir haben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Objekte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Zufallsexperimente, wo wir jeweils eines der Objekte zufällig auswählen und aus der Menge entfernen. Wieviel verschiedene Ergebnisse gibt es bei den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Zufallsexperimenten?</a:t>
                </a:r>
              </a:p>
              <a:p>
                <a:pPr lvl="1"/>
                <a:r>
                  <a:rPr lang="de-DE" sz="1200" b="1" dirty="0">
                    <a:solidFill>
                      <a:schemeClr val="accent2"/>
                    </a:solidFill>
                  </a:rPr>
                  <a:t>Bemerkungen</a:t>
                </a:r>
              </a:p>
              <a:p>
                <a:pPr lvl="2"/>
                <a:r>
                  <a:rPr lang="de-DE" sz="1200" dirty="0"/>
                  <a:t>Ist identisch zur Frage „wieviel verschiedene Anordnungen gibt es für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Objekte?“</a:t>
                </a:r>
              </a:p>
              <a:p>
                <a:pPr lvl="2"/>
                <a:r>
                  <a:rPr lang="de-DE" sz="1200" dirty="0"/>
                  <a:t>Wurde schon von Jacob Bernoulli untersucht.</a:t>
                </a:r>
              </a:p>
              <a:p>
                <a:pPr lvl="2"/>
                <a:r>
                  <a:rPr lang="de-DE" sz="1200" dirty="0"/>
                  <a:t>Kann mit dem </a:t>
                </a:r>
                <a:r>
                  <a:rPr lang="en-US" sz="1200" i="1" dirty="0"/>
                  <a:t>Counting</a:t>
                </a:r>
                <a:r>
                  <a:rPr lang="de-DE" sz="1200" i="1" dirty="0"/>
                  <a:t> </a:t>
                </a:r>
                <a:r>
                  <a:rPr lang="de-DE" sz="1200" dirty="0"/>
                  <a:t>Prinzip ganz leicht gelöst werden.</a:t>
                </a:r>
              </a:p>
              <a:p>
                <a:r>
                  <a:rPr lang="de-DE" b="1" dirty="0">
                    <a:solidFill>
                      <a:srgbClr val="C00000"/>
                    </a:solidFill>
                  </a:rPr>
                  <a:t>Definition (Permutationen)</a:t>
                </a:r>
                <a:r>
                  <a:rPr lang="de-DE" i="1" dirty="0"/>
                  <a:t>.</a:t>
                </a:r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Objekte gibt es genau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⋅⋯⋅2⋅1</m:t>
                    </m:r>
                  </m:oMath>
                </a14:m>
                <a:r>
                  <a:rPr lang="de-DE" dirty="0"/>
                  <a:t> viele verschiedene Anordnungen die auch Permutation genannt werden.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sz="1200" dirty="0"/>
                  <a:t>. In einem Seminar sind 6 Studenten und 4 Studentinnen die eine Klausur schreiben. Jeder schreibt eine andere Note. Wie viele Rankings nach Noten gibt es?</a:t>
                </a:r>
              </a:p>
              <a:p>
                <a:pPr lvl="2"/>
                <a:r>
                  <a:rPr lang="de-DE" sz="1200" b="1" dirty="0"/>
                  <a:t>Lösung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0!=10⋅9⋅8⋅7⋅6⋅5⋅4⋅3⋅2⋅1=3 628 800</m:t>
                    </m:r>
                  </m:oMath>
                </a14:m>
                <a:endParaRPr lang="de-DE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sz="1200" dirty="0"/>
                  <a:t>. Wenn man die Rankings der Studenten und Studentinnen separat betrachtet, wieviel Rankings gibt es dann (d.h., die Rankings zwischen Studenten und Studentinnen spielen keine Rolle)?</a:t>
                </a:r>
              </a:p>
              <a:p>
                <a:pPr lvl="2"/>
                <a:r>
                  <a:rPr lang="de-DE" sz="1200" b="1" dirty="0"/>
                  <a:t>Lösung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!⋅4!=720⋅24=17 280</m:t>
                    </m:r>
                  </m:oMath>
                </a14:m>
                <a:endParaRPr lang="de-DE" sz="12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67A9F1-3A12-D5F3-17C3-C67326EB4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55" b="-92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AAB1A32-2A43-B90C-E1A9-3DBAEE1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Permutationen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F2655A-260E-9BCF-482E-E07B692D1E1E}"/>
                  </a:ext>
                </a:extLst>
              </p:cNvPr>
              <p:cNvSpPr txBox="1"/>
              <p:nvPr/>
            </p:nvSpPr>
            <p:spPr bwMode="gray">
              <a:xfrm>
                <a:off x="7812360" y="1491630"/>
                <a:ext cx="1152128" cy="1959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DE" sz="1200" b="1" dirty="0"/>
                  <a:t>Objekte: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DE" sz="1200" b="1" dirty="0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1200" b="0" dirty="0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DE" sz="1200" dirty="0" err="1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DE" sz="1200" dirty="0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DE" sz="1200" dirty="0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DE" sz="1200" dirty="0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F2655A-260E-9BCF-482E-E07B692D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812360" y="1491630"/>
                <a:ext cx="1152128" cy="1959549"/>
              </a:xfrm>
              <a:prstGeom prst="rect">
                <a:avLst/>
              </a:prstGeom>
              <a:blipFill>
                <a:blip r:embed="rId3"/>
                <a:stretch>
                  <a:fillRect l="-8696" t="-2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2877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F20A683-5681-DB24-1B1F-A4F7D5E8FE2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Problem</a:t>
                </a:r>
                <a:r>
                  <a:rPr lang="en-DE" dirty="0"/>
                  <a:t>: Wir haben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Objekte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Zufallsexperimente, wo wir jeweils eines der Objekte zufällig auswählen und aus der Menge entfernen. Wieviel verschiedene Ergebnisse gibt es bei den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dirty="0"/>
                  <a:t> Zufallsexperimenten?</a:t>
                </a:r>
              </a:p>
              <a:p>
                <a:pPr lvl="1"/>
                <a:r>
                  <a:rPr lang="de-DE" sz="1200" b="1" dirty="0">
                    <a:solidFill>
                      <a:schemeClr val="accent2"/>
                    </a:solidFill>
                  </a:rPr>
                  <a:t>Bemerkungen</a:t>
                </a:r>
              </a:p>
              <a:p>
                <a:pPr lvl="2"/>
                <a:r>
                  <a:rPr lang="de-DE" sz="1200" dirty="0"/>
                  <a:t>Ist identisch zur Frage „wieviel verschiedene Variationen von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200" dirty="0"/>
                  <a:t> Objekten aus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Objekten gibt es, wenn die Reihenfolge der Auswahl einen Unterschied macht?“</a:t>
                </a:r>
              </a:p>
              <a:p>
                <a:pPr lvl="2"/>
                <a:r>
                  <a:rPr lang="de-DE" sz="1200" dirty="0"/>
                  <a:t>Kann mit dem </a:t>
                </a:r>
                <a:r>
                  <a:rPr lang="en-US" sz="1200" i="1" dirty="0"/>
                  <a:t>Counting</a:t>
                </a:r>
                <a:r>
                  <a:rPr lang="de-DE" sz="1200" i="1" dirty="0"/>
                  <a:t> </a:t>
                </a:r>
                <a:r>
                  <a:rPr lang="de-DE" sz="1200" dirty="0"/>
                  <a:t>Prinzip ganz leicht gelöst werden.</a:t>
                </a:r>
              </a:p>
              <a:p>
                <a:r>
                  <a:rPr lang="de-DE" b="1" dirty="0">
                    <a:solidFill>
                      <a:srgbClr val="C00000"/>
                    </a:solidFill>
                  </a:rPr>
                  <a:t>Definition (Variationen)</a:t>
                </a:r>
                <a:r>
                  <a:rPr lang="de-DE" i="1" dirty="0"/>
                  <a:t>.</a:t>
                </a:r>
                <a:r>
                  <a:rPr lang="de-DE" dirty="0"/>
                  <a:t> Wenn man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Objekte aus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dirty="0"/>
                  <a:t> Objekten mit Beachtung der Reihenfolge auswählt, ist die Anzahl der Variationen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⋅⋯⋅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sz="1200" dirty="0">
                    <a:solidFill>
                      <a:schemeClr val="tx1"/>
                    </a:solidFill>
                  </a:rPr>
                  <a:t>. Wähle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200" dirty="0">
                    <a:solidFill>
                      <a:schemeClr val="tx1"/>
                    </a:solidFill>
                  </a:rPr>
                  <a:t> eindeutige Tage aus 365 Tagen aus (Geburtstagsparadoxon)</a:t>
                </a:r>
              </a:p>
              <a:p>
                <a:pPr lvl="2"/>
                <a:r>
                  <a:rPr lang="de-DE" sz="1200" b="1" dirty="0"/>
                  <a:t>Lösung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365⋅364⋅⋯⋅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365−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365!</m:t>
                        </m:r>
                      </m:num>
                      <m:den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365−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F20A683-5681-DB24-1B1F-A4F7D5E8FE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8E87714-4C8C-D339-F2B0-EE9802EDE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Variationen</a:t>
            </a:r>
          </a:p>
        </p:txBody>
      </p:sp>
    </p:spTree>
    <p:extLst>
      <p:ext uri="{BB962C8B-B14F-4D97-AF65-F5344CB8AC3E}">
        <p14:creationId xmlns:p14="http://schemas.microsoft.com/office/powerpoint/2010/main" val="8473083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67A9F1-3A12-D5F3-17C3-C67326EB47B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en-DE" b="1" dirty="0"/>
                  <a:t>Problem</a:t>
                </a:r>
                <a:r>
                  <a:rPr lang="en-DE" dirty="0"/>
                  <a:t>: Wir haben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Objekte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Zufallsexperimente, wo wir jeweils eines der Objekte zufällig auswählen und aus der Menge entfernen. Wieviel verschiedene Ergebnisse gibt es bei den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dirty="0"/>
                  <a:t> Zufallsexperimenten, wenn es bei der Auswahl 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Objekte nicht darauf ankommt, </a:t>
                </a:r>
                <a:r>
                  <a:rPr lang="en-DE" i="1" dirty="0"/>
                  <a:t>wann</a:t>
                </a:r>
                <a:r>
                  <a:rPr lang="en-DE" dirty="0"/>
                  <a:t> sie ausgewählt wurden?</a:t>
                </a:r>
              </a:p>
              <a:p>
                <a:pPr lvl="1"/>
                <a:r>
                  <a:rPr lang="de-DE" sz="1200" b="1" dirty="0">
                    <a:solidFill>
                      <a:schemeClr val="accent2"/>
                    </a:solidFill>
                  </a:rPr>
                  <a:t>Bemerkungen</a:t>
                </a:r>
              </a:p>
              <a:p>
                <a:pPr lvl="2"/>
                <a:r>
                  <a:rPr lang="de-DE" sz="1200" dirty="0"/>
                  <a:t>Ist identisch zur Frage „wieviel verschiedene Teilmengen der Größe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200" dirty="0"/>
                  <a:t> aus einer Menge der Größe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gibt es?“</a:t>
                </a:r>
              </a:p>
              <a:p>
                <a:pPr lvl="2"/>
                <a:r>
                  <a:rPr lang="de-DE" sz="1200" dirty="0"/>
                  <a:t>Kann mit Hilfe von Variationen und Permutationen ganz leicht gelöst werden.</a:t>
                </a:r>
              </a:p>
              <a:p>
                <a:r>
                  <a:rPr lang="de-DE" b="1" dirty="0">
                    <a:solidFill>
                      <a:srgbClr val="C00000"/>
                    </a:solidFill>
                  </a:rPr>
                  <a:t>Definition (Kombination)</a:t>
                </a:r>
                <a:r>
                  <a:rPr lang="de-DE" i="1" dirty="0"/>
                  <a:t>.</a:t>
                </a:r>
                <a:r>
                  <a:rPr lang="de-DE" dirty="0"/>
                  <a:t> Die Anzahl von eindeutigen Teilmengen der Größe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aus einer Menge der Größe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ist</a:t>
                </a:r>
              </a:p>
              <a:p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⋅⋯⋅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1⋅2⋅⋯⋅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67A9F1-3A12-D5F3-17C3-C67326EB4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55" r="-53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AAB1A32-2A43-B90C-E1A9-3DBAEE1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Kombinationen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DC9576-BCC8-92F6-0268-DF009BD2EB2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 bwMode="gray">
          <a:xfrm flipV="1">
            <a:off x="1559960" y="4005881"/>
            <a:ext cx="486983" cy="9811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2A25E-B95A-2672-2261-3CEEE93456AB}"/>
                  </a:ext>
                </a:extLst>
              </p:cNvPr>
              <p:cNvSpPr txBox="1"/>
              <p:nvPr/>
            </p:nvSpPr>
            <p:spPr bwMode="gray">
              <a:xfrm>
                <a:off x="107504" y="3938222"/>
                <a:ext cx="1452456" cy="3315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DE" sz="1050" dirty="0">
                    <a:solidFill>
                      <a:srgbClr val="C00000"/>
                    </a:solidFill>
                  </a:rPr>
                  <a:t>Auswahl von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sz="1050" dirty="0">
                    <a:solidFill>
                      <a:srgbClr val="C00000"/>
                    </a:solidFill>
                  </a:rPr>
                  <a:t> Objekten</a:t>
                </a:r>
                <a:br>
                  <a:rPr lang="en-DE" sz="1050" dirty="0">
                    <a:solidFill>
                      <a:srgbClr val="C00000"/>
                    </a:solidFill>
                  </a:rPr>
                </a:br>
                <a:r>
                  <a:rPr lang="en-DE" sz="1050" dirty="0">
                    <a:solidFill>
                      <a:srgbClr val="C00000"/>
                    </a:solidFill>
                  </a:rPr>
                  <a:t>aus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050" dirty="0">
                    <a:solidFill>
                      <a:srgbClr val="C00000"/>
                    </a:solidFill>
                  </a:rPr>
                  <a:t> Objekten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2A25E-B95A-2672-2261-3CEEE9345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7504" y="3938222"/>
                <a:ext cx="1452456" cy="331547"/>
              </a:xfrm>
              <a:prstGeom prst="rect">
                <a:avLst/>
              </a:prstGeom>
              <a:blipFill>
                <a:blip r:embed="rId3"/>
                <a:stretch>
                  <a:fillRect l="-7826" t="-11538" r="-7826" b="-3076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4061DC-59EC-67BF-7176-8C3E675A2F81}"/>
              </a:ext>
            </a:extLst>
          </p:cNvPr>
          <p:cNvSpPr/>
          <p:nvPr/>
        </p:nvSpPr>
        <p:spPr bwMode="gray">
          <a:xfrm>
            <a:off x="2046943" y="3870934"/>
            <a:ext cx="2093009" cy="26989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1644D84-753C-DD23-6BFE-E00C1030B842}"/>
              </a:ext>
            </a:extLst>
          </p:cNvPr>
          <p:cNvSpPr/>
          <p:nvPr/>
        </p:nvSpPr>
        <p:spPr bwMode="gray">
          <a:xfrm>
            <a:off x="2046942" y="4210128"/>
            <a:ext cx="2093009" cy="26989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A14C09-E476-26BE-AF98-CE90B2440479}"/>
              </a:ext>
            </a:extLst>
          </p:cNvPr>
          <p:cNvCxnSpPr>
            <a:cxnSpLocks/>
            <a:stCxn id="16" idx="3"/>
          </p:cNvCxnSpPr>
          <p:nvPr/>
        </p:nvCxnSpPr>
        <p:spPr bwMode="gray">
          <a:xfrm flipV="1">
            <a:off x="1559960" y="4452059"/>
            <a:ext cx="486981" cy="28601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A85F25-CDE5-852B-1DAE-4508A8718341}"/>
                  </a:ext>
                </a:extLst>
              </p:cNvPr>
              <p:cNvSpPr txBox="1"/>
              <p:nvPr/>
            </p:nvSpPr>
            <p:spPr bwMode="gray">
              <a:xfrm>
                <a:off x="107504" y="4525087"/>
                <a:ext cx="1452456" cy="42596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DE" sz="1050" dirty="0">
                    <a:solidFill>
                      <a:srgbClr val="C00000"/>
                    </a:solidFill>
                  </a:rPr>
                  <a:t>Anzahl Permutationen</a:t>
                </a:r>
                <a:br>
                  <a:rPr lang="en-DE" sz="1050" dirty="0">
                    <a:solidFill>
                      <a:srgbClr val="C00000"/>
                    </a:solidFill>
                  </a:rPr>
                </a:br>
                <a:r>
                  <a:rPr lang="en-DE" sz="1050" dirty="0">
                    <a:solidFill>
                      <a:srgbClr val="C00000"/>
                    </a:solidFill>
                  </a:rPr>
                  <a:t>von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sz="1050" dirty="0">
                    <a:solidFill>
                      <a:srgbClr val="C00000"/>
                    </a:solidFill>
                  </a:rPr>
                  <a:t> Objekten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A85F25-CDE5-852B-1DAE-4508A8718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7504" y="4525087"/>
                <a:ext cx="1452456" cy="425967"/>
              </a:xfrm>
              <a:prstGeom prst="rect">
                <a:avLst/>
              </a:prstGeom>
              <a:blipFill>
                <a:blip r:embed="rId4"/>
                <a:stretch>
                  <a:fillRect l="-4348" r="-4348" b="-117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7B53352-C5A3-2ADC-1609-F5F7C8F03337}"/>
              </a:ext>
            </a:extLst>
          </p:cNvPr>
          <p:cNvSpPr/>
          <p:nvPr/>
        </p:nvSpPr>
        <p:spPr bwMode="gray">
          <a:xfrm>
            <a:off x="5491031" y="4005880"/>
            <a:ext cx="305105" cy="33154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8B2D2A-9459-AC23-5A2B-3100281BE7B3}"/>
              </a:ext>
            </a:extLst>
          </p:cNvPr>
          <p:cNvCxnSpPr>
            <a:cxnSpLocks/>
          </p:cNvCxnSpPr>
          <p:nvPr/>
        </p:nvCxnSpPr>
        <p:spPr bwMode="gray">
          <a:xfrm flipH="1">
            <a:off x="5868144" y="3938222"/>
            <a:ext cx="288032" cy="17911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684121-4F89-E9C3-3508-F48A4FA0A921}"/>
                  </a:ext>
                </a:extLst>
              </p:cNvPr>
              <p:cNvSpPr txBox="1"/>
              <p:nvPr/>
            </p:nvSpPr>
            <p:spPr bwMode="gray">
              <a:xfrm>
                <a:off x="6162551" y="3628971"/>
                <a:ext cx="1452456" cy="42596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Gesprochen: „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über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“</a:t>
                </a:r>
                <a:br>
                  <a:rPr lang="de-DE" sz="1050" dirty="0">
                    <a:solidFill>
                      <a:srgbClr val="C00000"/>
                    </a:solidFill>
                  </a:rPr>
                </a:br>
                <a:r>
                  <a:rPr lang="de-DE" sz="1050" dirty="0">
                    <a:solidFill>
                      <a:srgbClr val="C00000"/>
                    </a:solidFill>
                  </a:rPr>
                  <a:t>(„</a:t>
                </a:r>
                <a14:m>
                  <m:oMath xmlns:m="http://schemas.openxmlformats.org/officeDocument/2006/math">
                    <m:r>
                      <a:rPr lang="en-US" sz="105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050" dirty="0">
                    <a:solidFill>
                      <a:srgbClr val="C00000"/>
                    </a:solidFill>
                  </a:rPr>
                  <a:t> choose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“)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684121-4F89-E9C3-3508-F48A4FA0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62551" y="3628971"/>
                <a:ext cx="1452456" cy="425967"/>
              </a:xfrm>
              <a:prstGeom prst="rect">
                <a:avLst/>
              </a:prstGeom>
              <a:blipFill>
                <a:blip r:embed="rId5"/>
                <a:stretch>
                  <a:fillRect l="-5217" r="-5217" b="-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609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4" grpId="0" animBg="1"/>
      <p:bldP spid="16" grpId="0"/>
      <p:bldP spid="21" grpId="0" animBg="1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D44DDB6-D2E4-221E-5E0A-FB25F6CE97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dirty="0"/>
                  <a:t>. Zur Wahl des Fachschaftsrats aus 5 Personen stehen 6 Studenten und 9 Studentinnen zur Wahl. Wie wahrscheinlich ist es, dass der Fachschaftsrat aus 2 Studenten und 3 Studentinnen bestehen wird? </a:t>
                </a:r>
              </a:p>
              <a:p>
                <a:pPr lvl="1"/>
                <a:r>
                  <a:rPr lang="de-DE" sz="1200" b="0" dirty="0"/>
                  <a:t>Anzahl von möglichen Fachschaftsräten: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Anzahl von 2 Studenten aus 6 Studenten: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Anzahl von 3 Studentinnen aus 9 Studentinnen: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6⋅5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1⋅2</m:t>
                              </m:r>
                            </m:den>
                          </m:f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9⋅8⋅7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1⋅2⋅3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15⋅14⋅13⋅12⋅11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1⋅2⋅3⋅4⋅5</m:t>
                              </m:r>
                            </m:den>
                          </m:f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143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=41.958%</m:t>
                      </m:r>
                    </m:oMath>
                  </m:oMathPara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dirty="0"/>
                  <a:t>. Wie viele verschiedene Worte kann man aus STATISTICS formen?</a:t>
                </a:r>
              </a:p>
              <a:p>
                <a:pPr lvl="1"/>
                <a:r>
                  <a:rPr lang="de-DE" sz="1200" dirty="0"/>
                  <a:t>Ergebnisraum: Positionen der drei „S“, der drei „T“, der zwei „I“, des „A“ („C“ folgt dann)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3!⋅7!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3!⋅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!⋅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!⋅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3!⋅3!⋅2! 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=50 400 </m:t>
                      </m:r>
                    </m:oMath>
                  </m:oMathPara>
                </a14:m>
                <a:endParaRPr lang="de-DE" sz="1200" dirty="0"/>
              </a:p>
              <a:p>
                <a:pPr lvl="1"/>
                <a:endParaRPr lang="de-DE" b="1" dirty="0">
                  <a:solidFill>
                    <a:schemeClr val="accent4"/>
                  </a:solidFill>
                </a:endParaRPr>
              </a:p>
              <a:p>
                <a:endParaRPr lang="de-DE" sz="12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D44DDB6-D2E4-221E-5E0A-FB25F6CE9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 r="-8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D3BE455-17E7-ABD8-B42C-1B81C566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Kombinationen: Beispiele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189BB4-318E-5453-6FA0-23F313621D36}"/>
              </a:ext>
            </a:extLst>
          </p:cNvPr>
          <p:cNvCxnSpPr>
            <a:cxnSpLocks/>
            <a:endCxn id="6" idx="1"/>
          </p:cNvCxnSpPr>
          <p:nvPr/>
        </p:nvCxnSpPr>
        <p:spPr bwMode="gray">
          <a:xfrm flipV="1">
            <a:off x="951204" y="4537201"/>
            <a:ext cx="432049" cy="26105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6836079-BB35-6A57-5693-61BC55A1D9BF}"/>
              </a:ext>
            </a:extLst>
          </p:cNvPr>
          <p:cNvSpPr txBox="1"/>
          <p:nvPr/>
        </p:nvSpPr>
        <p:spPr bwMode="gray">
          <a:xfrm>
            <a:off x="151408" y="4798258"/>
            <a:ext cx="1231845" cy="2097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Positionen von “S”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EA4706-3026-735C-4861-4B00F85D404D}"/>
              </a:ext>
            </a:extLst>
          </p:cNvPr>
          <p:cNvSpPr/>
          <p:nvPr/>
        </p:nvSpPr>
        <p:spPr bwMode="gray">
          <a:xfrm>
            <a:off x="1383253" y="4371427"/>
            <a:ext cx="360039" cy="33154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759765-6574-6764-E8A8-3E6407BC95F6}"/>
              </a:ext>
            </a:extLst>
          </p:cNvPr>
          <p:cNvCxnSpPr>
            <a:cxnSpLocks/>
          </p:cNvCxnSpPr>
          <p:nvPr/>
        </p:nvCxnSpPr>
        <p:spPr bwMode="gray">
          <a:xfrm flipV="1">
            <a:off x="1920216" y="4708153"/>
            <a:ext cx="36704" cy="1949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D8550F1-5CB2-9737-E440-57BC71CB80E6}"/>
              </a:ext>
            </a:extLst>
          </p:cNvPr>
          <p:cNvSpPr txBox="1"/>
          <p:nvPr/>
        </p:nvSpPr>
        <p:spPr bwMode="gray">
          <a:xfrm>
            <a:off x="1311244" y="4933735"/>
            <a:ext cx="1231844" cy="2097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Positionen von “T”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2224109-3E52-AE95-D2DF-FF77819D3ECC}"/>
              </a:ext>
            </a:extLst>
          </p:cNvPr>
          <p:cNvSpPr/>
          <p:nvPr/>
        </p:nvSpPr>
        <p:spPr bwMode="gray">
          <a:xfrm>
            <a:off x="1815301" y="4371427"/>
            <a:ext cx="258980" cy="33154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4AC7D2-477A-3D34-F471-0E72E37C12EE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347765" y="4722930"/>
            <a:ext cx="424685" cy="210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5398A32-3240-8A6E-D71A-A6CE292B7D9F}"/>
              </a:ext>
            </a:extLst>
          </p:cNvPr>
          <p:cNvSpPr/>
          <p:nvPr/>
        </p:nvSpPr>
        <p:spPr bwMode="gray">
          <a:xfrm>
            <a:off x="2154620" y="4371427"/>
            <a:ext cx="258980" cy="33154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11AA4F-229C-11A4-30AA-369D47E6D8D2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774092" y="4707442"/>
            <a:ext cx="1079341" cy="22629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10940EB-4FFD-1957-41FC-6DA71FDEF6FA}"/>
              </a:ext>
            </a:extLst>
          </p:cNvPr>
          <p:cNvSpPr/>
          <p:nvPr/>
        </p:nvSpPr>
        <p:spPr bwMode="gray">
          <a:xfrm>
            <a:off x="2483768" y="4371046"/>
            <a:ext cx="258980" cy="33154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2315CA-8DE1-6933-2994-A3BE4905100B}"/>
              </a:ext>
            </a:extLst>
          </p:cNvPr>
          <p:cNvSpPr txBox="1"/>
          <p:nvPr/>
        </p:nvSpPr>
        <p:spPr bwMode="gray">
          <a:xfrm>
            <a:off x="2577728" y="4937471"/>
            <a:ext cx="1231844" cy="2097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Positionen von “I”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FBF55D-CB2A-19F4-0E82-F551392B6AAA}"/>
              </a:ext>
            </a:extLst>
          </p:cNvPr>
          <p:cNvSpPr txBox="1"/>
          <p:nvPr/>
        </p:nvSpPr>
        <p:spPr bwMode="gray">
          <a:xfrm>
            <a:off x="3814510" y="4828852"/>
            <a:ext cx="1231844" cy="2097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Positionen von “A”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3B503F-DF8B-ED57-1885-7626E166FB1B}"/>
              </a:ext>
            </a:extLst>
          </p:cNvPr>
          <p:cNvSpPr/>
          <p:nvPr/>
        </p:nvSpPr>
        <p:spPr bwMode="gray">
          <a:xfrm>
            <a:off x="3542628" y="4299942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B5DBC5-E300-95ED-A3DF-A9B38133E533}"/>
              </a:ext>
            </a:extLst>
          </p:cNvPr>
          <p:cNvSpPr/>
          <p:nvPr/>
        </p:nvSpPr>
        <p:spPr bwMode="gray">
          <a:xfrm>
            <a:off x="3155790" y="4566103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E556F0-92B9-805D-E7BC-651198335AD4}"/>
              </a:ext>
            </a:extLst>
          </p:cNvPr>
          <p:cNvSpPr/>
          <p:nvPr/>
        </p:nvSpPr>
        <p:spPr bwMode="gray">
          <a:xfrm>
            <a:off x="3643119" y="4550903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98D556-FD36-FDC3-F4D5-5318419BD676}"/>
              </a:ext>
            </a:extLst>
          </p:cNvPr>
          <p:cNvSpPr/>
          <p:nvPr/>
        </p:nvSpPr>
        <p:spPr bwMode="gray">
          <a:xfrm>
            <a:off x="4018496" y="4305603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05F749-3724-5D6B-2BB4-8839A8627170}"/>
              </a:ext>
            </a:extLst>
          </p:cNvPr>
          <p:cNvSpPr/>
          <p:nvPr/>
        </p:nvSpPr>
        <p:spPr bwMode="gray">
          <a:xfrm>
            <a:off x="4108601" y="4563877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BDC975-7D10-FAFF-F5E8-D5A9BFF414B1}"/>
              </a:ext>
            </a:extLst>
          </p:cNvPr>
          <p:cNvSpPr/>
          <p:nvPr/>
        </p:nvSpPr>
        <p:spPr bwMode="gray">
          <a:xfrm>
            <a:off x="4457686" y="4299942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A3B7F-5CB1-43EB-840E-D15290D5A443}"/>
              </a:ext>
            </a:extLst>
          </p:cNvPr>
          <p:cNvSpPr/>
          <p:nvPr/>
        </p:nvSpPr>
        <p:spPr bwMode="gray">
          <a:xfrm>
            <a:off x="4560166" y="4563877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CC0943-5045-7975-D68B-268976B4989C}"/>
              </a:ext>
            </a:extLst>
          </p:cNvPr>
          <p:cNvSpPr/>
          <p:nvPr/>
        </p:nvSpPr>
        <p:spPr bwMode="gray">
          <a:xfrm>
            <a:off x="4335883" y="4562844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013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4" grpId="0"/>
      <p:bldP spid="15" grpId="0" animBg="1"/>
      <p:bldP spid="19" grpId="0" animBg="1"/>
      <p:bldP spid="21" grpId="0" animBg="1"/>
      <p:bldP spid="24" grpId="0"/>
      <p:bldP spid="25" grpId="0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4E2A7C8-4340-9B98-4F27-1C3ED669E7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5" y="1239837"/>
                <a:ext cx="7457087" cy="3563938"/>
              </a:xfrm>
            </p:spPr>
            <p:txBody>
              <a:bodyPr/>
              <a:lstStyle/>
              <a:p>
                <a:r>
                  <a:rPr lang="en-DE" b="1" dirty="0"/>
                  <a:t>Beobachtung</a:t>
                </a:r>
                <a:r>
                  <a:rPr lang="en-DE" dirty="0"/>
                  <a:t>: Fakultätsfunktion wächst sehr schnell durch Produktbildung!</a:t>
                </a:r>
              </a:p>
              <a:p>
                <a:pPr lvl="1"/>
                <a:r>
                  <a:rPr lang="en-DE" sz="1200" b="1" dirty="0"/>
                  <a:t>Aber</a:t>
                </a:r>
                <a:r>
                  <a:rPr lang="en-DE" sz="1200" dirty="0"/>
                  <a:t>: Gleitkommadarstellung können aber nur Zahlen bis zu 380 Stellen darstellen! </a:t>
                </a:r>
              </a:p>
              <a:p>
                <a:r>
                  <a:rPr lang="en-DE" b="1" dirty="0"/>
                  <a:t>Folge</a:t>
                </a:r>
                <a:r>
                  <a:rPr lang="en-DE" dirty="0"/>
                  <a:t>: In der Praxis wird nur der Logarithmus von Wahrscheinlichkeiten gespeichert!</a:t>
                </a:r>
              </a:p>
              <a:p>
                <a:pPr lvl="1"/>
                <a:r>
                  <a:rPr lang="de-DE" sz="1200" b="1" dirty="0">
                    <a:solidFill>
                      <a:schemeClr val="accent2"/>
                    </a:solidFill>
                  </a:rPr>
                  <a:t>Bemerkungen</a:t>
                </a:r>
              </a:p>
              <a:p>
                <a:pPr lvl="2"/>
                <a:r>
                  <a:rPr lang="de-DE" sz="1200" dirty="0"/>
                  <a:t>Aus Produkten werden Summen und aus Exponenten werden Produkte</a:t>
                </a:r>
              </a:p>
              <a:p>
                <a:pPr lvl="2"/>
                <a:r>
                  <a:rPr lang="de-DE" sz="1200" dirty="0"/>
                  <a:t>Wir benötigen effiziente Approximation vom Logarithmus der Fakultätsfunktion</a:t>
                </a:r>
              </a:p>
              <a:p>
                <a:endParaRPr lang="de-DE" b="1" dirty="0">
                  <a:solidFill>
                    <a:srgbClr val="C00000"/>
                  </a:solidFill>
                </a:endParaRPr>
              </a:p>
              <a:p>
                <a:r>
                  <a:rPr lang="de-DE" b="1" dirty="0">
                    <a:solidFill>
                      <a:srgbClr val="C00000"/>
                    </a:solidFill>
                  </a:rPr>
                  <a:t>Satz (</a:t>
                </a:r>
                <a:r>
                  <a:rPr lang="de-DE" b="1" dirty="0" err="1">
                    <a:solidFill>
                      <a:srgbClr val="C00000"/>
                    </a:solidFill>
                  </a:rPr>
                  <a:t>Stirling‘s</a:t>
                </a:r>
                <a:r>
                  <a:rPr lang="de-DE" b="1" dirty="0">
                    <a:solidFill>
                      <a:srgbClr val="C00000"/>
                    </a:solidFill>
                  </a:rPr>
                  <a:t> Approximation)</a:t>
                </a:r>
                <a:r>
                  <a:rPr lang="de-DE" i="1" dirty="0"/>
                  <a:t>.</a:t>
                </a:r>
                <a:r>
                  <a:rPr lang="de-DE" dirty="0"/>
                  <a:t> </a:t>
                </a:r>
                <a:r>
                  <a:rPr lang="en-US" dirty="0"/>
                  <a:t>Für alle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DE" dirty="0"/>
                  <a:t> gilt die folgende Approximation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𝒪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  <a:p>
                <a:endParaRPr lang="de-DE" b="1" dirty="0">
                  <a:solidFill>
                    <a:srgbClr val="C00000"/>
                  </a:solidFill>
                </a:endParaRPr>
              </a:p>
              <a:p>
                <a:r>
                  <a:rPr lang="de-DE" b="1" dirty="0">
                    <a:solidFill>
                      <a:srgbClr val="C00000"/>
                    </a:solidFill>
                  </a:rPr>
                  <a:t>Korollar</a:t>
                </a:r>
                <a:r>
                  <a:rPr lang="de-DE" i="1" dirty="0"/>
                  <a:t>.</a:t>
                </a:r>
                <a:r>
                  <a:rPr lang="de-DE" dirty="0"/>
                  <a:t> </a:t>
                </a:r>
                <a:r>
                  <a:rPr lang="en-US" dirty="0"/>
                  <a:t>Für alle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DE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DE" dirty="0"/>
                  <a:t> mit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gilt die folgende Approximation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lvl="1"/>
                <a:endParaRPr lang="en-DE" dirty="0"/>
              </a:p>
              <a:p>
                <a:pPr lvl="2"/>
                <a:endParaRPr lang="en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4E2A7C8-4340-9B98-4F27-1C3ED669E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5" y="1239837"/>
                <a:ext cx="7457087" cy="3563938"/>
              </a:xfrm>
              <a:blipFill>
                <a:blip r:embed="rId2"/>
                <a:stretch>
                  <a:fillRect t="-355" b="-60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2865A2-4118-3C5F-248B-EDE417BE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Numerische Approximation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3720D7-CD49-7019-0E27-7D495E2A0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8610" y="1132643"/>
            <a:ext cx="577354" cy="92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0FCD9E-DB6C-AC4C-08C0-6F09CD9BD07F}"/>
              </a:ext>
            </a:extLst>
          </p:cNvPr>
          <p:cNvSpPr txBox="1"/>
          <p:nvPr/>
        </p:nvSpPr>
        <p:spPr bwMode="gray">
          <a:xfrm>
            <a:off x="7522013" y="2049055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James Stirling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(1692 – 1770)</a:t>
            </a:r>
            <a:endParaRPr lang="en-US" sz="800" dirty="0" err="1"/>
          </a:p>
        </p:txBody>
      </p: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40236DF7-DE77-2FF9-062D-AF7991FC4B7F}"/>
              </a:ext>
            </a:extLst>
          </p:cNvPr>
          <p:cNvGrpSpPr/>
          <p:nvPr/>
        </p:nvGrpSpPr>
        <p:grpSpPr>
          <a:xfrm>
            <a:off x="7310040" y="2597838"/>
            <a:ext cx="1737163" cy="1130892"/>
            <a:chOff x="7310040" y="2597838"/>
            <a:chExt cx="1737163" cy="113089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4594967-10A2-1A5F-7E1F-8B02C61FF95E}"/>
                </a:ext>
              </a:extLst>
            </p:cNvPr>
            <p:cNvSpPr/>
            <p:nvPr/>
          </p:nvSpPr>
          <p:spPr>
            <a:xfrm>
              <a:off x="7568089" y="2597838"/>
              <a:ext cx="1479114" cy="981818"/>
            </a:xfrm>
            <a:custGeom>
              <a:avLst/>
              <a:gdLst>
                <a:gd name="connsiteX0" fmla="*/ 0 w 1479114"/>
                <a:gd name="connsiteY0" fmla="*/ 981818 h 981818"/>
                <a:gd name="connsiteX1" fmla="*/ 1479115 w 1479114"/>
                <a:gd name="connsiteY1" fmla="*/ 981818 h 981818"/>
                <a:gd name="connsiteX2" fmla="*/ 1479115 w 1479114"/>
                <a:gd name="connsiteY2" fmla="*/ 0 h 981818"/>
                <a:gd name="connsiteX3" fmla="*/ 0 w 1479114"/>
                <a:gd name="connsiteY3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114" h="981818">
                  <a:moveTo>
                    <a:pt x="0" y="981818"/>
                  </a:moveTo>
                  <a:lnTo>
                    <a:pt x="1479115" y="981818"/>
                  </a:lnTo>
                  <a:lnTo>
                    <a:pt x="14791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15A5692-1CCA-4908-6034-2D2ED9DF230E}"/>
                </a:ext>
              </a:extLst>
            </p:cNvPr>
            <p:cNvSpPr/>
            <p:nvPr/>
          </p:nvSpPr>
          <p:spPr>
            <a:xfrm>
              <a:off x="7726233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D8F98CF-51EC-B4EE-E5B7-966F612B7A95}"/>
                </a:ext>
              </a:extLst>
            </p:cNvPr>
            <p:cNvSpPr/>
            <p:nvPr/>
          </p:nvSpPr>
          <p:spPr>
            <a:xfrm>
              <a:off x="7920037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855F2E3-55D6-DA6A-5BC8-5556720A5C5F}"/>
                </a:ext>
              </a:extLst>
            </p:cNvPr>
            <p:cNvSpPr/>
            <p:nvPr/>
          </p:nvSpPr>
          <p:spPr>
            <a:xfrm>
              <a:off x="8113845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0B356B5-15CE-EDD9-DDEB-FBBE74FB48E1}"/>
                </a:ext>
              </a:extLst>
            </p:cNvPr>
            <p:cNvSpPr/>
            <p:nvPr/>
          </p:nvSpPr>
          <p:spPr>
            <a:xfrm>
              <a:off x="8307641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3FE022B-8F42-1CBE-6378-8B15612E1403}"/>
                </a:ext>
              </a:extLst>
            </p:cNvPr>
            <p:cNvSpPr/>
            <p:nvPr/>
          </p:nvSpPr>
          <p:spPr>
            <a:xfrm>
              <a:off x="8501445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9B1927D-3B0E-EF65-C8D4-50554CA60E84}"/>
                </a:ext>
              </a:extLst>
            </p:cNvPr>
            <p:cNvSpPr/>
            <p:nvPr/>
          </p:nvSpPr>
          <p:spPr>
            <a:xfrm>
              <a:off x="8695249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E564A3D-4A39-84F2-0CF4-DB462898FC51}"/>
                </a:ext>
              </a:extLst>
            </p:cNvPr>
            <p:cNvSpPr/>
            <p:nvPr/>
          </p:nvSpPr>
          <p:spPr>
            <a:xfrm>
              <a:off x="8889054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F97CAE9-1611-B8E6-8D30-7463DAAAF4A3}"/>
                </a:ext>
              </a:extLst>
            </p:cNvPr>
            <p:cNvSpPr/>
            <p:nvPr/>
          </p:nvSpPr>
          <p:spPr>
            <a:xfrm>
              <a:off x="7568089" y="3579656"/>
              <a:ext cx="1479114" cy="739"/>
            </a:xfrm>
            <a:custGeom>
              <a:avLst/>
              <a:gdLst>
                <a:gd name="connsiteX0" fmla="*/ 0 w 1479114"/>
                <a:gd name="connsiteY0" fmla="*/ 0 h 739"/>
                <a:gd name="connsiteX1" fmla="*/ 1479115 w 1479114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14" h="739">
                  <a:moveTo>
                    <a:pt x="0" y="0"/>
                  </a:moveTo>
                  <a:lnTo>
                    <a:pt x="1479115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79AB0D3-37D6-F211-1DD7-776717F70CBD}"/>
                </a:ext>
              </a:extLst>
            </p:cNvPr>
            <p:cNvSpPr/>
            <p:nvPr/>
          </p:nvSpPr>
          <p:spPr>
            <a:xfrm>
              <a:off x="7726233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3E5F4BA-F8C7-A9A2-45F0-EDA96C6848B2}"/>
                </a:ext>
              </a:extLst>
            </p:cNvPr>
            <p:cNvSpPr/>
            <p:nvPr/>
          </p:nvSpPr>
          <p:spPr>
            <a:xfrm>
              <a:off x="7920037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ED55C01-ECEA-D675-355F-227AAB119656}"/>
                </a:ext>
              </a:extLst>
            </p:cNvPr>
            <p:cNvSpPr/>
            <p:nvPr/>
          </p:nvSpPr>
          <p:spPr>
            <a:xfrm>
              <a:off x="8113845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D17EC27-6C4F-64E1-7070-286102F93D80}"/>
                </a:ext>
              </a:extLst>
            </p:cNvPr>
            <p:cNvSpPr/>
            <p:nvPr/>
          </p:nvSpPr>
          <p:spPr>
            <a:xfrm>
              <a:off x="8307641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2B5C154-16D2-2088-ED70-9602E15EA528}"/>
                </a:ext>
              </a:extLst>
            </p:cNvPr>
            <p:cNvSpPr/>
            <p:nvPr/>
          </p:nvSpPr>
          <p:spPr>
            <a:xfrm>
              <a:off x="8501445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C2AA714-AAEB-F6D0-6D62-DED6D193ADD4}"/>
                </a:ext>
              </a:extLst>
            </p:cNvPr>
            <p:cNvSpPr/>
            <p:nvPr/>
          </p:nvSpPr>
          <p:spPr>
            <a:xfrm>
              <a:off x="8695249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534DE3A-F1BF-FBAC-DBC9-2A618FBB84D1}"/>
                </a:ext>
              </a:extLst>
            </p:cNvPr>
            <p:cNvSpPr/>
            <p:nvPr/>
          </p:nvSpPr>
          <p:spPr>
            <a:xfrm>
              <a:off x="8889054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2A5F643-AB89-18C9-20BD-E9507D647E62}"/>
                </a:ext>
              </a:extLst>
            </p:cNvPr>
            <p:cNvSpPr/>
            <p:nvPr/>
          </p:nvSpPr>
          <p:spPr>
            <a:xfrm>
              <a:off x="7682401" y="3604216"/>
              <a:ext cx="28383" cy="45505"/>
            </a:xfrm>
            <a:custGeom>
              <a:avLst/>
              <a:gdLst>
                <a:gd name="connsiteX0" fmla="*/ 7276 w 28383"/>
                <a:gd name="connsiteY0" fmla="*/ 40413 h 45505"/>
                <a:gd name="connsiteX1" fmla="*/ 28383 w 28383"/>
                <a:gd name="connsiteY1" fmla="*/ 40413 h 45505"/>
                <a:gd name="connsiteX2" fmla="*/ 28383 w 28383"/>
                <a:gd name="connsiteY2" fmla="*/ 45506 h 45505"/>
                <a:gd name="connsiteX3" fmla="*/ 0 w 28383"/>
                <a:gd name="connsiteY3" fmla="*/ 45506 h 45505"/>
                <a:gd name="connsiteX4" fmla="*/ 0 w 28383"/>
                <a:gd name="connsiteY4" fmla="*/ 40413 h 45505"/>
                <a:gd name="connsiteX5" fmla="*/ 9371 w 28383"/>
                <a:gd name="connsiteY5" fmla="*/ 30864 h 45505"/>
                <a:gd name="connsiteX6" fmla="*/ 16856 w 28383"/>
                <a:gd name="connsiteY6" fmla="*/ 23111 h 45505"/>
                <a:gd name="connsiteX7" fmla="*/ 20898 w 28383"/>
                <a:gd name="connsiteY7" fmla="*/ 17605 h 45505"/>
                <a:gd name="connsiteX8" fmla="*/ 22066 w 28383"/>
                <a:gd name="connsiteY8" fmla="*/ 13141 h 45505"/>
                <a:gd name="connsiteX9" fmla="*/ 19550 w 28383"/>
                <a:gd name="connsiteY9" fmla="*/ 7332 h 45505"/>
                <a:gd name="connsiteX10" fmla="*/ 13054 w 28383"/>
                <a:gd name="connsiteY10" fmla="*/ 5085 h 45505"/>
                <a:gd name="connsiteX11" fmla="*/ 7036 w 28383"/>
                <a:gd name="connsiteY11" fmla="*/ 6075 h 45505"/>
                <a:gd name="connsiteX12" fmla="*/ 299 w 28383"/>
                <a:gd name="connsiteY12" fmla="*/ 9069 h 45505"/>
                <a:gd name="connsiteX13" fmla="*/ 299 w 28383"/>
                <a:gd name="connsiteY13" fmla="*/ 2964 h 45505"/>
                <a:gd name="connsiteX14" fmla="*/ 7126 w 28383"/>
                <a:gd name="connsiteY14" fmla="*/ 746 h 45505"/>
                <a:gd name="connsiteX15" fmla="*/ 12934 w 28383"/>
                <a:gd name="connsiteY15" fmla="*/ 0 h 45505"/>
                <a:gd name="connsiteX16" fmla="*/ 24012 w 28383"/>
                <a:gd name="connsiteY16" fmla="*/ 3474 h 45505"/>
                <a:gd name="connsiteX17" fmla="*/ 28144 w 28383"/>
                <a:gd name="connsiteY17" fmla="*/ 12749 h 45505"/>
                <a:gd name="connsiteX18" fmla="*/ 27096 w 28383"/>
                <a:gd name="connsiteY18" fmla="*/ 17989 h 45505"/>
                <a:gd name="connsiteX19" fmla="*/ 23353 w 28383"/>
                <a:gd name="connsiteY19" fmla="*/ 23799 h 45505"/>
                <a:gd name="connsiteX20" fmla="*/ 18593 w 28383"/>
                <a:gd name="connsiteY20" fmla="*/ 28832 h 45505"/>
                <a:gd name="connsiteX21" fmla="*/ 7276 w 28383"/>
                <a:gd name="connsiteY21" fmla="*/ 40413 h 4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383" h="45505">
                  <a:moveTo>
                    <a:pt x="7276" y="40413"/>
                  </a:moveTo>
                  <a:lnTo>
                    <a:pt x="28383" y="40413"/>
                  </a:lnTo>
                  <a:lnTo>
                    <a:pt x="28383" y="45506"/>
                  </a:lnTo>
                  <a:lnTo>
                    <a:pt x="0" y="45506"/>
                  </a:lnTo>
                  <a:lnTo>
                    <a:pt x="0" y="40413"/>
                  </a:lnTo>
                  <a:cubicBezTo>
                    <a:pt x="2296" y="38041"/>
                    <a:pt x="5419" y="34855"/>
                    <a:pt x="9371" y="30864"/>
                  </a:cubicBezTo>
                  <a:cubicBezTo>
                    <a:pt x="13344" y="26851"/>
                    <a:pt x="15839" y="24272"/>
                    <a:pt x="16856" y="23111"/>
                  </a:cubicBezTo>
                  <a:cubicBezTo>
                    <a:pt x="18792" y="20931"/>
                    <a:pt x="20139" y="19098"/>
                    <a:pt x="20898" y="17605"/>
                  </a:cubicBezTo>
                  <a:cubicBezTo>
                    <a:pt x="21676" y="16090"/>
                    <a:pt x="22066" y="14597"/>
                    <a:pt x="22066" y="13141"/>
                  </a:cubicBezTo>
                  <a:cubicBezTo>
                    <a:pt x="22066" y="10768"/>
                    <a:pt x="21227" y="8832"/>
                    <a:pt x="19550" y="7332"/>
                  </a:cubicBezTo>
                  <a:cubicBezTo>
                    <a:pt x="17894" y="5831"/>
                    <a:pt x="15729" y="5085"/>
                    <a:pt x="13054" y="5085"/>
                  </a:cubicBezTo>
                  <a:cubicBezTo>
                    <a:pt x="11158" y="5085"/>
                    <a:pt x="9152" y="5417"/>
                    <a:pt x="7036" y="6075"/>
                  </a:cubicBezTo>
                  <a:cubicBezTo>
                    <a:pt x="4940" y="6733"/>
                    <a:pt x="2695" y="7731"/>
                    <a:pt x="299" y="9069"/>
                  </a:cubicBezTo>
                  <a:lnTo>
                    <a:pt x="299" y="2964"/>
                  </a:lnTo>
                  <a:cubicBezTo>
                    <a:pt x="2735" y="1981"/>
                    <a:pt x="5010" y="1242"/>
                    <a:pt x="7126" y="746"/>
                  </a:cubicBezTo>
                  <a:cubicBezTo>
                    <a:pt x="9242" y="251"/>
                    <a:pt x="11177" y="0"/>
                    <a:pt x="12934" y="0"/>
                  </a:cubicBezTo>
                  <a:cubicBezTo>
                    <a:pt x="17564" y="0"/>
                    <a:pt x="21257" y="1160"/>
                    <a:pt x="24012" y="3474"/>
                  </a:cubicBezTo>
                  <a:cubicBezTo>
                    <a:pt x="26766" y="5787"/>
                    <a:pt x="28144" y="8876"/>
                    <a:pt x="28144" y="12749"/>
                  </a:cubicBezTo>
                  <a:cubicBezTo>
                    <a:pt x="28144" y="14590"/>
                    <a:pt x="27794" y="16334"/>
                    <a:pt x="27096" y="17989"/>
                  </a:cubicBezTo>
                  <a:cubicBezTo>
                    <a:pt x="26417" y="19623"/>
                    <a:pt x="25169" y="21559"/>
                    <a:pt x="23353" y="23799"/>
                  </a:cubicBezTo>
                  <a:cubicBezTo>
                    <a:pt x="22854" y="24383"/>
                    <a:pt x="21267" y="26060"/>
                    <a:pt x="18593" y="28832"/>
                  </a:cubicBezTo>
                  <a:cubicBezTo>
                    <a:pt x="15918" y="31589"/>
                    <a:pt x="12145" y="35447"/>
                    <a:pt x="7276" y="40413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A441CD1-15F1-3461-FF8D-9720645123C8}"/>
                </a:ext>
              </a:extLst>
            </p:cNvPr>
            <p:cNvSpPr/>
            <p:nvPr/>
          </p:nvSpPr>
          <p:spPr>
            <a:xfrm>
              <a:off x="7723478" y="3642117"/>
              <a:ext cx="6317" cy="7605"/>
            </a:xfrm>
            <a:custGeom>
              <a:avLst/>
              <a:gdLst>
                <a:gd name="connsiteX0" fmla="*/ 0 w 6317"/>
                <a:gd name="connsiteY0" fmla="*/ 0 h 7605"/>
                <a:gd name="connsiteX1" fmla="*/ 6318 w 6317"/>
                <a:gd name="connsiteY1" fmla="*/ 0 h 7605"/>
                <a:gd name="connsiteX2" fmla="*/ 6318 w 6317"/>
                <a:gd name="connsiteY2" fmla="*/ 7605 h 7605"/>
                <a:gd name="connsiteX3" fmla="*/ 0 w 6317"/>
                <a:gd name="connsiteY3" fmla="*/ 7605 h 7605"/>
                <a:gd name="connsiteX4" fmla="*/ 0 w 6317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" h="7605">
                  <a:moveTo>
                    <a:pt x="0" y="0"/>
                  </a:moveTo>
                  <a:lnTo>
                    <a:pt x="6318" y="0"/>
                  </a:lnTo>
                  <a:lnTo>
                    <a:pt x="6318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9034AAD-4E20-7610-9310-8B54EFC297DF}"/>
                </a:ext>
              </a:extLst>
            </p:cNvPr>
            <p:cNvSpPr/>
            <p:nvPr/>
          </p:nvSpPr>
          <p:spPr>
            <a:xfrm>
              <a:off x="7741143" y="3605022"/>
              <a:ext cx="28922" cy="45564"/>
            </a:xfrm>
            <a:custGeom>
              <a:avLst/>
              <a:gdLst>
                <a:gd name="connsiteX0" fmla="*/ 1886 w 28922"/>
                <a:gd name="connsiteY0" fmla="*/ 0 h 45564"/>
                <a:gd name="connsiteX1" fmla="*/ 25629 w 28922"/>
                <a:gd name="connsiteY1" fmla="*/ 0 h 45564"/>
                <a:gd name="connsiteX2" fmla="*/ 25629 w 28922"/>
                <a:gd name="connsiteY2" fmla="*/ 5092 h 45564"/>
                <a:gd name="connsiteX3" fmla="*/ 7425 w 28922"/>
                <a:gd name="connsiteY3" fmla="*/ 5092 h 45564"/>
                <a:gd name="connsiteX4" fmla="*/ 7425 w 28922"/>
                <a:gd name="connsiteY4" fmla="*/ 16046 h 45564"/>
                <a:gd name="connsiteX5" fmla="*/ 10060 w 28922"/>
                <a:gd name="connsiteY5" fmla="*/ 15388 h 45564"/>
                <a:gd name="connsiteX6" fmla="*/ 12695 w 28922"/>
                <a:gd name="connsiteY6" fmla="*/ 15151 h 45564"/>
                <a:gd name="connsiteX7" fmla="*/ 24550 w 28922"/>
                <a:gd name="connsiteY7" fmla="*/ 19253 h 45564"/>
                <a:gd name="connsiteX8" fmla="*/ 28922 w 28922"/>
                <a:gd name="connsiteY8" fmla="*/ 30362 h 45564"/>
                <a:gd name="connsiteX9" fmla="*/ 24431 w 28922"/>
                <a:gd name="connsiteY9" fmla="*/ 41589 h 45564"/>
                <a:gd name="connsiteX10" fmla="*/ 11766 w 28922"/>
                <a:gd name="connsiteY10" fmla="*/ 45565 h 45564"/>
                <a:gd name="connsiteX11" fmla="*/ 6018 w 28922"/>
                <a:gd name="connsiteY11" fmla="*/ 45092 h 45564"/>
                <a:gd name="connsiteX12" fmla="*/ 0 w 28922"/>
                <a:gd name="connsiteY12" fmla="*/ 43651 h 45564"/>
                <a:gd name="connsiteX13" fmla="*/ 0 w 28922"/>
                <a:gd name="connsiteY13" fmla="*/ 37575 h 45564"/>
                <a:gd name="connsiteX14" fmla="*/ 5568 w 28922"/>
                <a:gd name="connsiteY14" fmla="*/ 39763 h 45564"/>
                <a:gd name="connsiteX15" fmla="*/ 11647 w 28922"/>
                <a:gd name="connsiteY15" fmla="*/ 40480 h 45564"/>
                <a:gd name="connsiteX16" fmla="*/ 19850 w 28922"/>
                <a:gd name="connsiteY16" fmla="*/ 37753 h 45564"/>
                <a:gd name="connsiteX17" fmla="*/ 22874 w 28922"/>
                <a:gd name="connsiteY17" fmla="*/ 30362 h 45564"/>
                <a:gd name="connsiteX18" fmla="*/ 19850 w 28922"/>
                <a:gd name="connsiteY18" fmla="*/ 22964 h 45564"/>
                <a:gd name="connsiteX19" fmla="*/ 11647 w 28922"/>
                <a:gd name="connsiteY19" fmla="*/ 20236 h 45564"/>
                <a:gd name="connsiteX20" fmla="*/ 6796 w 28922"/>
                <a:gd name="connsiteY20" fmla="*/ 20776 h 45564"/>
                <a:gd name="connsiteX21" fmla="*/ 1886 w 28922"/>
                <a:gd name="connsiteY21" fmla="*/ 22454 h 45564"/>
                <a:gd name="connsiteX22" fmla="*/ 1886 w 28922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2" h="45564">
                  <a:moveTo>
                    <a:pt x="1886" y="0"/>
                  </a:moveTo>
                  <a:lnTo>
                    <a:pt x="25629" y="0"/>
                  </a:lnTo>
                  <a:lnTo>
                    <a:pt x="25629" y="5092"/>
                  </a:lnTo>
                  <a:lnTo>
                    <a:pt x="7425" y="5092"/>
                  </a:lnTo>
                  <a:lnTo>
                    <a:pt x="7425" y="16046"/>
                  </a:lnTo>
                  <a:cubicBezTo>
                    <a:pt x="8303" y="15750"/>
                    <a:pt x="9181" y="15528"/>
                    <a:pt x="10060" y="15388"/>
                  </a:cubicBezTo>
                  <a:cubicBezTo>
                    <a:pt x="10938" y="15233"/>
                    <a:pt x="11816" y="15151"/>
                    <a:pt x="12695" y="15151"/>
                  </a:cubicBezTo>
                  <a:cubicBezTo>
                    <a:pt x="17684" y="15151"/>
                    <a:pt x="21636" y="16519"/>
                    <a:pt x="24550" y="19253"/>
                  </a:cubicBezTo>
                  <a:cubicBezTo>
                    <a:pt x="27465" y="21988"/>
                    <a:pt x="28922" y="25691"/>
                    <a:pt x="28922" y="30362"/>
                  </a:cubicBezTo>
                  <a:cubicBezTo>
                    <a:pt x="28922" y="35173"/>
                    <a:pt x="27425" y="38913"/>
                    <a:pt x="24431" y="41589"/>
                  </a:cubicBezTo>
                  <a:cubicBezTo>
                    <a:pt x="21437" y="44242"/>
                    <a:pt x="17216" y="45565"/>
                    <a:pt x="11766" y="45565"/>
                  </a:cubicBezTo>
                  <a:cubicBezTo>
                    <a:pt x="9890" y="45565"/>
                    <a:pt x="7974" y="45410"/>
                    <a:pt x="6018" y="45092"/>
                  </a:cubicBezTo>
                  <a:cubicBezTo>
                    <a:pt x="4082" y="44774"/>
                    <a:pt x="2076" y="44294"/>
                    <a:pt x="0" y="43651"/>
                  </a:cubicBezTo>
                  <a:lnTo>
                    <a:pt x="0" y="37575"/>
                  </a:lnTo>
                  <a:cubicBezTo>
                    <a:pt x="1797" y="38551"/>
                    <a:pt x="3653" y="39283"/>
                    <a:pt x="5568" y="39763"/>
                  </a:cubicBezTo>
                  <a:cubicBezTo>
                    <a:pt x="7485" y="40243"/>
                    <a:pt x="9511" y="40480"/>
                    <a:pt x="11647" y="40480"/>
                  </a:cubicBezTo>
                  <a:cubicBezTo>
                    <a:pt x="15100" y="40480"/>
                    <a:pt x="17834" y="39571"/>
                    <a:pt x="19850" y="37753"/>
                  </a:cubicBezTo>
                  <a:cubicBezTo>
                    <a:pt x="21866" y="35942"/>
                    <a:pt x="22874" y="33473"/>
                    <a:pt x="22874" y="30362"/>
                  </a:cubicBezTo>
                  <a:cubicBezTo>
                    <a:pt x="22874" y="27250"/>
                    <a:pt x="21866" y="24782"/>
                    <a:pt x="19850" y="22964"/>
                  </a:cubicBezTo>
                  <a:cubicBezTo>
                    <a:pt x="17834" y="21145"/>
                    <a:pt x="15100" y="20236"/>
                    <a:pt x="11647" y="20236"/>
                  </a:cubicBezTo>
                  <a:cubicBezTo>
                    <a:pt x="10030" y="20236"/>
                    <a:pt x="8413" y="20414"/>
                    <a:pt x="6796" y="20776"/>
                  </a:cubicBezTo>
                  <a:cubicBezTo>
                    <a:pt x="5200" y="21138"/>
                    <a:pt x="3563" y="21692"/>
                    <a:pt x="1886" y="22454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FAFACFE-5961-6809-C39A-776F099D38C6}"/>
                </a:ext>
              </a:extLst>
            </p:cNvPr>
            <p:cNvSpPr/>
            <p:nvPr/>
          </p:nvSpPr>
          <p:spPr>
            <a:xfrm>
              <a:off x="7875681" y="3605022"/>
              <a:ext cx="28922" cy="45564"/>
            </a:xfrm>
            <a:custGeom>
              <a:avLst/>
              <a:gdLst>
                <a:gd name="connsiteX0" fmla="*/ 1886 w 28922"/>
                <a:gd name="connsiteY0" fmla="*/ 0 h 45564"/>
                <a:gd name="connsiteX1" fmla="*/ 25629 w 28922"/>
                <a:gd name="connsiteY1" fmla="*/ 0 h 45564"/>
                <a:gd name="connsiteX2" fmla="*/ 25629 w 28922"/>
                <a:gd name="connsiteY2" fmla="*/ 5092 h 45564"/>
                <a:gd name="connsiteX3" fmla="*/ 7425 w 28922"/>
                <a:gd name="connsiteY3" fmla="*/ 5092 h 45564"/>
                <a:gd name="connsiteX4" fmla="*/ 7425 w 28922"/>
                <a:gd name="connsiteY4" fmla="*/ 16046 h 45564"/>
                <a:gd name="connsiteX5" fmla="*/ 10060 w 28922"/>
                <a:gd name="connsiteY5" fmla="*/ 15388 h 45564"/>
                <a:gd name="connsiteX6" fmla="*/ 12695 w 28922"/>
                <a:gd name="connsiteY6" fmla="*/ 15151 h 45564"/>
                <a:gd name="connsiteX7" fmla="*/ 24550 w 28922"/>
                <a:gd name="connsiteY7" fmla="*/ 19253 h 45564"/>
                <a:gd name="connsiteX8" fmla="*/ 28922 w 28922"/>
                <a:gd name="connsiteY8" fmla="*/ 30362 h 45564"/>
                <a:gd name="connsiteX9" fmla="*/ 24431 w 28922"/>
                <a:gd name="connsiteY9" fmla="*/ 41589 h 45564"/>
                <a:gd name="connsiteX10" fmla="*/ 11766 w 28922"/>
                <a:gd name="connsiteY10" fmla="*/ 45565 h 45564"/>
                <a:gd name="connsiteX11" fmla="*/ 6018 w 28922"/>
                <a:gd name="connsiteY11" fmla="*/ 45092 h 45564"/>
                <a:gd name="connsiteX12" fmla="*/ 0 w 28922"/>
                <a:gd name="connsiteY12" fmla="*/ 43651 h 45564"/>
                <a:gd name="connsiteX13" fmla="*/ 0 w 28922"/>
                <a:gd name="connsiteY13" fmla="*/ 37575 h 45564"/>
                <a:gd name="connsiteX14" fmla="*/ 5569 w 28922"/>
                <a:gd name="connsiteY14" fmla="*/ 39763 h 45564"/>
                <a:gd name="connsiteX15" fmla="*/ 11647 w 28922"/>
                <a:gd name="connsiteY15" fmla="*/ 40480 h 45564"/>
                <a:gd name="connsiteX16" fmla="*/ 19850 w 28922"/>
                <a:gd name="connsiteY16" fmla="*/ 37753 h 45564"/>
                <a:gd name="connsiteX17" fmla="*/ 22874 w 28922"/>
                <a:gd name="connsiteY17" fmla="*/ 30362 h 45564"/>
                <a:gd name="connsiteX18" fmla="*/ 19850 w 28922"/>
                <a:gd name="connsiteY18" fmla="*/ 22964 h 45564"/>
                <a:gd name="connsiteX19" fmla="*/ 11647 w 28922"/>
                <a:gd name="connsiteY19" fmla="*/ 20236 h 45564"/>
                <a:gd name="connsiteX20" fmla="*/ 6797 w 28922"/>
                <a:gd name="connsiteY20" fmla="*/ 20776 h 45564"/>
                <a:gd name="connsiteX21" fmla="*/ 1886 w 28922"/>
                <a:gd name="connsiteY21" fmla="*/ 22454 h 45564"/>
                <a:gd name="connsiteX22" fmla="*/ 1886 w 28922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2" h="45564">
                  <a:moveTo>
                    <a:pt x="1886" y="0"/>
                  </a:moveTo>
                  <a:lnTo>
                    <a:pt x="25629" y="0"/>
                  </a:lnTo>
                  <a:lnTo>
                    <a:pt x="25629" y="5092"/>
                  </a:lnTo>
                  <a:lnTo>
                    <a:pt x="7425" y="5092"/>
                  </a:lnTo>
                  <a:lnTo>
                    <a:pt x="7425" y="16046"/>
                  </a:lnTo>
                  <a:cubicBezTo>
                    <a:pt x="8304" y="15750"/>
                    <a:pt x="9182" y="15528"/>
                    <a:pt x="10060" y="15388"/>
                  </a:cubicBezTo>
                  <a:cubicBezTo>
                    <a:pt x="10938" y="15233"/>
                    <a:pt x="11816" y="15151"/>
                    <a:pt x="12695" y="15151"/>
                  </a:cubicBezTo>
                  <a:cubicBezTo>
                    <a:pt x="17684" y="15151"/>
                    <a:pt x="21636" y="16519"/>
                    <a:pt x="24550" y="19253"/>
                  </a:cubicBezTo>
                  <a:cubicBezTo>
                    <a:pt x="27465" y="21988"/>
                    <a:pt x="28922" y="25691"/>
                    <a:pt x="28922" y="30362"/>
                  </a:cubicBezTo>
                  <a:cubicBezTo>
                    <a:pt x="28922" y="35173"/>
                    <a:pt x="27425" y="38913"/>
                    <a:pt x="24431" y="41589"/>
                  </a:cubicBezTo>
                  <a:cubicBezTo>
                    <a:pt x="21437" y="44242"/>
                    <a:pt x="17216" y="45565"/>
                    <a:pt x="11766" y="45565"/>
                  </a:cubicBezTo>
                  <a:cubicBezTo>
                    <a:pt x="9890" y="45565"/>
                    <a:pt x="7974" y="45410"/>
                    <a:pt x="6018" y="45092"/>
                  </a:cubicBezTo>
                  <a:cubicBezTo>
                    <a:pt x="4082" y="44774"/>
                    <a:pt x="2076" y="44294"/>
                    <a:pt x="0" y="43651"/>
                  </a:cubicBezTo>
                  <a:lnTo>
                    <a:pt x="0" y="37575"/>
                  </a:lnTo>
                  <a:cubicBezTo>
                    <a:pt x="1797" y="38551"/>
                    <a:pt x="3653" y="39283"/>
                    <a:pt x="5569" y="39763"/>
                  </a:cubicBezTo>
                  <a:cubicBezTo>
                    <a:pt x="7485" y="40243"/>
                    <a:pt x="9511" y="40480"/>
                    <a:pt x="11647" y="40480"/>
                  </a:cubicBezTo>
                  <a:cubicBezTo>
                    <a:pt x="15100" y="40480"/>
                    <a:pt x="17834" y="39571"/>
                    <a:pt x="19850" y="37753"/>
                  </a:cubicBezTo>
                  <a:cubicBezTo>
                    <a:pt x="21866" y="35942"/>
                    <a:pt x="22874" y="33473"/>
                    <a:pt x="22874" y="30362"/>
                  </a:cubicBezTo>
                  <a:cubicBezTo>
                    <a:pt x="22874" y="27250"/>
                    <a:pt x="21866" y="24782"/>
                    <a:pt x="19850" y="22964"/>
                  </a:cubicBezTo>
                  <a:cubicBezTo>
                    <a:pt x="17834" y="21145"/>
                    <a:pt x="15100" y="20236"/>
                    <a:pt x="11647" y="20236"/>
                  </a:cubicBezTo>
                  <a:cubicBezTo>
                    <a:pt x="10030" y="20236"/>
                    <a:pt x="8413" y="20414"/>
                    <a:pt x="6797" y="20776"/>
                  </a:cubicBezTo>
                  <a:cubicBezTo>
                    <a:pt x="5199" y="21138"/>
                    <a:pt x="3563" y="21692"/>
                    <a:pt x="1886" y="22454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518364D-ED64-928C-5A2F-0A4AF8B1921D}"/>
                </a:ext>
              </a:extLst>
            </p:cNvPr>
            <p:cNvSpPr/>
            <p:nvPr/>
          </p:nvSpPr>
          <p:spPr>
            <a:xfrm>
              <a:off x="7916519" y="3642117"/>
              <a:ext cx="6317" cy="7605"/>
            </a:xfrm>
            <a:custGeom>
              <a:avLst/>
              <a:gdLst>
                <a:gd name="connsiteX0" fmla="*/ 0 w 6317"/>
                <a:gd name="connsiteY0" fmla="*/ 0 h 7605"/>
                <a:gd name="connsiteX1" fmla="*/ 6318 w 6317"/>
                <a:gd name="connsiteY1" fmla="*/ 0 h 7605"/>
                <a:gd name="connsiteX2" fmla="*/ 6318 w 6317"/>
                <a:gd name="connsiteY2" fmla="*/ 7605 h 7605"/>
                <a:gd name="connsiteX3" fmla="*/ 0 w 6317"/>
                <a:gd name="connsiteY3" fmla="*/ 7605 h 7605"/>
                <a:gd name="connsiteX4" fmla="*/ 0 w 6317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" h="7605">
                  <a:moveTo>
                    <a:pt x="0" y="0"/>
                  </a:moveTo>
                  <a:lnTo>
                    <a:pt x="6318" y="0"/>
                  </a:lnTo>
                  <a:lnTo>
                    <a:pt x="6318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2FABB1B-DC81-9A93-7A15-D8B2DC49B098}"/>
                </a:ext>
              </a:extLst>
            </p:cNvPr>
            <p:cNvSpPr/>
            <p:nvPr/>
          </p:nvSpPr>
          <p:spPr>
            <a:xfrm>
              <a:off x="7933495" y="3604216"/>
              <a:ext cx="30897" cy="46370"/>
            </a:xfrm>
            <a:custGeom>
              <a:avLst/>
              <a:gdLst>
                <a:gd name="connsiteX0" fmla="*/ 15449 w 30897"/>
                <a:gd name="connsiteY0" fmla="*/ 4789 h 46370"/>
                <a:gd name="connsiteX1" fmla="*/ 8413 w 30897"/>
                <a:gd name="connsiteY1" fmla="*/ 9401 h 46370"/>
                <a:gd name="connsiteX2" fmla="*/ 6078 w 30897"/>
                <a:gd name="connsiteY2" fmla="*/ 23200 h 46370"/>
                <a:gd name="connsiteX3" fmla="*/ 8413 w 30897"/>
                <a:gd name="connsiteY3" fmla="*/ 37006 h 46370"/>
                <a:gd name="connsiteX4" fmla="*/ 15449 w 30897"/>
                <a:gd name="connsiteY4" fmla="*/ 41581 h 46370"/>
                <a:gd name="connsiteX5" fmla="*/ 22485 w 30897"/>
                <a:gd name="connsiteY5" fmla="*/ 37006 h 46370"/>
                <a:gd name="connsiteX6" fmla="*/ 24850 w 30897"/>
                <a:gd name="connsiteY6" fmla="*/ 23200 h 46370"/>
                <a:gd name="connsiteX7" fmla="*/ 22485 w 30897"/>
                <a:gd name="connsiteY7" fmla="*/ 9401 h 46370"/>
                <a:gd name="connsiteX8" fmla="*/ 15449 w 30897"/>
                <a:gd name="connsiteY8" fmla="*/ 4789 h 46370"/>
                <a:gd name="connsiteX9" fmla="*/ 15449 w 30897"/>
                <a:gd name="connsiteY9" fmla="*/ 0 h 46370"/>
                <a:gd name="connsiteX10" fmla="*/ 26916 w 30897"/>
                <a:gd name="connsiteY10" fmla="*/ 5957 h 46370"/>
                <a:gd name="connsiteX11" fmla="*/ 30898 w 30897"/>
                <a:gd name="connsiteY11" fmla="*/ 23200 h 46370"/>
                <a:gd name="connsiteX12" fmla="*/ 26916 w 30897"/>
                <a:gd name="connsiteY12" fmla="*/ 40443 h 46370"/>
                <a:gd name="connsiteX13" fmla="*/ 15449 w 30897"/>
                <a:gd name="connsiteY13" fmla="*/ 46370 h 46370"/>
                <a:gd name="connsiteX14" fmla="*/ 3952 w 30897"/>
                <a:gd name="connsiteY14" fmla="*/ 40443 h 46370"/>
                <a:gd name="connsiteX15" fmla="*/ 0 w 30897"/>
                <a:gd name="connsiteY15" fmla="*/ 23200 h 46370"/>
                <a:gd name="connsiteX16" fmla="*/ 3952 w 30897"/>
                <a:gd name="connsiteY16" fmla="*/ 5957 h 46370"/>
                <a:gd name="connsiteX17" fmla="*/ 15449 w 30897"/>
                <a:gd name="connsiteY17" fmla="*/ 0 h 4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7" h="46370">
                  <a:moveTo>
                    <a:pt x="15449" y="4789"/>
                  </a:moveTo>
                  <a:cubicBezTo>
                    <a:pt x="12335" y="4789"/>
                    <a:pt x="9990" y="6327"/>
                    <a:pt x="8413" y="9401"/>
                  </a:cubicBezTo>
                  <a:cubicBezTo>
                    <a:pt x="6856" y="12454"/>
                    <a:pt x="6078" y="17051"/>
                    <a:pt x="6078" y="23200"/>
                  </a:cubicBezTo>
                  <a:cubicBezTo>
                    <a:pt x="6078" y="29327"/>
                    <a:pt x="6856" y="33932"/>
                    <a:pt x="8413" y="37006"/>
                  </a:cubicBezTo>
                  <a:cubicBezTo>
                    <a:pt x="9990" y="40059"/>
                    <a:pt x="12335" y="41581"/>
                    <a:pt x="15449" y="41581"/>
                  </a:cubicBezTo>
                  <a:cubicBezTo>
                    <a:pt x="18583" y="41581"/>
                    <a:pt x="20928" y="40059"/>
                    <a:pt x="22485" y="37006"/>
                  </a:cubicBezTo>
                  <a:cubicBezTo>
                    <a:pt x="24061" y="33932"/>
                    <a:pt x="24850" y="29327"/>
                    <a:pt x="24850" y="23200"/>
                  </a:cubicBezTo>
                  <a:cubicBezTo>
                    <a:pt x="24850" y="17051"/>
                    <a:pt x="24061" y="12454"/>
                    <a:pt x="22485" y="9401"/>
                  </a:cubicBezTo>
                  <a:cubicBezTo>
                    <a:pt x="20928" y="6327"/>
                    <a:pt x="18583" y="4789"/>
                    <a:pt x="15449" y="4789"/>
                  </a:cubicBezTo>
                  <a:moveTo>
                    <a:pt x="15449" y="0"/>
                  </a:moveTo>
                  <a:cubicBezTo>
                    <a:pt x="20459" y="0"/>
                    <a:pt x="24281" y="1988"/>
                    <a:pt x="26916" y="5957"/>
                  </a:cubicBezTo>
                  <a:cubicBezTo>
                    <a:pt x="29570" y="9911"/>
                    <a:pt x="30898" y="15654"/>
                    <a:pt x="30898" y="23200"/>
                  </a:cubicBezTo>
                  <a:cubicBezTo>
                    <a:pt x="30898" y="30724"/>
                    <a:pt x="29570" y="36474"/>
                    <a:pt x="26916" y="40443"/>
                  </a:cubicBezTo>
                  <a:cubicBezTo>
                    <a:pt x="24281" y="44397"/>
                    <a:pt x="20459" y="46370"/>
                    <a:pt x="15449" y="46370"/>
                  </a:cubicBezTo>
                  <a:cubicBezTo>
                    <a:pt x="10439" y="46370"/>
                    <a:pt x="6607" y="44397"/>
                    <a:pt x="3952" y="40443"/>
                  </a:cubicBezTo>
                  <a:cubicBezTo>
                    <a:pt x="1317" y="36474"/>
                    <a:pt x="0" y="30724"/>
                    <a:pt x="0" y="23200"/>
                  </a:cubicBezTo>
                  <a:cubicBezTo>
                    <a:pt x="0" y="15654"/>
                    <a:pt x="1317" y="9911"/>
                    <a:pt x="3952" y="5957"/>
                  </a:cubicBezTo>
                  <a:cubicBezTo>
                    <a:pt x="6607" y="1988"/>
                    <a:pt x="10439" y="0"/>
                    <a:pt x="15449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87AFE15-BF8D-61F0-91CA-F82B720A0669}"/>
                </a:ext>
              </a:extLst>
            </p:cNvPr>
            <p:cNvSpPr/>
            <p:nvPr/>
          </p:nvSpPr>
          <p:spPr>
            <a:xfrm>
              <a:off x="8070275" y="3605022"/>
              <a:ext cx="28743" cy="44700"/>
            </a:xfrm>
            <a:custGeom>
              <a:avLst/>
              <a:gdLst>
                <a:gd name="connsiteX0" fmla="*/ 0 w 28743"/>
                <a:gd name="connsiteY0" fmla="*/ 0 h 44700"/>
                <a:gd name="connsiteX1" fmla="*/ 28743 w 28743"/>
                <a:gd name="connsiteY1" fmla="*/ 0 h 44700"/>
                <a:gd name="connsiteX2" fmla="*/ 28743 w 28743"/>
                <a:gd name="connsiteY2" fmla="*/ 2572 h 44700"/>
                <a:gd name="connsiteX3" fmla="*/ 12520 w 28743"/>
                <a:gd name="connsiteY3" fmla="*/ 44700 h 44700"/>
                <a:gd name="connsiteX4" fmla="*/ 6201 w 28743"/>
                <a:gd name="connsiteY4" fmla="*/ 44700 h 44700"/>
                <a:gd name="connsiteX5" fmla="*/ 21471 w 28743"/>
                <a:gd name="connsiteY5" fmla="*/ 5092 h 44700"/>
                <a:gd name="connsiteX6" fmla="*/ 0 w 28743"/>
                <a:gd name="connsiteY6" fmla="*/ 5092 h 44700"/>
                <a:gd name="connsiteX7" fmla="*/ 0 w 28743"/>
                <a:gd name="connsiteY7" fmla="*/ 0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43" h="44700">
                  <a:moveTo>
                    <a:pt x="0" y="0"/>
                  </a:moveTo>
                  <a:lnTo>
                    <a:pt x="28743" y="0"/>
                  </a:lnTo>
                  <a:lnTo>
                    <a:pt x="28743" y="2572"/>
                  </a:lnTo>
                  <a:lnTo>
                    <a:pt x="12520" y="44700"/>
                  </a:lnTo>
                  <a:lnTo>
                    <a:pt x="6201" y="44700"/>
                  </a:lnTo>
                  <a:lnTo>
                    <a:pt x="21471" y="5092"/>
                  </a:lnTo>
                  <a:lnTo>
                    <a:pt x="0" y="50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EBE65CD-82ED-2DF3-BC46-5AE4D16A5BC3}"/>
                </a:ext>
              </a:extLst>
            </p:cNvPr>
            <p:cNvSpPr/>
            <p:nvPr/>
          </p:nvSpPr>
          <p:spPr>
            <a:xfrm>
              <a:off x="8110814" y="3642117"/>
              <a:ext cx="6319" cy="7605"/>
            </a:xfrm>
            <a:custGeom>
              <a:avLst/>
              <a:gdLst>
                <a:gd name="connsiteX0" fmla="*/ 0 w 6319"/>
                <a:gd name="connsiteY0" fmla="*/ 0 h 7605"/>
                <a:gd name="connsiteX1" fmla="*/ 6319 w 6319"/>
                <a:gd name="connsiteY1" fmla="*/ 0 h 7605"/>
                <a:gd name="connsiteX2" fmla="*/ 6319 w 6319"/>
                <a:gd name="connsiteY2" fmla="*/ 7605 h 7605"/>
                <a:gd name="connsiteX3" fmla="*/ 0 w 6319"/>
                <a:gd name="connsiteY3" fmla="*/ 7605 h 7605"/>
                <a:gd name="connsiteX4" fmla="*/ 0 w 6319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" h="7605">
                  <a:moveTo>
                    <a:pt x="0" y="0"/>
                  </a:moveTo>
                  <a:lnTo>
                    <a:pt x="6319" y="0"/>
                  </a:lnTo>
                  <a:lnTo>
                    <a:pt x="6319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B2B03B0-AC01-6CFD-7643-E55E50066D0E}"/>
                </a:ext>
              </a:extLst>
            </p:cNvPr>
            <p:cNvSpPr/>
            <p:nvPr/>
          </p:nvSpPr>
          <p:spPr>
            <a:xfrm>
              <a:off x="8128479" y="3605022"/>
              <a:ext cx="28927" cy="45564"/>
            </a:xfrm>
            <a:custGeom>
              <a:avLst/>
              <a:gdLst>
                <a:gd name="connsiteX0" fmla="*/ 1892 w 28927"/>
                <a:gd name="connsiteY0" fmla="*/ 0 h 45564"/>
                <a:gd name="connsiteX1" fmla="*/ 25632 w 28927"/>
                <a:gd name="connsiteY1" fmla="*/ 0 h 45564"/>
                <a:gd name="connsiteX2" fmla="*/ 25632 w 28927"/>
                <a:gd name="connsiteY2" fmla="*/ 5092 h 45564"/>
                <a:gd name="connsiteX3" fmla="*/ 7428 w 28927"/>
                <a:gd name="connsiteY3" fmla="*/ 5092 h 45564"/>
                <a:gd name="connsiteX4" fmla="*/ 7428 w 28927"/>
                <a:gd name="connsiteY4" fmla="*/ 16046 h 45564"/>
                <a:gd name="connsiteX5" fmla="*/ 10059 w 28927"/>
                <a:gd name="connsiteY5" fmla="*/ 15388 h 45564"/>
                <a:gd name="connsiteX6" fmla="*/ 12698 w 28927"/>
                <a:gd name="connsiteY6" fmla="*/ 15151 h 45564"/>
                <a:gd name="connsiteX7" fmla="*/ 24553 w 28927"/>
                <a:gd name="connsiteY7" fmla="*/ 19253 h 45564"/>
                <a:gd name="connsiteX8" fmla="*/ 28928 w 28927"/>
                <a:gd name="connsiteY8" fmla="*/ 30362 h 45564"/>
                <a:gd name="connsiteX9" fmla="*/ 24434 w 28927"/>
                <a:gd name="connsiteY9" fmla="*/ 41589 h 45564"/>
                <a:gd name="connsiteX10" fmla="*/ 11766 w 28927"/>
                <a:gd name="connsiteY10" fmla="*/ 45565 h 45564"/>
                <a:gd name="connsiteX11" fmla="*/ 6024 w 28927"/>
                <a:gd name="connsiteY11" fmla="*/ 45092 h 45564"/>
                <a:gd name="connsiteX12" fmla="*/ 0 w 28927"/>
                <a:gd name="connsiteY12" fmla="*/ 43651 h 45564"/>
                <a:gd name="connsiteX13" fmla="*/ 0 w 28927"/>
                <a:gd name="connsiteY13" fmla="*/ 37575 h 45564"/>
                <a:gd name="connsiteX14" fmla="*/ 5573 w 28927"/>
                <a:gd name="connsiteY14" fmla="*/ 39763 h 45564"/>
                <a:gd name="connsiteX15" fmla="*/ 11648 w 28927"/>
                <a:gd name="connsiteY15" fmla="*/ 40480 h 45564"/>
                <a:gd name="connsiteX16" fmla="*/ 19852 w 28927"/>
                <a:gd name="connsiteY16" fmla="*/ 37753 h 45564"/>
                <a:gd name="connsiteX17" fmla="*/ 22875 w 28927"/>
                <a:gd name="connsiteY17" fmla="*/ 30362 h 45564"/>
                <a:gd name="connsiteX18" fmla="*/ 19852 w 28927"/>
                <a:gd name="connsiteY18" fmla="*/ 22964 h 45564"/>
                <a:gd name="connsiteX19" fmla="*/ 11648 w 28927"/>
                <a:gd name="connsiteY19" fmla="*/ 20236 h 45564"/>
                <a:gd name="connsiteX20" fmla="*/ 6800 w 28927"/>
                <a:gd name="connsiteY20" fmla="*/ 20776 h 45564"/>
                <a:gd name="connsiteX21" fmla="*/ 1892 w 28927"/>
                <a:gd name="connsiteY21" fmla="*/ 22454 h 45564"/>
                <a:gd name="connsiteX22" fmla="*/ 1892 w 28927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7" h="45564">
                  <a:moveTo>
                    <a:pt x="1892" y="0"/>
                  </a:moveTo>
                  <a:lnTo>
                    <a:pt x="25632" y="0"/>
                  </a:lnTo>
                  <a:lnTo>
                    <a:pt x="25632" y="5092"/>
                  </a:lnTo>
                  <a:lnTo>
                    <a:pt x="7428" y="5092"/>
                  </a:lnTo>
                  <a:lnTo>
                    <a:pt x="7428" y="16046"/>
                  </a:lnTo>
                  <a:cubicBezTo>
                    <a:pt x="8307" y="15750"/>
                    <a:pt x="9180" y="15528"/>
                    <a:pt x="10059" y="15388"/>
                  </a:cubicBezTo>
                  <a:cubicBezTo>
                    <a:pt x="10939" y="15233"/>
                    <a:pt x="11818" y="15151"/>
                    <a:pt x="12698" y="15151"/>
                  </a:cubicBezTo>
                  <a:cubicBezTo>
                    <a:pt x="17686" y="15151"/>
                    <a:pt x="21641" y="16519"/>
                    <a:pt x="24553" y="19253"/>
                  </a:cubicBezTo>
                  <a:cubicBezTo>
                    <a:pt x="27472" y="21988"/>
                    <a:pt x="28928" y="25691"/>
                    <a:pt x="28928" y="30362"/>
                  </a:cubicBezTo>
                  <a:cubicBezTo>
                    <a:pt x="28928" y="35173"/>
                    <a:pt x="27428" y="38913"/>
                    <a:pt x="24434" y="41589"/>
                  </a:cubicBezTo>
                  <a:cubicBezTo>
                    <a:pt x="21441" y="44242"/>
                    <a:pt x="17213" y="45565"/>
                    <a:pt x="11766" y="45565"/>
                  </a:cubicBezTo>
                  <a:cubicBezTo>
                    <a:pt x="9896" y="45565"/>
                    <a:pt x="7982" y="45410"/>
                    <a:pt x="6024" y="45092"/>
                  </a:cubicBezTo>
                  <a:cubicBezTo>
                    <a:pt x="4087" y="44774"/>
                    <a:pt x="2077" y="44294"/>
                    <a:pt x="0" y="43651"/>
                  </a:cubicBezTo>
                  <a:lnTo>
                    <a:pt x="0" y="37575"/>
                  </a:lnTo>
                  <a:cubicBezTo>
                    <a:pt x="1796" y="38551"/>
                    <a:pt x="3659" y="39283"/>
                    <a:pt x="5573" y="39763"/>
                  </a:cubicBezTo>
                  <a:cubicBezTo>
                    <a:pt x="7487" y="40243"/>
                    <a:pt x="9512" y="40480"/>
                    <a:pt x="11648" y="40480"/>
                  </a:cubicBezTo>
                  <a:cubicBezTo>
                    <a:pt x="15100" y="40480"/>
                    <a:pt x="17834" y="39571"/>
                    <a:pt x="19852" y="37753"/>
                  </a:cubicBezTo>
                  <a:cubicBezTo>
                    <a:pt x="21870" y="35942"/>
                    <a:pt x="22875" y="33473"/>
                    <a:pt x="22875" y="30362"/>
                  </a:cubicBezTo>
                  <a:cubicBezTo>
                    <a:pt x="22875" y="27250"/>
                    <a:pt x="21870" y="24782"/>
                    <a:pt x="19852" y="22964"/>
                  </a:cubicBezTo>
                  <a:cubicBezTo>
                    <a:pt x="17834" y="21145"/>
                    <a:pt x="15100" y="20236"/>
                    <a:pt x="11648" y="20236"/>
                  </a:cubicBezTo>
                  <a:cubicBezTo>
                    <a:pt x="10029" y="20236"/>
                    <a:pt x="8418" y="20414"/>
                    <a:pt x="6800" y="20776"/>
                  </a:cubicBezTo>
                  <a:cubicBezTo>
                    <a:pt x="5203" y="21138"/>
                    <a:pt x="3570" y="21692"/>
                    <a:pt x="1892" y="22454"/>
                  </a:cubicBezTo>
                  <a:lnTo>
                    <a:pt x="1892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80C43D6-7D94-D4DB-52AA-D224670FB59A}"/>
                </a:ext>
              </a:extLst>
            </p:cNvPr>
            <p:cNvSpPr/>
            <p:nvPr/>
          </p:nvSpPr>
          <p:spPr>
            <a:xfrm>
              <a:off x="8244789" y="3605022"/>
              <a:ext cx="26614" cy="44700"/>
            </a:xfrm>
            <a:custGeom>
              <a:avLst/>
              <a:gdLst>
                <a:gd name="connsiteX0" fmla="*/ 865 w 26614"/>
                <a:gd name="connsiteY0" fmla="*/ 39608 h 44700"/>
                <a:gd name="connsiteX1" fmla="*/ 10746 w 26614"/>
                <a:gd name="connsiteY1" fmla="*/ 39608 h 44700"/>
                <a:gd name="connsiteX2" fmla="*/ 10746 w 26614"/>
                <a:gd name="connsiteY2" fmla="*/ 5506 h 44700"/>
                <a:gd name="connsiteX3" fmla="*/ 0 w 26614"/>
                <a:gd name="connsiteY3" fmla="*/ 7664 h 44700"/>
                <a:gd name="connsiteX4" fmla="*/ 0 w 26614"/>
                <a:gd name="connsiteY4" fmla="*/ 2158 h 44700"/>
                <a:gd name="connsiteX5" fmla="*/ 10687 w 26614"/>
                <a:gd name="connsiteY5" fmla="*/ 0 h 44700"/>
                <a:gd name="connsiteX6" fmla="*/ 16733 w 26614"/>
                <a:gd name="connsiteY6" fmla="*/ 0 h 44700"/>
                <a:gd name="connsiteX7" fmla="*/ 16733 w 26614"/>
                <a:gd name="connsiteY7" fmla="*/ 39608 h 44700"/>
                <a:gd name="connsiteX8" fmla="*/ 26615 w 26614"/>
                <a:gd name="connsiteY8" fmla="*/ 39608 h 44700"/>
                <a:gd name="connsiteX9" fmla="*/ 26615 w 26614"/>
                <a:gd name="connsiteY9" fmla="*/ 44700 h 44700"/>
                <a:gd name="connsiteX10" fmla="*/ 865 w 26614"/>
                <a:gd name="connsiteY10" fmla="*/ 44700 h 44700"/>
                <a:gd name="connsiteX11" fmla="*/ 865 w 26614"/>
                <a:gd name="connsiteY11" fmla="*/ 39608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4" h="44700">
                  <a:moveTo>
                    <a:pt x="865" y="39608"/>
                  </a:moveTo>
                  <a:lnTo>
                    <a:pt x="10746" y="39608"/>
                  </a:lnTo>
                  <a:lnTo>
                    <a:pt x="10746" y="5506"/>
                  </a:lnTo>
                  <a:lnTo>
                    <a:pt x="0" y="7664"/>
                  </a:lnTo>
                  <a:lnTo>
                    <a:pt x="0" y="2158"/>
                  </a:lnTo>
                  <a:lnTo>
                    <a:pt x="10687" y="0"/>
                  </a:lnTo>
                  <a:lnTo>
                    <a:pt x="16733" y="0"/>
                  </a:lnTo>
                  <a:lnTo>
                    <a:pt x="16733" y="39608"/>
                  </a:lnTo>
                  <a:lnTo>
                    <a:pt x="26615" y="39608"/>
                  </a:lnTo>
                  <a:lnTo>
                    <a:pt x="26615" y="44700"/>
                  </a:lnTo>
                  <a:lnTo>
                    <a:pt x="865" y="44700"/>
                  </a:lnTo>
                  <a:lnTo>
                    <a:pt x="865" y="39608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BF450BC-72EE-2677-A193-144EB833AB3E}"/>
                </a:ext>
              </a:extLst>
            </p:cNvPr>
            <p:cNvSpPr/>
            <p:nvPr/>
          </p:nvSpPr>
          <p:spPr>
            <a:xfrm>
              <a:off x="8281101" y="3604216"/>
              <a:ext cx="30901" cy="46370"/>
            </a:xfrm>
            <a:custGeom>
              <a:avLst/>
              <a:gdLst>
                <a:gd name="connsiteX0" fmla="*/ 15454 w 30901"/>
                <a:gd name="connsiteY0" fmla="*/ 4789 h 46370"/>
                <a:gd name="connsiteX1" fmla="*/ 8418 w 30901"/>
                <a:gd name="connsiteY1" fmla="*/ 9401 h 46370"/>
                <a:gd name="connsiteX2" fmla="*/ 6083 w 30901"/>
                <a:gd name="connsiteY2" fmla="*/ 23200 h 46370"/>
                <a:gd name="connsiteX3" fmla="*/ 8418 w 30901"/>
                <a:gd name="connsiteY3" fmla="*/ 37006 h 46370"/>
                <a:gd name="connsiteX4" fmla="*/ 15454 w 30901"/>
                <a:gd name="connsiteY4" fmla="*/ 41581 h 46370"/>
                <a:gd name="connsiteX5" fmla="*/ 22491 w 30901"/>
                <a:gd name="connsiteY5" fmla="*/ 37006 h 46370"/>
                <a:gd name="connsiteX6" fmla="*/ 24856 w 30901"/>
                <a:gd name="connsiteY6" fmla="*/ 23200 h 46370"/>
                <a:gd name="connsiteX7" fmla="*/ 22491 w 30901"/>
                <a:gd name="connsiteY7" fmla="*/ 9401 h 46370"/>
                <a:gd name="connsiteX8" fmla="*/ 15454 w 30901"/>
                <a:gd name="connsiteY8" fmla="*/ 4789 h 46370"/>
                <a:gd name="connsiteX9" fmla="*/ 15454 w 30901"/>
                <a:gd name="connsiteY9" fmla="*/ 0 h 46370"/>
                <a:gd name="connsiteX10" fmla="*/ 26918 w 30901"/>
                <a:gd name="connsiteY10" fmla="*/ 5957 h 46370"/>
                <a:gd name="connsiteX11" fmla="*/ 30901 w 30901"/>
                <a:gd name="connsiteY11" fmla="*/ 23200 h 46370"/>
                <a:gd name="connsiteX12" fmla="*/ 26918 w 30901"/>
                <a:gd name="connsiteY12" fmla="*/ 40443 h 46370"/>
                <a:gd name="connsiteX13" fmla="*/ 15454 w 30901"/>
                <a:gd name="connsiteY13" fmla="*/ 46370 h 46370"/>
                <a:gd name="connsiteX14" fmla="*/ 3954 w 30901"/>
                <a:gd name="connsiteY14" fmla="*/ 40443 h 46370"/>
                <a:gd name="connsiteX15" fmla="*/ 0 w 30901"/>
                <a:gd name="connsiteY15" fmla="*/ 23200 h 46370"/>
                <a:gd name="connsiteX16" fmla="*/ 3954 w 30901"/>
                <a:gd name="connsiteY16" fmla="*/ 5957 h 46370"/>
                <a:gd name="connsiteX17" fmla="*/ 15454 w 30901"/>
                <a:gd name="connsiteY17" fmla="*/ 0 h 4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901" h="46370">
                  <a:moveTo>
                    <a:pt x="15454" y="4789"/>
                  </a:moveTo>
                  <a:cubicBezTo>
                    <a:pt x="12343" y="4789"/>
                    <a:pt x="9993" y="6327"/>
                    <a:pt x="8418" y="9401"/>
                  </a:cubicBezTo>
                  <a:cubicBezTo>
                    <a:pt x="6859" y="12454"/>
                    <a:pt x="6083" y="17051"/>
                    <a:pt x="6083" y="23200"/>
                  </a:cubicBezTo>
                  <a:cubicBezTo>
                    <a:pt x="6083" y="29327"/>
                    <a:pt x="6859" y="33932"/>
                    <a:pt x="8418" y="37006"/>
                  </a:cubicBezTo>
                  <a:cubicBezTo>
                    <a:pt x="9993" y="40059"/>
                    <a:pt x="12343" y="41581"/>
                    <a:pt x="15454" y="41581"/>
                  </a:cubicBezTo>
                  <a:cubicBezTo>
                    <a:pt x="18588" y="41581"/>
                    <a:pt x="20931" y="40059"/>
                    <a:pt x="22491" y="37006"/>
                  </a:cubicBezTo>
                  <a:cubicBezTo>
                    <a:pt x="24065" y="33932"/>
                    <a:pt x="24856" y="29327"/>
                    <a:pt x="24856" y="23200"/>
                  </a:cubicBezTo>
                  <a:cubicBezTo>
                    <a:pt x="24856" y="17051"/>
                    <a:pt x="24065" y="12454"/>
                    <a:pt x="22491" y="9401"/>
                  </a:cubicBezTo>
                  <a:cubicBezTo>
                    <a:pt x="20931" y="6327"/>
                    <a:pt x="18588" y="4789"/>
                    <a:pt x="15454" y="4789"/>
                  </a:cubicBezTo>
                  <a:moveTo>
                    <a:pt x="15454" y="0"/>
                  </a:moveTo>
                  <a:cubicBezTo>
                    <a:pt x="20458" y="0"/>
                    <a:pt x="24279" y="1988"/>
                    <a:pt x="26918" y="5957"/>
                  </a:cubicBezTo>
                  <a:cubicBezTo>
                    <a:pt x="29571" y="9911"/>
                    <a:pt x="30901" y="15654"/>
                    <a:pt x="30901" y="23200"/>
                  </a:cubicBezTo>
                  <a:cubicBezTo>
                    <a:pt x="30901" y="30724"/>
                    <a:pt x="29571" y="36474"/>
                    <a:pt x="26918" y="40443"/>
                  </a:cubicBezTo>
                  <a:cubicBezTo>
                    <a:pt x="24279" y="44397"/>
                    <a:pt x="20458" y="46370"/>
                    <a:pt x="15454" y="46370"/>
                  </a:cubicBezTo>
                  <a:cubicBezTo>
                    <a:pt x="10443" y="46370"/>
                    <a:pt x="6608" y="44397"/>
                    <a:pt x="3954" y="40443"/>
                  </a:cubicBezTo>
                  <a:cubicBezTo>
                    <a:pt x="1316" y="36474"/>
                    <a:pt x="0" y="30724"/>
                    <a:pt x="0" y="23200"/>
                  </a:cubicBezTo>
                  <a:cubicBezTo>
                    <a:pt x="0" y="15654"/>
                    <a:pt x="1316" y="9911"/>
                    <a:pt x="3954" y="5957"/>
                  </a:cubicBezTo>
                  <a:cubicBezTo>
                    <a:pt x="6608" y="1988"/>
                    <a:pt x="10443" y="0"/>
                    <a:pt x="15454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3DAB230-56B8-D241-493D-5F1946836C03}"/>
                </a:ext>
              </a:extLst>
            </p:cNvPr>
            <p:cNvSpPr/>
            <p:nvPr/>
          </p:nvSpPr>
          <p:spPr>
            <a:xfrm>
              <a:off x="8322630" y="3642117"/>
              <a:ext cx="6319" cy="7605"/>
            </a:xfrm>
            <a:custGeom>
              <a:avLst/>
              <a:gdLst>
                <a:gd name="connsiteX0" fmla="*/ 0 w 6319"/>
                <a:gd name="connsiteY0" fmla="*/ 0 h 7605"/>
                <a:gd name="connsiteX1" fmla="*/ 6319 w 6319"/>
                <a:gd name="connsiteY1" fmla="*/ 0 h 7605"/>
                <a:gd name="connsiteX2" fmla="*/ 6319 w 6319"/>
                <a:gd name="connsiteY2" fmla="*/ 7605 h 7605"/>
                <a:gd name="connsiteX3" fmla="*/ 0 w 6319"/>
                <a:gd name="connsiteY3" fmla="*/ 7605 h 7605"/>
                <a:gd name="connsiteX4" fmla="*/ 0 w 6319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" h="7605">
                  <a:moveTo>
                    <a:pt x="0" y="0"/>
                  </a:moveTo>
                  <a:lnTo>
                    <a:pt x="6319" y="0"/>
                  </a:lnTo>
                  <a:lnTo>
                    <a:pt x="6319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D0AFE0A-D743-FE97-E813-44103C8F4C1E}"/>
                </a:ext>
              </a:extLst>
            </p:cNvPr>
            <p:cNvSpPr/>
            <p:nvPr/>
          </p:nvSpPr>
          <p:spPr>
            <a:xfrm>
              <a:off x="8339607" y="3604216"/>
              <a:ext cx="30893" cy="46370"/>
            </a:xfrm>
            <a:custGeom>
              <a:avLst/>
              <a:gdLst>
                <a:gd name="connsiteX0" fmla="*/ 15447 w 30893"/>
                <a:gd name="connsiteY0" fmla="*/ 4789 h 46370"/>
                <a:gd name="connsiteX1" fmla="*/ 8411 w 30893"/>
                <a:gd name="connsiteY1" fmla="*/ 9401 h 46370"/>
                <a:gd name="connsiteX2" fmla="*/ 6075 w 30893"/>
                <a:gd name="connsiteY2" fmla="*/ 23200 h 46370"/>
                <a:gd name="connsiteX3" fmla="*/ 8411 w 30893"/>
                <a:gd name="connsiteY3" fmla="*/ 37006 h 46370"/>
                <a:gd name="connsiteX4" fmla="*/ 15447 w 30893"/>
                <a:gd name="connsiteY4" fmla="*/ 41581 h 46370"/>
                <a:gd name="connsiteX5" fmla="*/ 22483 w 30893"/>
                <a:gd name="connsiteY5" fmla="*/ 37006 h 46370"/>
                <a:gd name="connsiteX6" fmla="*/ 24848 w 30893"/>
                <a:gd name="connsiteY6" fmla="*/ 23200 h 46370"/>
                <a:gd name="connsiteX7" fmla="*/ 22483 w 30893"/>
                <a:gd name="connsiteY7" fmla="*/ 9401 h 46370"/>
                <a:gd name="connsiteX8" fmla="*/ 15447 w 30893"/>
                <a:gd name="connsiteY8" fmla="*/ 4789 h 46370"/>
                <a:gd name="connsiteX9" fmla="*/ 15447 w 30893"/>
                <a:gd name="connsiteY9" fmla="*/ 0 h 46370"/>
                <a:gd name="connsiteX10" fmla="*/ 26918 w 30893"/>
                <a:gd name="connsiteY10" fmla="*/ 5957 h 46370"/>
                <a:gd name="connsiteX11" fmla="*/ 30894 w 30893"/>
                <a:gd name="connsiteY11" fmla="*/ 23200 h 46370"/>
                <a:gd name="connsiteX12" fmla="*/ 26918 w 30893"/>
                <a:gd name="connsiteY12" fmla="*/ 40443 h 46370"/>
                <a:gd name="connsiteX13" fmla="*/ 15447 w 30893"/>
                <a:gd name="connsiteY13" fmla="*/ 46370 h 46370"/>
                <a:gd name="connsiteX14" fmla="*/ 3954 w 30893"/>
                <a:gd name="connsiteY14" fmla="*/ 40443 h 46370"/>
                <a:gd name="connsiteX15" fmla="*/ 0 w 30893"/>
                <a:gd name="connsiteY15" fmla="*/ 23200 h 46370"/>
                <a:gd name="connsiteX16" fmla="*/ 3954 w 30893"/>
                <a:gd name="connsiteY16" fmla="*/ 5957 h 46370"/>
                <a:gd name="connsiteX17" fmla="*/ 15447 w 30893"/>
                <a:gd name="connsiteY17" fmla="*/ 0 h 4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3" h="46370">
                  <a:moveTo>
                    <a:pt x="15447" y="4789"/>
                  </a:moveTo>
                  <a:cubicBezTo>
                    <a:pt x="12335" y="4789"/>
                    <a:pt x="9985" y="6327"/>
                    <a:pt x="8411" y="9401"/>
                  </a:cubicBezTo>
                  <a:cubicBezTo>
                    <a:pt x="6851" y="12454"/>
                    <a:pt x="6075" y="17051"/>
                    <a:pt x="6075" y="23200"/>
                  </a:cubicBezTo>
                  <a:cubicBezTo>
                    <a:pt x="6075" y="29327"/>
                    <a:pt x="6851" y="33932"/>
                    <a:pt x="8411" y="37006"/>
                  </a:cubicBezTo>
                  <a:cubicBezTo>
                    <a:pt x="9985" y="40059"/>
                    <a:pt x="12335" y="41581"/>
                    <a:pt x="15447" y="41581"/>
                  </a:cubicBezTo>
                  <a:cubicBezTo>
                    <a:pt x="18581" y="41581"/>
                    <a:pt x="20924" y="40059"/>
                    <a:pt x="22483" y="37006"/>
                  </a:cubicBezTo>
                  <a:cubicBezTo>
                    <a:pt x="24057" y="33932"/>
                    <a:pt x="24848" y="29327"/>
                    <a:pt x="24848" y="23200"/>
                  </a:cubicBezTo>
                  <a:cubicBezTo>
                    <a:pt x="24848" y="17051"/>
                    <a:pt x="24057" y="12454"/>
                    <a:pt x="22483" y="9401"/>
                  </a:cubicBezTo>
                  <a:cubicBezTo>
                    <a:pt x="20924" y="6327"/>
                    <a:pt x="18581" y="4789"/>
                    <a:pt x="15447" y="4789"/>
                  </a:cubicBezTo>
                  <a:moveTo>
                    <a:pt x="15447" y="0"/>
                  </a:moveTo>
                  <a:cubicBezTo>
                    <a:pt x="20458" y="0"/>
                    <a:pt x="24279" y="1988"/>
                    <a:pt x="26918" y="5957"/>
                  </a:cubicBezTo>
                  <a:cubicBezTo>
                    <a:pt x="29571" y="9911"/>
                    <a:pt x="30894" y="15654"/>
                    <a:pt x="30894" y="23200"/>
                  </a:cubicBezTo>
                  <a:cubicBezTo>
                    <a:pt x="30894" y="30724"/>
                    <a:pt x="29571" y="36474"/>
                    <a:pt x="26918" y="40443"/>
                  </a:cubicBezTo>
                  <a:cubicBezTo>
                    <a:pt x="24279" y="44397"/>
                    <a:pt x="20458" y="46370"/>
                    <a:pt x="15447" y="46370"/>
                  </a:cubicBezTo>
                  <a:cubicBezTo>
                    <a:pt x="10436" y="46370"/>
                    <a:pt x="6608" y="44397"/>
                    <a:pt x="3954" y="40443"/>
                  </a:cubicBezTo>
                  <a:cubicBezTo>
                    <a:pt x="1316" y="36474"/>
                    <a:pt x="0" y="30724"/>
                    <a:pt x="0" y="23200"/>
                  </a:cubicBezTo>
                  <a:cubicBezTo>
                    <a:pt x="0" y="15654"/>
                    <a:pt x="1316" y="9911"/>
                    <a:pt x="3954" y="5957"/>
                  </a:cubicBezTo>
                  <a:cubicBezTo>
                    <a:pt x="6608" y="1988"/>
                    <a:pt x="10436" y="0"/>
                    <a:pt x="15447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0B5079-816C-CBD2-EE31-E751E1CB0416}"/>
                </a:ext>
              </a:extLst>
            </p:cNvPr>
            <p:cNvSpPr/>
            <p:nvPr/>
          </p:nvSpPr>
          <p:spPr>
            <a:xfrm>
              <a:off x="8439236" y="3605022"/>
              <a:ext cx="26614" cy="44700"/>
            </a:xfrm>
            <a:custGeom>
              <a:avLst/>
              <a:gdLst>
                <a:gd name="connsiteX0" fmla="*/ 865 w 26614"/>
                <a:gd name="connsiteY0" fmla="*/ 39608 h 44700"/>
                <a:gd name="connsiteX1" fmla="*/ 10746 w 26614"/>
                <a:gd name="connsiteY1" fmla="*/ 39608 h 44700"/>
                <a:gd name="connsiteX2" fmla="*/ 10746 w 26614"/>
                <a:gd name="connsiteY2" fmla="*/ 5506 h 44700"/>
                <a:gd name="connsiteX3" fmla="*/ 0 w 26614"/>
                <a:gd name="connsiteY3" fmla="*/ 7664 h 44700"/>
                <a:gd name="connsiteX4" fmla="*/ 0 w 26614"/>
                <a:gd name="connsiteY4" fmla="*/ 2158 h 44700"/>
                <a:gd name="connsiteX5" fmla="*/ 10687 w 26614"/>
                <a:gd name="connsiteY5" fmla="*/ 0 h 44700"/>
                <a:gd name="connsiteX6" fmla="*/ 16733 w 26614"/>
                <a:gd name="connsiteY6" fmla="*/ 0 h 44700"/>
                <a:gd name="connsiteX7" fmla="*/ 16733 w 26614"/>
                <a:gd name="connsiteY7" fmla="*/ 39608 h 44700"/>
                <a:gd name="connsiteX8" fmla="*/ 26615 w 26614"/>
                <a:gd name="connsiteY8" fmla="*/ 39608 h 44700"/>
                <a:gd name="connsiteX9" fmla="*/ 26615 w 26614"/>
                <a:gd name="connsiteY9" fmla="*/ 44700 h 44700"/>
                <a:gd name="connsiteX10" fmla="*/ 865 w 26614"/>
                <a:gd name="connsiteY10" fmla="*/ 44700 h 44700"/>
                <a:gd name="connsiteX11" fmla="*/ 865 w 26614"/>
                <a:gd name="connsiteY11" fmla="*/ 39608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4" h="44700">
                  <a:moveTo>
                    <a:pt x="865" y="39608"/>
                  </a:moveTo>
                  <a:lnTo>
                    <a:pt x="10746" y="39608"/>
                  </a:lnTo>
                  <a:lnTo>
                    <a:pt x="10746" y="5506"/>
                  </a:lnTo>
                  <a:lnTo>
                    <a:pt x="0" y="7664"/>
                  </a:lnTo>
                  <a:lnTo>
                    <a:pt x="0" y="2158"/>
                  </a:lnTo>
                  <a:lnTo>
                    <a:pt x="10687" y="0"/>
                  </a:lnTo>
                  <a:lnTo>
                    <a:pt x="16733" y="0"/>
                  </a:lnTo>
                  <a:lnTo>
                    <a:pt x="16733" y="39608"/>
                  </a:lnTo>
                  <a:lnTo>
                    <a:pt x="26615" y="39608"/>
                  </a:lnTo>
                  <a:lnTo>
                    <a:pt x="26615" y="44700"/>
                  </a:lnTo>
                  <a:lnTo>
                    <a:pt x="865" y="44700"/>
                  </a:lnTo>
                  <a:lnTo>
                    <a:pt x="865" y="39608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38DDEB0-8DB1-6400-FC3B-65D7E303433C}"/>
                </a:ext>
              </a:extLst>
            </p:cNvPr>
            <p:cNvSpPr/>
            <p:nvPr/>
          </p:nvSpPr>
          <p:spPr>
            <a:xfrm>
              <a:off x="8475999" y="3604216"/>
              <a:ext cx="28381" cy="45505"/>
            </a:xfrm>
            <a:custGeom>
              <a:avLst/>
              <a:gdLst>
                <a:gd name="connsiteX0" fmla="*/ 7280 w 28381"/>
                <a:gd name="connsiteY0" fmla="*/ 40413 h 45505"/>
                <a:gd name="connsiteX1" fmla="*/ 28381 w 28381"/>
                <a:gd name="connsiteY1" fmla="*/ 40413 h 45505"/>
                <a:gd name="connsiteX2" fmla="*/ 28381 w 28381"/>
                <a:gd name="connsiteY2" fmla="*/ 45506 h 45505"/>
                <a:gd name="connsiteX3" fmla="*/ 0 w 28381"/>
                <a:gd name="connsiteY3" fmla="*/ 45506 h 45505"/>
                <a:gd name="connsiteX4" fmla="*/ 0 w 28381"/>
                <a:gd name="connsiteY4" fmla="*/ 40413 h 45505"/>
                <a:gd name="connsiteX5" fmla="*/ 9372 w 28381"/>
                <a:gd name="connsiteY5" fmla="*/ 30864 h 45505"/>
                <a:gd name="connsiteX6" fmla="*/ 16859 w 28381"/>
                <a:gd name="connsiteY6" fmla="*/ 23111 h 45505"/>
                <a:gd name="connsiteX7" fmla="*/ 20901 w 28381"/>
                <a:gd name="connsiteY7" fmla="*/ 17605 h 45505"/>
                <a:gd name="connsiteX8" fmla="*/ 22069 w 28381"/>
                <a:gd name="connsiteY8" fmla="*/ 13141 h 45505"/>
                <a:gd name="connsiteX9" fmla="*/ 19549 w 28381"/>
                <a:gd name="connsiteY9" fmla="*/ 7332 h 45505"/>
                <a:gd name="connsiteX10" fmla="*/ 13052 w 28381"/>
                <a:gd name="connsiteY10" fmla="*/ 5085 h 45505"/>
                <a:gd name="connsiteX11" fmla="*/ 7036 w 28381"/>
                <a:gd name="connsiteY11" fmla="*/ 6075 h 45505"/>
                <a:gd name="connsiteX12" fmla="*/ 303 w 28381"/>
                <a:gd name="connsiteY12" fmla="*/ 9069 h 45505"/>
                <a:gd name="connsiteX13" fmla="*/ 303 w 28381"/>
                <a:gd name="connsiteY13" fmla="*/ 2964 h 45505"/>
                <a:gd name="connsiteX14" fmla="*/ 7125 w 28381"/>
                <a:gd name="connsiteY14" fmla="*/ 746 h 45505"/>
                <a:gd name="connsiteX15" fmla="*/ 12934 w 28381"/>
                <a:gd name="connsiteY15" fmla="*/ 0 h 45505"/>
                <a:gd name="connsiteX16" fmla="*/ 24013 w 28381"/>
                <a:gd name="connsiteY16" fmla="*/ 3474 h 45505"/>
                <a:gd name="connsiteX17" fmla="*/ 28144 w 28381"/>
                <a:gd name="connsiteY17" fmla="*/ 12749 h 45505"/>
                <a:gd name="connsiteX18" fmla="*/ 27095 w 28381"/>
                <a:gd name="connsiteY18" fmla="*/ 17989 h 45505"/>
                <a:gd name="connsiteX19" fmla="*/ 23355 w 28381"/>
                <a:gd name="connsiteY19" fmla="*/ 23799 h 45505"/>
                <a:gd name="connsiteX20" fmla="*/ 18595 w 28381"/>
                <a:gd name="connsiteY20" fmla="*/ 28832 h 45505"/>
                <a:gd name="connsiteX21" fmla="*/ 7280 w 28381"/>
                <a:gd name="connsiteY21" fmla="*/ 40413 h 4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381" h="45505">
                  <a:moveTo>
                    <a:pt x="7280" y="40413"/>
                  </a:moveTo>
                  <a:lnTo>
                    <a:pt x="28381" y="40413"/>
                  </a:lnTo>
                  <a:lnTo>
                    <a:pt x="28381" y="45506"/>
                  </a:lnTo>
                  <a:lnTo>
                    <a:pt x="0" y="45506"/>
                  </a:lnTo>
                  <a:lnTo>
                    <a:pt x="0" y="40413"/>
                  </a:lnTo>
                  <a:cubicBezTo>
                    <a:pt x="2299" y="38041"/>
                    <a:pt x="5417" y="34855"/>
                    <a:pt x="9372" y="30864"/>
                  </a:cubicBezTo>
                  <a:cubicBezTo>
                    <a:pt x="13341" y="26851"/>
                    <a:pt x="15839" y="24272"/>
                    <a:pt x="16859" y="23111"/>
                  </a:cubicBezTo>
                  <a:cubicBezTo>
                    <a:pt x="18795" y="20931"/>
                    <a:pt x="20140" y="19098"/>
                    <a:pt x="20901" y="17605"/>
                  </a:cubicBezTo>
                  <a:cubicBezTo>
                    <a:pt x="21677" y="16090"/>
                    <a:pt x="22069" y="14597"/>
                    <a:pt x="22069" y="13141"/>
                  </a:cubicBezTo>
                  <a:cubicBezTo>
                    <a:pt x="22069" y="10768"/>
                    <a:pt x="21227" y="8832"/>
                    <a:pt x="19549" y="7332"/>
                  </a:cubicBezTo>
                  <a:cubicBezTo>
                    <a:pt x="17893" y="5831"/>
                    <a:pt x="15728" y="5085"/>
                    <a:pt x="13052" y="5085"/>
                  </a:cubicBezTo>
                  <a:cubicBezTo>
                    <a:pt x="11160" y="5085"/>
                    <a:pt x="9157" y="5417"/>
                    <a:pt x="7036" y="6075"/>
                  </a:cubicBezTo>
                  <a:cubicBezTo>
                    <a:pt x="4944" y="6733"/>
                    <a:pt x="2698" y="7731"/>
                    <a:pt x="303" y="9069"/>
                  </a:cubicBezTo>
                  <a:lnTo>
                    <a:pt x="303" y="2964"/>
                  </a:lnTo>
                  <a:cubicBezTo>
                    <a:pt x="2735" y="1981"/>
                    <a:pt x="5011" y="1242"/>
                    <a:pt x="7125" y="746"/>
                  </a:cubicBezTo>
                  <a:cubicBezTo>
                    <a:pt x="9246" y="251"/>
                    <a:pt x="11182" y="0"/>
                    <a:pt x="12934" y="0"/>
                  </a:cubicBezTo>
                  <a:cubicBezTo>
                    <a:pt x="17568" y="0"/>
                    <a:pt x="21256" y="1160"/>
                    <a:pt x="24013" y="3474"/>
                  </a:cubicBezTo>
                  <a:cubicBezTo>
                    <a:pt x="26770" y="5787"/>
                    <a:pt x="28144" y="8876"/>
                    <a:pt x="28144" y="12749"/>
                  </a:cubicBezTo>
                  <a:cubicBezTo>
                    <a:pt x="28144" y="14590"/>
                    <a:pt x="27797" y="16334"/>
                    <a:pt x="27095" y="17989"/>
                  </a:cubicBezTo>
                  <a:cubicBezTo>
                    <a:pt x="26422" y="19623"/>
                    <a:pt x="25173" y="21559"/>
                    <a:pt x="23355" y="23799"/>
                  </a:cubicBezTo>
                  <a:cubicBezTo>
                    <a:pt x="22860" y="24383"/>
                    <a:pt x="21271" y="26060"/>
                    <a:pt x="18595" y="28832"/>
                  </a:cubicBezTo>
                  <a:cubicBezTo>
                    <a:pt x="15920" y="31589"/>
                    <a:pt x="12151" y="35447"/>
                    <a:pt x="7280" y="40413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5BFE177-2B3F-84BE-A2C7-D38CE4425335}"/>
                </a:ext>
              </a:extLst>
            </p:cNvPr>
            <p:cNvSpPr/>
            <p:nvPr/>
          </p:nvSpPr>
          <p:spPr>
            <a:xfrm>
              <a:off x="8517077" y="3642117"/>
              <a:ext cx="6319" cy="7605"/>
            </a:xfrm>
            <a:custGeom>
              <a:avLst/>
              <a:gdLst>
                <a:gd name="connsiteX0" fmla="*/ 0 w 6319"/>
                <a:gd name="connsiteY0" fmla="*/ 0 h 7605"/>
                <a:gd name="connsiteX1" fmla="*/ 6319 w 6319"/>
                <a:gd name="connsiteY1" fmla="*/ 0 h 7605"/>
                <a:gd name="connsiteX2" fmla="*/ 6319 w 6319"/>
                <a:gd name="connsiteY2" fmla="*/ 7605 h 7605"/>
                <a:gd name="connsiteX3" fmla="*/ 0 w 6319"/>
                <a:gd name="connsiteY3" fmla="*/ 7605 h 7605"/>
                <a:gd name="connsiteX4" fmla="*/ 0 w 6319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" h="7605">
                  <a:moveTo>
                    <a:pt x="0" y="0"/>
                  </a:moveTo>
                  <a:lnTo>
                    <a:pt x="6319" y="0"/>
                  </a:lnTo>
                  <a:lnTo>
                    <a:pt x="6319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4DCFC62-D9F9-05BA-C5C2-406FAB615E2D}"/>
                </a:ext>
              </a:extLst>
            </p:cNvPr>
            <p:cNvSpPr/>
            <p:nvPr/>
          </p:nvSpPr>
          <p:spPr>
            <a:xfrm>
              <a:off x="8534741" y="3605022"/>
              <a:ext cx="28920" cy="45564"/>
            </a:xfrm>
            <a:custGeom>
              <a:avLst/>
              <a:gdLst>
                <a:gd name="connsiteX0" fmla="*/ 1885 w 28920"/>
                <a:gd name="connsiteY0" fmla="*/ 0 h 45564"/>
                <a:gd name="connsiteX1" fmla="*/ 25632 w 28920"/>
                <a:gd name="connsiteY1" fmla="*/ 0 h 45564"/>
                <a:gd name="connsiteX2" fmla="*/ 25632 w 28920"/>
                <a:gd name="connsiteY2" fmla="*/ 5092 h 45564"/>
                <a:gd name="connsiteX3" fmla="*/ 7428 w 28920"/>
                <a:gd name="connsiteY3" fmla="*/ 5092 h 45564"/>
                <a:gd name="connsiteX4" fmla="*/ 7428 w 28920"/>
                <a:gd name="connsiteY4" fmla="*/ 16046 h 45564"/>
                <a:gd name="connsiteX5" fmla="*/ 10059 w 28920"/>
                <a:gd name="connsiteY5" fmla="*/ 15388 h 45564"/>
                <a:gd name="connsiteX6" fmla="*/ 12698 w 28920"/>
                <a:gd name="connsiteY6" fmla="*/ 15151 h 45564"/>
                <a:gd name="connsiteX7" fmla="*/ 24553 w 28920"/>
                <a:gd name="connsiteY7" fmla="*/ 19253 h 45564"/>
                <a:gd name="connsiteX8" fmla="*/ 28921 w 28920"/>
                <a:gd name="connsiteY8" fmla="*/ 30362 h 45564"/>
                <a:gd name="connsiteX9" fmla="*/ 24434 w 28920"/>
                <a:gd name="connsiteY9" fmla="*/ 41589 h 45564"/>
                <a:gd name="connsiteX10" fmla="*/ 11766 w 28920"/>
                <a:gd name="connsiteY10" fmla="*/ 45565 h 45564"/>
                <a:gd name="connsiteX11" fmla="*/ 6016 w 28920"/>
                <a:gd name="connsiteY11" fmla="*/ 45092 h 45564"/>
                <a:gd name="connsiteX12" fmla="*/ 0 w 28920"/>
                <a:gd name="connsiteY12" fmla="*/ 43651 h 45564"/>
                <a:gd name="connsiteX13" fmla="*/ 0 w 28920"/>
                <a:gd name="connsiteY13" fmla="*/ 37575 h 45564"/>
                <a:gd name="connsiteX14" fmla="*/ 5573 w 28920"/>
                <a:gd name="connsiteY14" fmla="*/ 39763 h 45564"/>
                <a:gd name="connsiteX15" fmla="*/ 11648 w 28920"/>
                <a:gd name="connsiteY15" fmla="*/ 40480 h 45564"/>
                <a:gd name="connsiteX16" fmla="*/ 19852 w 28920"/>
                <a:gd name="connsiteY16" fmla="*/ 37753 h 45564"/>
                <a:gd name="connsiteX17" fmla="*/ 22875 w 28920"/>
                <a:gd name="connsiteY17" fmla="*/ 30362 h 45564"/>
                <a:gd name="connsiteX18" fmla="*/ 19852 w 28920"/>
                <a:gd name="connsiteY18" fmla="*/ 22964 h 45564"/>
                <a:gd name="connsiteX19" fmla="*/ 11648 w 28920"/>
                <a:gd name="connsiteY19" fmla="*/ 20236 h 45564"/>
                <a:gd name="connsiteX20" fmla="*/ 6800 w 28920"/>
                <a:gd name="connsiteY20" fmla="*/ 20776 h 45564"/>
                <a:gd name="connsiteX21" fmla="*/ 1885 w 28920"/>
                <a:gd name="connsiteY21" fmla="*/ 22454 h 45564"/>
                <a:gd name="connsiteX22" fmla="*/ 1885 w 28920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0" h="45564">
                  <a:moveTo>
                    <a:pt x="1885" y="0"/>
                  </a:moveTo>
                  <a:lnTo>
                    <a:pt x="25632" y="0"/>
                  </a:lnTo>
                  <a:lnTo>
                    <a:pt x="25632" y="5092"/>
                  </a:lnTo>
                  <a:lnTo>
                    <a:pt x="7428" y="5092"/>
                  </a:lnTo>
                  <a:lnTo>
                    <a:pt x="7428" y="16046"/>
                  </a:lnTo>
                  <a:cubicBezTo>
                    <a:pt x="8307" y="15750"/>
                    <a:pt x="9180" y="15528"/>
                    <a:pt x="10059" y="15388"/>
                  </a:cubicBezTo>
                  <a:cubicBezTo>
                    <a:pt x="10938" y="15233"/>
                    <a:pt x="11818" y="15151"/>
                    <a:pt x="12698" y="15151"/>
                  </a:cubicBezTo>
                  <a:cubicBezTo>
                    <a:pt x="17686" y="15151"/>
                    <a:pt x="21633" y="16519"/>
                    <a:pt x="24553" y="19253"/>
                  </a:cubicBezTo>
                  <a:cubicBezTo>
                    <a:pt x="27465" y="21988"/>
                    <a:pt x="28921" y="25691"/>
                    <a:pt x="28921" y="30362"/>
                  </a:cubicBezTo>
                  <a:cubicBezTo>
                    <a:pt x="28921" y="35173"/>
                    <a:pt x="27428" y="38913"/>
                    <a:pt x="24434" y="41589"/>
                  </a:cubicBezTo>
                  <a:cubicBezTo>
                    <a:pt x="21441" y="44242"/>
                    <a:pt x="17213" y="45565"/>
                    <a:pt x="11766" y="45565"/>
                  </a:cubicBezTo>
                  <a:cubicBezTo>
                    <a:pt x="9889" y="45565"/>
                    <a:pt x="7975" y="45410"/>
                    <a:pt x="6016" y="45092"/>
                  </a:cubicBezTo>
                  <a:cubicBezTo>
                    <a:pt x="4080" y="44774"/>
                    <a:pt x="2077" y="44294"/>
                    <a:pt x="0" y="43651"/>
                  </a:cubicBezTo>
                  <a:lnTo>
                    <a:pt x="0" y="37575"/>
                  </a:lnTo>
                  <a:cubicBezTo>
                    <a:pt x="1796" y="38551"/>
                    <a:pt x="3658" y="39283"/>
                    <a:pt x="5573" y="39763"/>
                  </a:cubicBezTo>
                  <a:cubicBezTo>
                    <a:pt x="7487" y="40243"/>
                    <a:pt x="9512" y="40480"/>
                    <a:pt x="11648" y="40480"/>
                  </a:cubicBezTo>
                  <a:cubicBezTo>
                    <a:pt x="15100" y="40480"/>
                    <a:pt x="17834" y="39571"/>
                    <a:pt x="19852" y="37753"/>
                  </a:cubicBezTo>
                  <a:cubicBezTo>
                    <a:pt x="21870" y="35942"/>
                    <a:pt x="22875" y="33473"/>
                    <a:pt x="22875" y="30362"/>
                  </a:cubicBezTo>
                  <a:cubicBezTo>
                    <a:pt x="22875" y="27250"/>
                    <a:pt x="21870" y="24782"/>
                    <a:pt x="19852" y="22964"/>
                  </a:cubicBezTo>
                  <a:cubicBezTo>
                    <a:pt x="17834" y="21145"/>
                    <a:pt x="15100" y="20236"/>
                    <a:pt x="11648" y="20236"/>
                  </a:cubicBezTo>
                  <a:cubicBezTo>
                    <a:pt x="10029" y="20236"/>
                    <a:pt x="8418" y="20414"/>
                    <a:pt x="6800" y="20776"/>
                  </a:cubicBezTo>
                  <a:cubicBezTo>
                    <a:pt x="5203" y="21138"/>
                    <a:pt x="3562" y="21692"/>
                    <a:pt x="1885" y="22454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20B2F24-EBEF-C5B9-4817-7179112E0C5C}"/>
                </a:ext>
              </a:extLst>
            </p:cNvPr>
            <p:cNvSpPr/>
            <p:nvPr/>
          </p:nvSpPr>
          <p:spPr>
            <a:xfrm>
              <a:off x="8632397" y="3605022"/>
              <a:ext cx="26614" cy="44700"/>
            </a:xfrm>
            <a:custGeom>
              <a:avLst/>
              <a:gdLst>
                <a:gd name="connsiteX0" fmla="*/ 865 w 26614"/>
                <a:gd name="connsiteY0" fmla="*/ 39608 h 44700"/>
                <a:gd name="connsiteX1" fmla="*/ 10746 w 26614"/>
                <a:gd name="connsiteY1" fmla="*/ 39608 h 44700"/>
                <a:gd name="connsiteX2" fmla="*/ 10746 w 26614"/>
                <a:gd name="connsiteY2" fmla="*/ 5506 h 44700"/>
                <a:gd name="connsiteX3" fmla="*/ 0 w 26614"/>
                <a:gd name="connsiteY3" fmla="*/ 7664 h 44700"/>
                <a:gd name="connsiteX4" fmla="*/ 0 w 26614"/>
                <a:gd name="connsiteY4" fmla="*/ 2158 h 44700"/>
                <a:gd name="connsiteX5" fmla="*/ 10687 w 26614"/>
                <a:gd name="connsiteY5" fmla="*/ 0 h 44700"/>
                <a:gd name="connsiteX6" fmla="*/ 16733 w 26614"/>
                <a:gd name="connsiteY6" fmla="*/ 0 h 44700"/>
                <a:gd name="connsiteX7" fmla="*/ 16733 w 26614"/>
                <a:gd name="connsiteY7" fmla="*/ 39608 h 44700"/>
                <a:gd name="connsiteX8" fmla="*/ 26615 w 26614"/>
                <a:gd name="connsiteY8" fmla="*/ 39608 h 44700"/>
                <a:gd name="connsiteX9" fmla="*/ 26615 w 26614"/>
                <a:gd name="connsiteY9" fmla="*/ 44700 h 44700"/>
                <a:gd name="connsiteX10" fmla="*/ 865 w 26614"/>
                <a:gd name="connsiteY10" fmla="*/ 44700 h 44700"/>
                <a:gd name="connsiteX11" fmla="*/ 865 w 26614"/>
                <a:gd name="connsiteY11" fmla="*/ 39608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4" h="44700">
                  <a:moveTo>
                    <a:pt x="865" y="39608"/>
                  </a:moveTo>
                  <a:lnTo>
                    <a:pt x="10746" y="39608"/>
                  </a:lnTo>
                  <a:lnTo>
                    <a:pt x="10746" y="5506"/>
                  </a:lnTo>
                  <a:lnTo>
                    <a:pt x="0" y="7664"/>
                  </a:lnTo>
                  <a:lnTo>
                    <a:pt x="0" y="2158"/>
                  </a:lnTo>
                  <a:lnTo>
                    <a:pt x="10687" y="0"/>
                  </a:lnTo>
                  <a:lnTo>
                    <a:pt x="16733" y="0"/>
                  </a:lnTo>
                  <a:lnTo>
                    <a:pt x="16733" y="39608"/>
                  </a:lnTo>
                  <a:lnTo>
                    <a:pt x="26615" y="39608"/>
                  </a:lnTo>
                  <a:lnTo>
                    <a:pt x="26615" y="44700"/>
                  </a:lnTo>
                  <a:lnTo>
                    <a:pt x="865" y="44700"/>
                  </a:lnTo>
                  <a:lnTo>
                    <a:pt x="865" y="39608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23C753E-7B85-9398-CCD3-8F2DB11A1BF8}"/>
                </a:ext>
              </a:extLst>
            </p:cNvPr>
            <p:cNvSpPr/>
            <p:nvPr/>
          </p:nvSpPr>
          <p:spPr>
            <a:xfrm>
              <a:off x="8669403" y="3605022"/>
              <a:ext cx="28920" cy="45564"/>
            </a:xfrm>
            <a:custGeom>
              <a:avLst/>
              <a:gdLst>
                <a:gd name="connsiteX0" fmla="*/ 1885 w 28920"/>
                <a:gd name="connsiteY0" fmla="*/ 0 h 45564"/>
                <a:gd name="connsiteX1" fmla="*/ 25624 w 28920"/>
                <a:gd name="connsiteY1" fmla="*/ 0 h 45564"/>
                <a:gd name="connsiteX2" fmla="*/ 25624 w 28920"/>
                <a:gd name="connsiteY2" fmla="*/ 5092 h 45564"/>
                <a:gd name="connsiteX3" fmla="*/ 7420 w 28920"/>
                <a:gd name="connsiteY3" fmla="*/ 5092 h 45564"/>
                <a:gd name="connsiteX4" fmla="*/ 7420 w 28920"/>
                <a:gd name="connsiteY4" fmla="*/ 16046 h 45564"/>
                <a:gd name="connsiteX5" fmla="*/ 10059 w 28920"/>
                <a:gd name="connsiteY5" fmla="*/ 15388 h 45564"/>
                <a:gd name="connsiteX6" fmla="*/ 12690 w 28920"/>
                <a:gd name="connsiteY6" fmla="*/ 15151 h 45564"/>
                <a:gd name="connsiteX7" fmla="*/ 24545 w 28920"/>
                <a:gd name="connsiteY7" fmla="*/ 19253 h 45564"/>
                <a:gd name="connsiteX8" fmla="*/ 28921 w 28920"/>
                <a:gd name="connsiteY8" fmla="*/ 30362 h 45564"/>
                <a:gd name="connsiteX9" fmla="*/ 24427 w 28920"/>
                <a:gd name="connsiteY9" fmla="*/ 41589 h 45564"/>
                <a:gd name="connsiteX10" fmla="*/ 11766 w 28920"/>
                <a:gd name="connsiteY10" fmla="*/ 45565 h 45564"/>
                <a:gd name="connsiteX11" fmla="*/ 6016 w 28920"/>
                <a:gd name="connsiteY11" fmla="*/ 45092 h 45564"/>
                <a:gd name="connsiteX12" fmla="*/ 0 w 28920"/>
                <a:gd name="connsiteY12" fmla="*/ 43651 h 45564"/>
                <a:gd name="connsiteX13" fmla="*/ 0 w 28920"/>
                <a:gd name="connsiteY13" fmla="*/ 37575 h 45564"/>
                <a:gd name="connsiteX14" fmla="*/ 5565 w 28920"/>
                <a:gd name="connsiteY14" fmla="*/ 39763 h 45564"/>
                <a:gd name="connsiteX15" fmla="*/ 11641 w 28920"/>
                <a:gd name="connsiteY15" fmla="*/ 40480 h 45564"/>
                <a:gd name="connsiteX16" fmla="*/ 19845 w 28920"/>
                <a:gd name="connsiteY16" fmla="*/ 37753 h 45564"/>
                <a:gd name="connsiteX17" fmla="*/ 22867 w 28920"/>
                <a:gd name="connsiteY17" fmla="*/ 30362 h 45564"/>
                <a:gd name="connsiteX18" fmla="*/ 19845 w 28920"/>
                <a:gd name="connsiteY18" fmla="*/ 22964 h 45564"/>
                <a:gd name="connsiteX19" fmla="*/ 11641 w 28920"/>
                <a:gd name="connsiteY19" fmla="*/ 20236 h 45564"/>
                <a:gd name="connsiteX20" fmla="*/ 6792 w 28920"/>
                <a:gd name="connsiteY20" fmla="*/ 20776 h 45564"/>
                <a:gd name="connsiteX21" fmla="*/ 1885 w 28920"/>
                <a:gd name="connsiteY21" fmla="*/ 22454 h 45564"/>
                <a:gd name="connsiteX22" fmla="*/ 1885 w 28920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0" h="45564">
                  <a:moveTo>
                    <a:pt x="1885" y="0"/>
                  </a:moveTo>
                  <a:lnTo>
                    <a:pt x="25624" y="0"/>
                  </a:lnTo>
                  <a:lnTo>
                    <a:pt x="25624" y="5092"/>
                  </a:lnTo>
                  <a:lnTo>
                    <a:pt x="7420" y="5092"/>
                  </a:lnTo>
                  <a:lnTo>
                    <a:pt x="7420" y="16046"/>
                  </a:lnTo>
                  <a:cubicBezTo>
                    <a:pt x="8300" y="15750"/>
                    <a:pt x="9180" y="15528"/>
                    <a:pt x="10059" y="15388"/>
                  </a:cubicBezTo>
                  <a:cubicBezTo>
                    <a:pt x="10939" y="15233"/>
                    <a:pt x="11811" y="15151"/>
                    <a:pt x="12690" y="15151"/>
                  </a:cubicBezTo>
                  <a:cubicBezTo>
                    <a:pt x="17679" y="15151"/>
                    <a:pt x="21633" y="16519"/>
                    <a:pt x="24545" y="19253"/>
                  </a:cubicBezTo>
                  <a:cubicBezTo>
                    <a:pt x="27465" y="21988"/>
                    <a:pt x="28921" y="25691"/>
                    <a:pt x="28921" y="30362"/>
                  </a:cubicBezTo>
                  <a:cubicBezTo>
                    <a:pt x="28921" y="35173"/>
                    <a:pt x="27420" y="38913"/>
                    <a:pt x="24427" y="41589"/>
                  </a:cubicBezTo>
                  <a:cubicBezTo>
                    <a:pt x="21434" y="44242"/>
                    <a:pt x="17213" y="45565"/>
                    <a:pt x="11766" y="45565"/>
                  </a:cubicBezTo>
                  <a:cubicBezTo>
                    <a:pt x="9889" y="45565"/>
                    <a:pt x="7975" y="45410"/>
                    <a:pt x="6016" y="45092"/>
                  </a:cubicBezTo>
                  <a:cubicBezTo>
                    <a:pt x="4080" y="44774"/>
                    <a:pt x="2077" y="44294"/>
                    <a:pt x="0" y="43651"/>
                  </a:cubicBezTo>
                  <a:lnTo>
                    <a:pt x="0" y="37575"/>
                  </a:lnTo>
                  <a:cubicBezTo>
                    <a:pt x="1796" y="38551"/>
                    <a:pt x="3651" y="39283"/>
                    <a:pt x="5565" y="39763"/>
                  </a:cubicBezTo>
                  <a:cubicBezTo>
                    <a:pt x="7480" y="40243"/>
                    <a:pt x="9505" y="40480"/>
                    <a:pt x="11641" y="40480"/>
                  </a:cubicBezTo>
                  <a:cubicBezTo>
                    <a:pt x="15092" y="40480"/>
                    <a:pt x="17827" y="39571"/>
                    <a:pt x="19845" y="37753"/>
                  </a:cubicBezTo>
                  <a:cubicBezTo>
                    <a:pt x="21862" y="35942"/>
                    <a:pt x="22867" y="33473"/>
                    <a:pt x="22867" y="30362"/>
                  </a:cubicBezTo>
                  <a:cubicBezTo>
                    <a:pt x="22867" y="27250"/>
                    <a:pt x="21862" y="24782"/>
                    <a:pt x="19845" y="22964"/>
                  </a:cubicBezTo>
                  <a:cubicBezTo>
                    <a:pt x="17827" y="21145"/>
                    <a:pt x="15092" y="20236"/>
                    <a:pt x="11641" y="20236"/>
                  </a:cubicBezTo>
                  <a:cubicBezTo>
                    <a:pt x="10022" y="20236"/>
                    <a:pt x="8411" y="20414"/>
                    <a:pt x="6792" y="20776"/>
                  </a:cubicBezTo>
                  <a:cubicBezTo>
                    <a:pt x="5196" y="21138"/>
                    <a:pt x="3562" y="21692"/>
                    <a:pt x="1885" y="22454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04BB160-AD0D-CDFF-5720-D398DDD1CCB2}"/>
                </a:ext>
              </a:extLst>
            </p:cNvPr>
            <p:cNvSpPr/>
            <p:nvPr/>
          </p:nvSpPr>
          <p:spPr>
            <a:xfrm>
              <a:off x="8710238" y="3642117"/>
              <a:ext cx="6319" cy="7605"/>
            </a:xfrm>
            <a:custGeom>
              <a:avLst/>
              <a:gdLst>
                <a:gd name="connsiteX0" fmla="*/ 0 w 6319"/>
                <a:gd name="connsiteY0" fmla="*/ 0 h 7605"/>
                <a:gd name="connsiteX1" fmla="*/ 6319 w 6319"/>
                <a:gd name="connsiteY1" fmla="*/ 0 h 7605"/>
                <a:gd name="connsiteX2" fmla="*/ 6319 w 6319"/>
                <a:gd name="connsiteY2" fmla="*/ 7605 h 7605"/>
                <a:gd name="connsiteX3" fmla="*/ 0 w 6319"/>
                <a:gd name="connsiteY3" fmla="*/ 7605 h 7605"/>
                <a:gd name="connsiteX4" fmla="*/ 0 w 6319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" h="7605">
                  <a:moveTo>
                    <a:pt x="0" y="0"/>
                  </a:moveTo>
                  <a:lnTo>
                    <a:pt x="6319" y="0"/>
                  </a:lnTo>
                  <a:lnTo>
                    <a:pt x="6319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AA60E88-89C1-037B-EE33-D40D82F2F559}"/>
                </a:ext>
              </a:extLst>
            </p:cNvPr>
            <p:cNvSpPr/>
            <p:nvPr/>
          </p:nvSpPr>
          <p:spPr>
            <a:xfrm>
              <a:off x="8727215" y="3604216"/>
              <a:ext cx="30893" cy="46370"/>
            </a:xfrm>
            <a:custGeom>
              <a:avLst/>
              <a:gdLst>
                <a:gd name="connsiteX0" fmla="*/ 15447 w 30893"/>
                <a:gd name="connsiteY0" fmla="*/ 4789 h 46370"/>
                <a:gd name="connsiteX1" fmla="*/ 8411 w 30893"/>
                <a:gd name="connsiteY1" fmla="*/ 9401 h 46370"/>
                <a:gd name="connsiteX2" fmla="*/ 6075 w 30893"/>
                <a:gd name="connsiteY2" fmla="*/ 23200 h 46370"/>
                <a:gd name="connsiteX3" fmla="*/ 8411 w 30893"/>
                <a:gd name="connsiteY3" fmla="*/ 37006 h 46370"/>
                <a:gd name="connsiteX4" fmla="*/ 15447 w 30893"/>
                <a:gd name="connsiteY4" fmla="*/ 41581 h 46370"/>
                <a:gd name="connsiteX5" fmla="*/ 22483 w 30893"/>
                <a:gd name="connsiteY5" fmla="*/ 37006 h 46370"/>
                <a:gd name="connsiteX6" fmla="*/ 24848 w 30893"/>
                <a:gd name="connsiteY6" fmla="*/ 23200 h 46370"/>
                <a:gd name="connsiteX7" fmla="*/ 22483 w 30893"/>
                <a:gd name="connsiteY7" fmla="*/ 9401 h 46370"/>
                <a:gd name="connsiteX8" fmla="*/ 15447 w 30893"/>
                <a:gd name="connsiteY8" fmla="*/ 4789 h 46370"/>
                <a:gd name="connsiteX9" fmla="*/ 15447 w 30893"/>
                <a:gd name="connsiteY9" fmla="*/ 0 h 46370"/>
                <a:gd name="connsiteX10" fmla="*/ 26918 w 30893"/>
                <a:gd name="connsiteY10" fmla="*/ 5957 h 46370"/>
                <a:gd name="connsiteX11" fmla="*/ 30894 w 30893"/>
                <a:gd name="connsiteY11" fmla="*/ 23200 h 46370"/>
                <a:gd name="connsiteX12" fmla="*/ 26918 w 30893"/>
                <a:gd name="connsiteY12" fmla="*/ 40443 h 46370"/>
                <a:gd name="connsiteX13" fmla="*/ 15447 w 30893"/>
                <a:gd name="connsiteY13" fmla="*/ 46370 h 46370"/>
                <a:gd name="connsiteX14" fmla="*/ 3954 w 30893"/>
                <a:gd name="connsiteY14" fmla="*/ 40443 h 46370"/>
                <a:gd name="connsiteX15" fmla="*/ 0 w 30893"/>
                <a:gd name="connsiteY15" fmla="*/ 23200 h 46370"/>
                <a:gd name="connsiteX16" fmla="*/ 3954 w 30893"/>
                <a:gd name="connsiteY16" fmla="*/ 5957 h 46370"/>
                <a:gd name="connsiteX17" fmla="*/ 15447 w 30893"/>
                <a:gd name="connsiteY17" fmla="*/ 0 h 4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3" h="46370">
                  <a:moveTo>
                    <a:pt x="15447" y="4789"/>
                  </a:moveTo>
                  <a:cubicBezTo>
                    <a:pt x="12335" y="4789"/>
                    <a:pt x="9985" y="6327"/>
                    <a:pt x="8411" y="9401"/>
                  </a:cubicBezTo>
                  <a:cubicBezTo>
                    <a:pt x="6851" y="12454"/>
                    <a:pt x="6075" y="17051"/>
                    <a:pt x="6075" y="23200"/>
                  </a:cubicBezTo>
                  <a:cubicBezTo>
                    <a:pt x="6075" y="29327"/>
                    <a:pt x="6851" y="33932"/>
                    <a:pt x="8411" y="37006"/>
                  </a:cubicBezTo>
                  <a:cubicBezTo>
                    <a:pt x="9985" y="40059"/>
                    <a:pt x="12335" y="41581"/>
                    <a:pt x="15447" y="41581"/>
                  </a:cubicBezTo>
                  <a:cubicBezTo>
                    <a:pt x="18581" y="41581"/>
                    <a:pt x="20924" y="40059"/>
                    <a:pt x="22483" y="37006"/>
                  </a:cubicBezTo>
                  <a:cubicBezTo>
                    <a:pt x="24057" y="33932"/>
                    <a:pt x="24848" y="29327"/>
                    <a:pt x="24848" y="23200"/>
                  </a:cubicBezTo>
                  <a:cubicBezTo>
                    <a:pt x="24848" y="17051"/>
                    <a:pt x="24057" y="12454"/>
                    <a:pt x="22483" y="9401"/>
                  </a:cubicBezTo>
                  <a:cubicBezTo>
                    <a:pt x="20924" y="6327"/>
                    <a:pt x="18581" y="4789"/>
                    <a:pt x="15447" y="4789"/>
                  </a:cubicBezTo>
                  <a:moveTo>
                    <a:pt x="15447" y="0"/>
                  </a:moveTo>
                  <a:cubicBezTo>
                    <a:pt x="20458" y="0"/>
                    <a:pt x="24279" y="1988"/>
                    <a:pt x="26918" y="5957"/>
                  </a:cubicBezTo>
                  <a:cubicBezTo>
                    <a:pt x="29571" y="9911"/>
                    <a:pt x="30894" y="15654"/>
                    <a:pt x="30894" y="23200"/>
                  </a:cubicBezTo>
                  <a:cubicBezTo>
                    <a:pt x="30894" y="30724"/>
                    <a:pt x="29571" y="36474"/>
                    <a:pt x="26918" y="40443"/>
                  </a:cubicBezTo>
                  <a:cubicBezTo>
                    <a:pt x="24279" y="44397"/>
                    <a:pt x="20458" y="46370"/>
                    <a:pt x="15447" y="46370"/>
                  </a:cubicBezTo>
                  <a:cubicBezTo>
                    <a:pt x="10436" y="46370"/>
                    <a:pt x="6607" y="44397"/>
                    <a:pt x="3954" y="40443"/>
                  </a:cubicBezTo>
                  <a:cubicBezTo>
                    <a:pt x="1316" y="36474"/>
                    <a:pt x="0" y="30724"/>
                    <a:pt x="0" y="23200"/>
                  </a:cubicBezTo>
                  <a:cubicBezTo>
                    <a:pt x="0" y="15654"/>
                    <a:pt x="1316" y="9911"/>
                    <a:pt x="3954" y="5957"/>
                  </a:cubicBezTo>
                  <a:cubicBezTo>
                    <a:pt x="6607" y="1988"/>
                    <a:pt x="10436" y="0"/>
                    <a:pt x="15447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FFB3848-3314-70C4-0C03-01ECAB20188C}"/>
                </a:ext>
              </a:extLst>
            </p:cNvPr>
            <p:cNvSpPr/>
            <p:nvPr/>
          </p:nvSpPr>
          <p:spPr>
            <a:xfrm>
              <a:off x="8826844" y="3605022"/>
              <a:ext cx="26614" cy="44700"/>
            </a:xfrm>
            <a:custGeom>
              <a:avLst/>
              <a:gdLst>
                <a:gd name="connsiteX0" fmla="*/ 865 w 26614"/>
                <a:gd name="connsiteY0" fmla="*/ 39608 h 44700"/>
                <a:gd name="connsiteX1" fmla="*/ 10746 w 26614"/>
                <a:gd name="connsiteY1" fmla="*/ 39608 h 44700"/>
                <a:gd name="connsiteX2" fmla="*/ 10746 w 26614"/>
                <a:gd name="connsiteY2" fmla="*/ 5506 h 44700"/>
                <a:gd name="connsiteX3" fmla="*/ 0 w 26614"/>
                <a:gd name="connsiteY3" fmla="*/ 7664 h 44700"/>
                <a:gd name="connsiteX4" fmla="*/ 0 w 26614"/>
                <a:gd name="connsiteY4" fmla="*/ 2158 h 44700"/>
                <a:gd name="connsiteX5" fmla="*/ 10687 w 26614"/>
                <a:gd name="connsiteY5" fmla="*/ 0 h 44700"/>
                <a:gd name="connsiteX6" fmla="*/ 16733 w 26614"/>
                <a:gd name="connsiteY6" fmla="*/ 0 h 44700"/>
                <a:gd name="connsiteX7" fmla="*/ 16733 w 26614"/>
                <a:gd name="connsiteY7" fmla="*/ 39608 h 44700"/>
                <a:gd name="connsiteX8" fmla="*/ 26615 w 26614"/>
                <a:gd name="connsiteY8" fmla="*/ 39608 h 44700"/>
                <a:gd name="connsiteX9" fmla="*/ 26615 w 26614"/>
                <a:gd name="connsiteY9" fmla="*/ 44700 h 44700"/>
                <a:gd name="connsiteX10" fmla="*/ 865 w 26614"/>
                <a:gd name="connsiteY10" fmla="*/ 44700 h 44700"/>
                <a:gd name="connsiteX11" fmla="*/ 865 w 26614"/>
                <a:gd name="connsiteY11" fmla="*/ 39608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4" h="44700">
                  <a:moveTo>
                    <a:pt x="865" y="39608"/>
                  </a:moveTo>
                  <a:lnTo>
                    <a:pt x="10746" y="39608"/>
                  </a:lnTo>
                  <a:lnTo>
                    <a:pt x="10746" y="5506"/>
                  </a:lnTo>
                  <a:lnTo>
                    <a:pt x="0" y="7664"/>
                  </a:lnTo>
                  <a:lnTo>
                    <a:pt x="0" y="2158"/>
                  </a:lnTo>
                  <a:lnTo>
                    <a:pt x="10687" y="0"/>
                  </a:lnTo>
                  <a:lnTo>
                    <a:pt x="16733" y="0"/>
                  </a:lnTo>
                  <a:lnTo>
                    <a:pt x="16733" y="39608"/>
                  </a:lnTo>
                  <a:lnTo>
                    <a:pt x="26615" y="39608"/>
                  </a:lnTo>
                  <a:lnTo>
                    <a:pt x="26615" y="44700"/>
                  </a:lnTo>
                  <a:lnTo>
                    <a:pt x="865" y="44700"/>
                  </a:lnTo>
                  <a:lnTo>
                    <a:pt x="865" y="39608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08CCED1-67D1-ED2B-B5DD-7565B960D96A}"/>
                </a:ext>
              </a:extLst>
            </p:cNvPr>
            <p:cNvSpPr/>
            <p:nvPr/>
          </p:nvSpPr>
          <p:spPr>
            <a:xfrm>
              <a:off x="8864146" y="3605022"/>
              <a:ext cx="28743" cy="44700"/>
            </a:xfrm>
            <a:custGeom>
              <a:avLst/>
              <a:gdLst>
                <a:gd name="connsiteX0" fmla="*/ 0 w 28743"/>
                <a:gd name="connsiteY0" fmla="*/ 0 h 44700"/>
                <a:gd name="connsiteX1" fmla="*/ 28743 w 28743"/>
                <a:gd name="connsiteY1" fmla="*/ 0 h 44700"/>
                <a:gd name="connsiteX2" fmla="*/ 28743 w 28743"/>
                <a:gd name="connsiteY2" fmla="*/ 2572 h 44700"/>
                <a:gd name="connsiteX3" fmla="*/ 12513 w 28743"/>
                <a:gd name="connsiteY3" fmla="*/ 44700 h 44700"/>
                <a:gd name="connsiteX4" fmla="*/ 6201 w 28743"/>
                <a:gd name="connsiteY4" fmla="*/ 44700 h 44700"/>
                <a:gd name="connsiteX5" fmla="*/ 21470 w 28743"/>
                <a:gd name="connsiteY5" fmla="*/ 5092 h 44700"/>
                <a:gd name="connsiteX6" fmla="*/ 0 w 28743"/>
                <a:gd name="connsiteY6" fmla="*/ 5092 h 44700"/>
                <a:gd name="connsiteX7" fmla="*/ 0 w 28743"/>
                <a:gd name="connsiteY7" fmla="*/ 0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43" h="44700">
                  <a:moveTo>
                    <a:pt x="0" y="0"/>
                  </a:moveTo>
                  <a:lnTo>
                    <a:pt x="28743" y="0"/>
                  </a:lnTo>
                  <a:lnTo>
                    <a:pt x="28743" y="2572"/>
                  </a:lnTo>
                  <a:lnTo>
                    <a:pt x="12513" y="44700"/>
                  </a:lnTo>
                  <a:lnTo>
                    <a:pt x="6201" y="44700"/>
                  </a:lnTo>
                  <a:lnTo>
                    <a:pt x="21470" y="5092"/>
                  </a:lnTo>
                  <a:lnTo>
                    <a:pt x="0" y="50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FAACEDB-5EEF-F469-BA42-D20CE53DD47C}"/>
                </a:ext>
              </a:extLst>
            </p:cNvPr>
            <p:cNvSpPr/>
            <p:nvPr/>
          </p:nvSpPr>
          <p:spPr>
            <a:xfrm>
              <a:off x="8904685" y="3642117"/>
              <a:ext cx="6319" cy="7605"/>
            </a:xfrm>
            <a:custGeom>
              <a:avLst/>
              <a:gdLst>
                <a:gd name="connsiteX0" fmla="*/ 0 w 6319"/>
                <a:gd name="connsiteY0" fmla="*/ 0 h 7605"/>
                <a:gd name="connsiteX1" fmla="*/ 6319 w 6319"/>
                <a:gd name="connsiteY1" fmla="*/ 0 h 7605"/>
                <a:gd name="connsiteX2" fmla="*/ 6319 w 6319"/>
                <a:gd name="connsiteY2" fmla="*/ 7605 h 7605"/>
                <a:gd name="connsiteX3" fmla="*/ 0 w 6319"/>
                <a:gd name="connsiteY3" fmla="*/ 7605 h 7605"/>
                <a:gd name="connsiteX4" fmla="*/ 0 w 6319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" h="7605">
                  <a:moveTo>
                    <a:pt x="0" y="0"/>
                  </a:moveTo>
                  <a:lnTo>
                    <a:pt x="6319" y="0"/>
                  </a:lnTo>
                  <a:lnTo>
                    <a:pt x="6319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8E7E410-1B7C-7FE9-92FF-5D77FE41B078}"/>
                </a:ext>
              </a:extLst>
            </p:cNvPr>
            <p:cNvSpPr/>
            <p:nvPr/>
          </p:nvSpPr>
          <p:spPr>
            <a:xfrm>
              <a:off x="8922350" y="3605022"/>
              <a:ext cx="28920" cy="45564"/>
            </a:xfrm>
            <a:custGeom>
              <a:avLst/>
              <a:gdLst>
                <a:gd name="connsiteX0" fmla="*/ 1885 w 28920"/>
                <a:gd name="connsiteY0" fmla="*/ 0 h 45564"/>
                <a:gd name="connsiteX1" fmla="*/ 25632 w 28920"/>
                <a:gd name="connsiteY1" fmla="*/ 0 h 45564"/>
                <a:gd name="connsiteX2" fmla="*/ 25632 w 28920"/>
                <a:gd name="connsiteY2" fmla="*/ 5092 h 45564"/>
                <a:gd name="connsiteX3" fmla="*/ 7428 w 28920"/>
                <a:gd name="connsiteY3" fmla="*/ 5092 h 45564"/>
                <a:gd name="connsiteX4" fmla="*/ 7428 w 28920"/>
                <a:gd name="connsiteY4" fmla="*/ 16046 h 45564"/>
                <a:gd name="connsiteX5" fmla="*/ 10059 w 28920"/>
                <a:gd name="connsiteY5" fmla="*/ 15388 h 45564"/>
                <a:gd name="connsiteX6" fmla="*/ 12698 w 28920"/>
                <a:gd name="connsiteY6" fmla="*/ 15151 h 45564"/>
                <a:gd name="connsiteX7" fmla="*/ 24553 w 28920"/>
                <a:gd name="connsiteY7" fmla="*/ 19253 h 45564"/>
                <a:gd name="connsiteX8" fmla="*/ 28920 w 28920"/>
                <a:gd name="connsiteY8" fmla="*/ 30362 h 45564"/>
                <a:gd name="connsiteX9" fmla="*/ 24434 w 28920"/>
                <a:gd name="connsiteY9" fmla="*/ 41589 h 45564"/>
                <a:gd name="connsiteX10" fmla="*/ 11766 w 28920"/>
                <a:gd name="connsiteY10" fmla="*/ 45565 h 45564"/>
                <a:gd name="connsiteX11" fmla="*/ 6016 w 28920"/>
                <a:gd name="connsiteY11" fmla="*/ 45092 h 45564"/>
                <a:gd name="connsiteX12" fmla="*/ 0 w 28920"/>
                <a:gd name="connsiteY12" fmla="*/ 43651 h 45564"/>
                <a:gd name="connsiteX13" fmla="*/ 0 w 28920"/>
                <a:gd name="connsiteY13" fmla="*/ 37575 h 45564"/>
                <a:gd name="connsiteX14" fmla="*/ 5573 w 28920"/>
                <a:gd name="connsiteY14" fmla="*/ 39763 h 45564"/>
                <a:gd name="connsiteX15" fmla="*/ 11648 w 28920"/>
                <a:gd name="connsiteY15" fmla="*/ 40480 h 45564"/>
                <a:gd name="connsiteX16" fmla="*/ 19852 w 28920"/>
                <a:gd name="connsiteY16" fmla="*/ 37753 h 45564"/>
                <a:gd name="connsiteX17" fmla="*/ 22875 w 28920"/>
                <a:gd name="connsiteY17" fmla="*/ 30362 h 45564"/>
                <a:gd name="connsiteX18" fmla="*/ 19852 w 28920"/>
                <a:gd name="connsiteY18" fmla="*/ 22964 h 45564"/>
                <a:gd name="connsiteX19" fmla="*/ 11648 w 28920"/>
                <a:gd name="connsiteY19" fmla="*/ 20236 h 45564"/>
                <a:gd name="connsiteX20" fmla="*/ 6800 w 28920"/>
                <a:gd name="connsiteY20" fmla="*/ 20776 h 45564"/>
                <a:gd name="connsiteX21" fmla="*/ 1885 w 28920"/>
                <a:gd name="connsiteY21" fmla="*/ 22454 h 45564"/>
                <a:gd name="connsiteX22" fmla="*/ 1885 w 28920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0" h="45564">
                  <a:moveTo>
                    <a:pt x="1885" y="0"/>
                  </a:moveTo>
                  <a:lnTo>
                    <a:pt x="25632" y="0"/>
                  </a:lnTo>
                  <a:lnTo>
                    <a:pt x="25632" y="5092"/>
                  </a:lnTo>
                  <a:lnTo>
                    <a:pt x="7428" y="5092"/>
                  </a:lnTo>
                  <a:lnTo>
                    <a:pt x="7428" y="16046"/>
                  </a:lnTo>
                  <a:cubicBezTo>
                    <a:pt x="8307" y="15750"/>
                    <a:pt x="9179" y="15528"/>
                    <a:pt x="10059" y="15388"/>
                  </a:cubicBezTo>
                  <a:cubicBezTo>
                    <a:pt x="10938" y="15233"/>
                    <a:pt x="11818" y="15151"/>
                    <a:pt x="12698" y="15151"/>
                  </a:cubicBezTo>
                  <a:cubicBezTo>
                    <a:pt x="17686" y="15151"/>
                    <a:pt x="21633" y="16519"/>
                    <a:pt x="24553" y="19253"/>
                  </a:cubicBezTo>
                  <a:cubicBezTo>
                    <a:pt x="27465" y="21988"/>
                    <a:pt x="28920" y="25691"/>
                    <a:pt x="28920" y="30362"/>
                  </a:cubicBezTo>
                  <a:cubicBezTo>
                    <a:pt x="28920" y="35173"/>
                    <a:pt x="27428" y="38913"/>
                    <a:pt x="24434" y="41589"/>
                  </a:cubicBezTo>
                  <a:cubicBezTo>
                    <a:pt x="21441" y="44242"/>
                    <a:pt x="17213" y="45565"/>
                    <a:pt x="11766" y="45565"/>
                  </a:cubicBezTo>
                  <a:cubicBezTo>
                    <a:pt x="9889" y="45565"/>
                    <a:pt x="7975" y="45410"/>
                    <a:pt x="6016" y="45092"/>
                  </a:cubicBezTo>
                  <a:cubicBezTo>
                    <a:pt x="4080" y="44774"/>
                    <a:pt x="2077" y="44294"/>
                    <a:pt x="0" y="43651"/>
                  </a:cubicBezTo>
                  <a:lnTo>
                    <a:pt x="0" y="37575"/>
                  </a:lnTo>
                  <a:cubicBezTo>
                    <a:pt x="1796" y="38551"/>
                    <a:pt x="3658" y="39283"/>
                    <a:pt x="5573" y="39763"/>
                  </a:cubicBezTo>
                  <a:cubicBezTo>
                    <a:pt x="7487" y="40243"/>
                    <a:pt x="9512" y="40480"/>
                    <a:pt x="11648" y="40480"/>
                  </a:cubicBezTo>
                  <a:cubicBezTo>
                    <a:pt x="15100" y="40480"/>
                    <a:pt x="17834" y="39571"/>
                    <a:pt x="19852" y="37753"/>
                  </a:cubicBezTo>
                  <a:cubicBezTo>
                    <a:pt x="21870" y="35942"/>
                    <a:pt x="22875" y="33473"/>
                    <a:pt x="22875" y="30362"/>
                  </a:cubicBezTo>
                  <a:cubicBezTo>
                    <a:pt x="22875" y="27250"/>
                    <a:pt x="21870" y="24782"/>
                    <a:pt x="19852" y="22964"/>
                  </a:cubicBezTo>
                  <a:cubicBezTo>
                    <a:pt x="17834" y="21145"/>
                    <a:pt x="15100" y="20236"/>
                    <a:pt x="11648" y="20236"/>
                  </a:cubicBezTo>
                  <a:cubicBezTo>
                    <a:pt x="10029" y="20236"/>
                    <a:pt x="8418" y="20414"/>
                    <a:pt x="6800" y="20776"/>
                  </a:cubicBezTo>
                  <a:cubicBezTo>
                    <a:pt x="5203" y="21138"/>
                    <a:pt x="3562" y="21692"/>
                    <a:pt x="1885" y="22454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0F4B795-13B8-A523-6CA3-25248F2E866F}"/>
                </a:ext>
              </a:extLst>
            </p:cNvPr>
            <p:cNvSpPr/>
            <p:nvPr/>
          </p:nvSpPr>
          <p:spPr>
            <a:xfrm>
              <a:off x="8289349" y="3678731"/>
              <a:ext cx="32098" cy="49999"/>
            </a:xfrm>
            <a:custGeom>
              <a:avLst/>
              <a:gdLst>
                <a:gd name="connsiteX0" fmla="*/ 32099 w 32098"/>
                <a:gd name="connsiteY0" fmla="*/ 22335 h 49999"/>
                <a:gd name="connsiteX1" fmla="*/ 30887 w 32098"/>
                <a:gd name="connsiteY1" fmla="*/ 25484 h 49999"/>
                <a:gd name="connsiteX2" fmla="*/ 28218 w 32098"/>
                <a:gd name="connsiteY2" fmla="*/ 26666 h 49999"/>
                <a:gd name="connsiteX3" fmla="*/ 26215 w 32098"/>
                <a:gd name="connsiteY3" fmla="*/ 25898 h 49999"/>
                <a:gd name="connsiteX4" fmla="*/ 25521 w 32098"/>
                <a:gd name="connsiteY4" fmla="*/ 24168 h 49999"/>
                <a:gd name="connsiteX5" fmla="*/ 25691 w 32098"/>
                <a:gd name="connsiteY5" fmla="*/ 23237 h 49999"/>
                <a:gd name="connsiteX6" fmla="*/ 26245 w 32098"/>
                <a:gd name="connsiteY6" fmla="*/ 22025 h 49999"/>
                <a:gd name="connsiteX7" fmla="*/ 27531 w 32098"/>
                <a:gd name="connsiteY7" fmla="*/ 20879 h 49999"/>
                <a:gd name="connsiteX8" fmla="*/ 29571 w 32098"/>
                <a:gd name="connsiteY8" fmla="*/ 20325 h 49999"/>
                <a:gd name="connsiteX9" fmla="*/ 29261 w 32098"/>
                <a:gd name="connsiteY9" fmla="*/ 20051 h 49999"/>
                <a:gd name="connsiteX10" fmla="*/ 27768 w 32098"/>
                <a:gd name="connsiteY10" fmla="*/ 19497 h 49999"/>
                <a:gd name="connsiteX11" fmla="*/ 27147 w 32098"/>
                <a:gd name="connsiteY11" fmla="*/ 19423 h 49999"/>
                <a:gd name="connsiteX12" fmla="*/ 22335 w 32098"/>
                <a:gd name="connsiteY12" fmla="*/ 21190 h 49999"/>
                <a:gd name="connsiteX13" fmla="*/ 16999 w 32098"/>
                <a:gd name="connsiteY13" fmla="*/ 26216 h 49999"/>
                <a:gd name="connsiteX14" fmla="*/ 10909 w 32098"/>
                <a:gd name="connsiteY14" fmla="*/ 31478 h 49999"/>
                <a:gd name="connsiteX15" fmla="*/ 21397 w 32098"/>
                <a:gd name="connsiteY15" fmla="*/ 38920 h 49999"/>
                <a:gd name="connsiteX16" fmla="*/ 21123 w 32098"/>
                <a:gd name="connsiteY16" fmla="*/ 41138 h 49999"/>
                <a:gd name="connsiteX17" fmla="*/ 20569 w 32098"/>
                <a:gd name="connsiteY17" fmla="*/ 45084 h 49999"/>
                <a:gd name="connsiteX18" fmla="*/ 22816 w 32098"/>
                <a:gd name="connsiteY18" fmla="*/ 48403 h 49999"/>
                <a:gd name="connsiteX19" fmla="*/ 26385 w 32098"/>
                <a:gd name="connsiteY19" fmla="*/ 46193 h 49999"/>
                <a:gd name="connsiteX20" fmla="*/ 28980 w 32098"/>
                <a:gd name="connsiteY20" fmla="*/ 39645 h 49999"/>
                <a:gd name="connsiteX21" fmla="*/ 29327 w 32098"/>
                <a:gd name="connsiteY21" fmla="*/ 38610 h 49999"/>
                <a:gd name="connsiteX22" fmla="*/ 29985 w 32098"/>
                <a:gd name="connsiteY22" fmla="*/ 38366 h 49999"/>
                <a:gd name="connsiteX23" fmla="*/ 30850 w 32098"/>
                <a:gd name="connsiteY23" fmla="*/ 39061 h 49999"/>
                <a:gd name="connsiteX24" fmla="*/ 28292 w 32098"/>
                <a:gd name="connsiteY24" fmla="*/ 46223 h 49999"/>
                <a:gd name="connsiteX25" fmla="*/ 22683 w 32098"/>
                <a:gd name="connsiteY25" fmla="*/ 49999 h 49999"/>
                <a:gd name="connsiteX26" fmla="*/ 18004 w 32098"/>
                <a:gd name="connsiteY26" fmla="*/ 48063 h 49999"/>
                <a:gd name="connsiteX27" fmla="*/ 16171 w 32098"/>
                <a:gd name="connsiteY27" fmla="*/ 42971 h 49999"/>
                <a:gd name="connsiteX28" fmla="*/ 16445 w 32098"/>
                <a:gd name="connsiteY28" fmla="*/ 40480 h 49999"/>
                <a:gd name="connsiteX29" fmla="*/ 16659 w 32098"/>
                <a:gd name="connsiteY29" fmla="*/ 38987 h 49999"/>
                <a:gd name="connsiteX30" fmla="*/ 15757 w 32098"/>
                <a:gd name="connsiteY30" fmla="*/ 36149 h 49999"/>
                <a:gd name="connsiteX31" fmla="*/ 13400 w 32098"/>
                <a:gd name="connsiteY31" fmla="*/ 34279 h 49999"/>
                <a:gd name="connsiteX32" fmla="*/ 10739 w 32098"/>
                <a:gd name="connsiteY32" fmla="*/ 33377 h 49999"/>
                <a:gd name="connsiteX33" fmla="*/ 8418 w 32098"/>
                <a:gd name="connsiteY33" fmla="*/ 32963 h 49999"/>
                <a:gd name="connsiteX34" fmla="*/ 4472 w 32098"/>
                <a:gd name="connsiteY34" fmla="*/ 48506 h 49999"/>
                <a:gd name="connsiteX35" fmla="*/ 3466 w 32098"/>
                <a:gd name="connsiteY35" fmla="*/ 49549 h 49999"/>
                <a:gd name="connsiteX36" fmla="*/ 2047 w 32098"/>
                <a:gd name="connsiteY36" fmla="*/ 49999 h 49999"/>
                <a:gd name="connsiteX37" fmla="*/ 658 w 32098"/>
                <a:gd name="connsiteY37" fmla="*/ 49512 h 49999"/>
                <a:gd name="connsiteX38" fmla="*/ 0 w 32098"/>
                <a:gd name="connsiteY38" fmla="*/ 47989 h 49999"/>
                <a:gd name="connsiteX39" fmla="*/ 281 w 32098"/>
                <a:gd name="connsiteY39" fmla="*/ 46430 h 49999"/>
                <a:gd name="connsiteX40" fmla="*/ 10562 w 32098"/>
                <a:gd name="connsiteY40" fmla="*/ 5580 h 49999"/>
                <a:gd name="connsiteX41" fmla="*/ 10768 w 32098"/>
                <a:gd name="connsiteY41" fmla="*/ 4191 h 49999"/>
                <a:gd name="connsiteX42" fmla="*/ 10599 w 32098"/>
                <a:gd name="connsiteY42" fmla="*/ 3570 h 49999"/>
                <a:gd name="connsiteX43" fmla="*/ 9630 w 32098"/>
                <a:gd name="connsiteY43" fmla="*/ 3156 h 49999"/>
                <a:gd name="connsiteX44" fmla="*/ 7236 w 32098"/>
                <a:gd name="connsiteY44" fmla="*/ 2979 h 49999"/>
                <a:gd name="connsiteX45" fmla="*/ 6267 w 32098"/>
                <a:gd name="connsiteY45" fmla="*/ 2949 h 49999"/>
                <a:gd name="connsiteX46" fmla="*/ 5750 w 32098"/>
                <a:gd name="connsiteY46" fmla="*/ 2742 h 49999"/>
                <a:gd name="connsiteX47" fmla="*/ 5506 w 32098"/>
                <a:gd name="connsiteY47" fmla="*/ 2114 h 49999"/>
                <a:gd name="connsiteX48" fmla="*/ 5750 w 32098"/>
                <a:gd name="connsiteY48" fmla="*/ 1212 h 49999"/>
                <a:gd name="connsiteX49" fmla="*/ 6238 w 32098"/>
                <a:gd name="connsiteY49" fmla="*/ 798 h 49999"/>
                <a:gd name="connsiteX50" fmla="*/ 6859 w 32098"/>
                <a:gd name="connsiteY50" fmla="*/ 695 h 49999"/>
                <a:gd name="connsiteX51" fmla="*/ 9423 w 32098"/>
                <a:gd name="connsiteY51" fmla="*/ 488 h 49999"/>
                <a:gd name="connsiteX52" fmla="*/ 13089 w 32098"/>
                <a:gd name="connsiteY52" fmla="*/ 140 h 49999"/>
                <a:gd name="connsiteX53" fmla="*/ 15513 w 32098"/>
                <a:gd name="connsiteY53" fmla="*/ 0 h 49999"/>
                <a:gd name="connsiteX54" fmla="*/ 16134 w 32098"/>
                <a:gd name="connsiteY54" fmla="*/ 214 h 49999"/>
                <a:gd name="connsiteX55" fmla="*/ 16415 w 32098"/>
                <a:gd name="connsiteY55" fmla="*/ 591 h 49999"/>
                <a:gd name="connsiteX56" fmla="*/ 16445 w 32098"/>
                <a:gd name="connsiteY56" fmla="*/ 769 h 49999"/>
                <a:gd name="connsiteX57" fmla="*/ 9076 w 32098"/>
                <a:gd name="connsiteY57" fmla="*/ 30680 h 49999"/>
                <a:gd name="connsiteX58" fmla="*/ 16933 w 32098"/>
                <a:gd name="connsiteY58" fmla="*/ 24102 h 49999"/>
                <a:gd name="connsiteX59" fmla="*/ 27287 w 32098"/>
                <a:gd name="connsiteY59" fmla="*/ 17871 h 49999"/>
                <a:gd name="connsiteX60" fmla="*/ 30820 w 32098"/>
                <a:gd name="connsiteY60" fmla="*/ 19253 h 49999"/>
                <a:gd name="connsiteX61" fmla="*/ 32099 w 32098"/>
                <a:gd name="connsiteY61" fmla="*/ 22335 h 4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2098" h="49999">
                  <a:moveTo>
                    <a:pt x="32099" y="22335"/>
                  </a:moveTo>
                  <a:cubicBezTo>
                    <a:pt x="32099" y="23651"/>
                    <a:pt x="31692" y="24700"/>
                    <a:pt x="30887" y="25484"/>
                  </a:cubicBezTo>
                  <a:cubicBezTo>
                    <a:pt x="30103" y="26275"/>
                    <a:pt x="29216" y="26666"/>
                    <a:pt x="28218" y="26666"/>
                  </a:cubicBezTo>
                  <a:cubicBezTo>
                    <a:pt x="27339" y="26666"/>
                    <a:pt x="26674" y="26408"/>
                    <a:pt x="26215" y="25898"/>
                  </a:cubicBezTo>
                  <a:cubicBezTo>
                    <a:pt x="25750" y="25388"/>
                    <a:pt x="25521" y="24811"/>
                    <a:pt x="25521" y="24168"/>
                  </a:cubicBezTo>
                  <a:cubicBezTo>
                    <a:pt x="25521" y="23895"/>
                    <a:pt x="25580" y="23584"/>
                    <a:pt x="25691" y="23237"/>
                  </a:cubicBezTo>
                  <a:cubicBezTo>
                    <a:pt x="25809" y="22867"/>
                    <a:pt x="25994" y="22461"/>
                    <a:pt x="26245" y="22025"/>
                  </a:cubicBezTo>
                  <a:cubicBezTo>
                    <a:pt x="26519" y="21589"/>
                    <a:pt x="26947" y="21205"/>
                    <a:pt x="27531" y="20879"/>
                  </a:cubicBezTo>
                  <a:cubicBezTo>
                    <a:pt x="28108" y="20562"/>
                    <a:pt x="28788" y="20377"/>
                    <a:pt x="29571" y="20325"/>
                  </a:cubicBezTo>
                  <a:cubicBezTo>
                    <a:pt x="29408" y="20162"/>
                    <a:pt x="29305" y="20074"/>
                    <a:pt x="29261" y="20051"/>
                  </a:cubicBezTo>
                  <a:cubicBezTo>
                    <a:pt x="28913" y="19778"/>
                    <a:pt x="28411" y="19593"/>
                    <a:pt x="27768" y="19497"/>
                  </a:cubicBezTo>
                  <a:cubicBezTo>
                    <a:pt x="27679" y="19445"/>
                    <a:pt x="27472" y="19423"/>
                    <a:pt x="27147" y="19423"/>
                  </a:cubicBezTo>
                  <a:cubicBezTo>
                    <a:pt x="25558" y="19423"/>
                    <a:pt x="23954" y="20015"/>
                    <a:pt x="22335" y="21190"/>
                  </a:cubicBezTo>
                  <a:cubicBezTo>
                    <a:pt x="20746" y="22350"/>
                    <a:pt x="18965" y="24020"/>
                    <a:pt x="16999" y="26216"/>
                  </a:cubicBezTo>
                  <a:cubicBezTo>
                    <a:pt x="14531" y="28780"/>
                    <a:pt x="12498" y="30532"/>
                    <a:pt x="10909" y="31478"/>
                  </a:cubicBezTo>
                  <a:cubicBezTo>
                    <a:pt x="17901" y="32402"/>
                    <a:pt x="21397" y="34878"/>
                    <a:pt x="21397" y="38920"/>
                  </a:cubicBezTo>
                  <a:cubicBezTo>
                    <a:pt x="21397" y="39593"/>
                    <a:pt x="21308" y="40332"/>
                    <a:pt x="21123" y="41138"/>
                  </a:cubicBezTo>
                  <a:cubicBezTo>
                    <a:pt x="20754" y="42660"/>
                    <a:pt x="20569" y="43976"/>
                    <a:pt x="20569" y="45084"/>
                  </a:cubicBezTo>
                  <a:cubicBezTo>
                    <a:pt x="20569" y="47294"/>
                    <a:pt x="21315" y="48403"/>
                    <a:pt x="22816" y="48403"/>
                  </a:cubicBezTo>
                  <a:cubicBezTo>
                    <a:pt x="24272" y="48403"/>
                    <a:pt x="25462" y="47664"/>
                    <a:pt x="26385" y="46193"/>
                  </a:cubicBezTo>
                  <a:cubicBezTo>
                    <a:pt x="27332" y="44715"/>
                    <a:pt x="28196" y="42535"/>
                    <a:pt x="28980" y="39645"/>
                  </a:cubicBezTo>
                  <a:cubicBezTo>
                    <a:pt x="29098" y="39113"/>
                    <a:pt x="29216" y="38765"/>
                    <a:pt x="29327" y="38610"/>
                  </a:cubicBezTo>
                  <a:cubicBezTo>
                    <a:pt x="29445" y="38447"/>
                    <a:pt x="29667" y="38366"/>
                    <a:pt x="29985" y="38366"/>
                  </a:cubicBezTo>
                  <a:cubicBezTo>
                    <a:pt x="30561" y="38366"/>
                    <a:pt x="30850" y="38595"/>
                    <a:pt x="30850" y="39061"/>
                  </a:cubicBezTo>
                  <a:cubicBezTo>
                    <a:pt x="30317" y="41759"/>
                    <a:pt x="29467" y="44146"/>
                    <a:pt x="28292" y="46223"/>
                  </a:cubicBezTo>
                  <a:cubicBezTo>
                    <a:pt x="26792" y="48743"/>
                    <a:pt x="24922" y="49999"/>
                    <a:pt x="22683" y="49999"/>
                  </a:cubicBezTo>
                  <a:cubicBezTo>
                    <a:pt x="20813" y="49999"/>
                    <a:pt x="19253" y="49356"/>
                    <a:pt x="18004" y="48063"/>
                  </a:cubicBezTo>
                  <a:cubicBezTo>
                    <a:pt x="16785" y="46747"/>
                    <a:pt x="16171" y="45048"/>
                    <a:pt x="16171" y="42971"/>
                  </a:cubicBezTo>
                  <a:cubicBezTo>
                    <a:pt x="16171" y="42461"/>
                    <a:pt x="16260" y="41633"/>
                    <a:pt x="16445" y="40480"/>
                  </a:cubicBezTo>
                  <a:cubicBezTo>
                    <a:pt x="16585" y="40014"/>
                    <a:pt x="16659" y="39519"/>
                    <a:pt x="16659" y="38987"/>
                  </a:cubicBezTo>
                  <a:cubicBezTo>
                    <a:pt x="16659" y="37901"/>
                    <a:pt x="16356" y="36954"/>
                    <a:pt x="15757" y="36149"/>
                  </a:cubicBezTo>
                  <a:cubicBezTo>
                    <a:pt x="15159" y="35314"/>
                    <a:pt x="14368" y="34693"/>
                    <a:pt x="13400" y="34279"/>
                  </a:cubicBezTo>
                  <a:cubicBezTo>
                    <a:pt x="12431" y="33865"/>
                    <a:pt x="11545" y="33562"/>
                    <a:pt x="10739" y="33377"/>
                  </a:cubicBezTo>
                  <a:cubicBezTo>
                    <a:pt x="9948" y="33170"/>
                    <a:pt x="9180" y="33030"/>
                    <a:pt x="8418" y="32963"/>
                  </a:cubicBezTo>
                  <a:cubicBezTo>
                    <a:pt x="6105" y="42727"/>
                    <a:pt x="4789" y="47908"/>
                    <a:pt x="4472" y="48506"/>
                  </a:cubicBezTo>
                  <a:cubicBezTo>
                    <a:pt x="4257" y="48928"/>
                    <a:pt x="3925" y="49275"/>
                    <a:pt x="3466" y="49549"/>
                  </a:cubicBezTo>
                  <a:cubicBezTo>
                    <a:pt x="3001" y="49852"/>
                    <a:pt x="2528" y="49999"/>
                    <a:pt x="2047" y="49999"/>
                  </a:cubicBezTo>
                  <a:cubicBezTo>
                    <a:pt x="1582" y="49999"/>
                    <a:pt x="1123" y="49837"/>
                    <a:pt x="658" y="49512"/>
                  </a:cubicBezTo>
                  <a:cubicBezTo>
                    <a:pt x="222" y="49209"/>
                    <a:pt x="0" y="48706"/>
                    <a:pt x="0" y="47989"/>
                  </a:cubicBezTo>
                  <a:cubicBezTo>
                    <a:pt x="0" y="47620"/>
                    <a:pt x="96" y="47102"/>
                    <a:pt x="281" y="46430"/>
                  </a:cubicBezTo>
                  <a:lnTo>
                    <a:pt x="10562" y="5580"/>
                  </a:lnTo>
                  <a:lnTo>
                    <a:pt x="10768" y="4191"/>
                  </a:lnTo>
                  <a:cubicBezTo>
                    <a:pt x="10768" y="3917"/>
                    <a:pt x="10709" y="3710"/>
                    <a:pt x="10599" y="3570"/>
                  </a:cubicBezTo>
                  <a:cubicBezTo>
                    <a:pt x="10502" y="3407"/>
                    <a:pt x="10185" y="3267"/>
                    <a:pt x="9630" y="3156"/>
                  </a:cubicBezTo>
                  <a:cubicBezTo>
                    <a:pt x="9098" y="3038"/>
                    <a:pt x="8300" y="2979"/>
                    <a:pt x="7236" y="2979"/>
                  </a:cubicBezTo>
                  <a:cubicBezTo>
                    <a:pt x="6800" y="2979"/>
                    <a:pt x="6474" y="2971"/>
                    <a:pt x="6267" y="2949"/>
                  </a:cubicBezTo>
                  <a:cubicBezTo>
                    <a:pt x="6083" y="2927"/>
                    <a:pt x="5913" y="2853"/>
                    <a:pt x="5750" y="2742"/>
                  </a:cubicBezTo>
                  <a:cubicBezTo>
                    <a:pt x="5588" y="2602"/>
                    <a:pt x="5506" y="2387"/>
                    <a:pt x="5506" y="2114"/>
                  </a:cubicBezTo>
                  <a:cubicBezTo>
                    <a:pt x="5506" y="1722"/>
                    <a:pt x="5588" y="1426"/>
                    <a:pt x="5750" y="1212"/>
                  </a:cubicBezTo>
                  <a:cubicBezTo>
                    <a:pt x="5935" y="983"/>
                    <a:pt x="6097" y="850"/>
                    <a:pt x="6238" y="798"/>
                  </a:cubicBezTo>
                  <a:cubicBezTo>
                    <a:pt x="6378" y="754"/>
                    <a:pt x="6585" y="717"/>
                    <a:pt x="6859" y="695"/>
                  </a:cubicBezTo>
                  <a:cubicBezTo>
                    <a:pt x="7251" y="673"/>
                    <a:pt x="8108" y="599"/>
                    <a:pt x="9423" y="488"/>
                  </a:cubicBezTo>
                  <a:cubicBezTo>
                    <a:pt x="10739" y="347"/>
                    <a:pt x="11959" y="237"/>
                    <a:pt x="13089" y="140"/>
                  </a:cubicBezTo>
                  <a:cubicBezTo>
                    <a:pt x="14220" y="44"/>
                    <a:pt x="15033" y="0"/>
                    <a:pt x="15513" y="0"/>
                  </a:cubicBezTo>
                  <a:cubicBezTo>
                    <a:pt x="15787" y="0"/>
                    <a:pt x="15994" y="74"/>
                    <a:pt x="16134" y="214"/>
                  </a:cubicBezTo>
                  <a:cubicBezTo>
                    <a:pt x="16297" y="325"/>
                    <a:pt x="16393" y="451"/>
                    <a:pt x="16415" y="591"/>
                  </a:cubicBezTo>
                  <a:lnTo>
                    <a:pt x="16445" y="769"/>
                  </a:lnTo>
                  <a:lnTo>
                    <a:pt x="9076" y="30680"/>
                  </a:lnTo>
                  <a:cubicBezTo>
                    <a:pt x="11109" y="29874"/>
                    <a:pt x="13725" y="27679"/>
                    <a:pt x="16933" y="24102"/>
                  </a:cubicBezTo>
                  <a:cubicBezTo>
                    <a:pt x="20650" y="19948"/>
                    <a:pt x="24102" y="17871"/>
                    <a:pt x="27287" y="17871"/>
                  </a:cubicBezTo>
                  <a:cubicBezTo>
                    <a:pt x="28788" y="17871"/>
                    <a:pt x="29963" y="18329"/>
                    <a:pt x="30820" y="19253"/>
                  </a:cubicBezTo>
                  <a:cubicBezTo>
                    <a:pt x="31670" y="20155"/>
                    <a:pt x="32099" y="21182"/>
                    <a:pt x="32099" y="22335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8DB0E6E-83AF-D29F-097B-3A3EBA8FD92D}"/>
                </a:ext>
              </a:extLst>
            </p:cNvPr>
            <p:cNvSpPr/>
            <p:nvPr/>
          </p:nvSpPr>
          <p:spPr>
            <a:xfrm>
              <a:off x="7568089" y="3381041"/>
              <a:ext cx="1479114" cy="739"/>
            </a:xfrm>
            <a:custGeom>
              <a:avLst/>
              <a:gdLst>
                <a:gd name="connsiteX0" fmla="*/ 0 w 1479114"/>
                <a:gd name="connsiteY0" fmla="*/ 0 h 739"/>
                <a:gd name="connsiteX1" fmla="*/ 1479115 w 1479114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14" h="739">
                  <a:moveTo>
                    <a:pt x="0" y="0"/>
                  </a:moveTo>
                  <a:lnTo>
                    <a:pt x="1479115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35C3885-F33C-DB75-17F8-1A49766C6BA1}"/>
                </a:ext>
              </a:extLst>
            </p:cNvPr>
            <p:cNvSpPr/>
            <p:nvPr/>
          </p:nvSpPr>
          <p:spPr>
            <a:xfrm>
              <a:off x="7568089" y="3167958"/>
              <a:ext cx="1479114" cy="739"/>
            </a:xfrm>
            <a:custGeom>
              <a:avLst/>
              <a:gdLst>
                <a:gd name="connsiteX0" fmla="*/ 0 w 1479114"/>
                <a:gd name="connsiteY0" fmla="*/ 0 h 739"/>
                <a:gd name="connsiteX1" fmla="*/ 1479115 w 1479114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14" h="739">
                  <a:moveTo>
                    <a:pt x="0" y="0"/>
                  </a:moveTo>
                  <a:lnTo>
                    <a:pt x="1479115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A516D4D-2463-9A7B-0A12-7773B4ED5F20}"/>
                </a:ext>
              </a:extLst>
            </p:cNvPr>
            <p:cNvSpPr/>
            <p:nvPr/>
          </p:nvSpPr>
          <p:spPr>
            <a:xfrm>
              <a:off x="7568089" y="2954875"/>
              <a:ext cx="1479114" cy="739"/>
            </a:xfrm>
            <a:custGeom>
              <a:avLst/>
              <a:gdLst>
                <a:gd name="connsiteX0" fmla="*/ 0 w 1479114"/>
                <a:gd name="connsiteY0" fmla="*/ 0 h 739"/>
                <a:gd name="connsiteX1" fmla="*/ 1479115 w 1479114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14" h="739">
                  <a:moveTo>
                    <a:pt x="0" y="0"/>
                  </a:moveTo>
                  <a:lnTo>
                    <a:pt x="1479115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0509A10B-512C-E908-8811-7C45F1984C09}"/>
                </a:ext>
              </a:extLst>
            </p:cNvPr>
            <p:cNvSpPr/>
            <p:nvPr/>
          </p:nvSpPr>
          <p:spPr>
            <a:xfrm>
              <a:off x="7568089" y="2741793"/>
              <a:ext cx="1479114" cy="739"/>
            </a:xfrm>
            <a:custGeom>
              <a:avLst/>
              <a:gdLst>
                <a:gd name="connsiteX0" fmla="*/ 0 w 1479114"/>
                <a:gd name="connsiteY0" fmla="*/ 0 h 739"/>
                <a:gd name="connsiteX1" fmla="*/ 1479115 w 1479114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14" h="739">
                  <a:moveTo>
                    <a:pt x="0" y="0"/>
                  </a:moveTo>
                  <a:lnTo>
                    <a:pt x="1479115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42B52FD-4D22-960D-4672-CAFF6F7F7340}"/>
                </a:ext>
              </a:extLst>
            </p:cNvPr>
            <p:cNvSpPr/>
            <p:nvPr/>
          </p:nvSpPr>
          <p:spPr>
            <a:xfrm>
              <a:off x="7568089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A382267-9DF5-F89F-52D5-E1211AFD4AD6}"/>
                </a:ext>
              </a:extLst>
            </p:cNvPr>
            <p:cNvSpPr/>
            <p:nvPr/>
          </p:nvSpPr>
          <p:spPr>
            <a:xfrm>
              <a:off x="7568089" y="3381041"/>
              <a:ext cx="13967" cy="739"/>
            </a:xfrm>
            <a:custGeom>
              <a:avLst/>
              <a:gdLst>
                <a:gd name="connsiteX0" fmla="*/ 0 w 13967"/>
                <a:gd name="connsiteY0" fmla="*/ 0 h 739"/>
                <a:gd name="connsiteX1" fmla="*/ 13967 w 13967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7" h="739">
                  <a:moveTo>
                    <a:pt x="0" y="0"/>
                  </a:moveTo>
                  <a:lnTo>
                    <a:pt x="13967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A155976-E6B1-4E1F-179A-771F065F6DFC}"/>
                </a:ext>
              </a:extLst>
            </p:cNvPr>
            <p:cNvSpPr/>
            <p:nvPr/>
          </p:nvSpPr>
          <p:spPr>
            <a:xfrm>
              <a:off x="7568089" y="3167958"/>
              <a:ext cx="13967" cy="739"/>
            </a:xfrm>
            <a:custGeom>
              <a:avLst/>
              <a:gdLst>
                <a:gd name="connsiteX0" fmla="*/ 0 w 13967"/>
                <a:gd name="connsiteY0" fmla="*/ 0 h 739"/>
                <a:gd name="connsiteX1" fmla="*/ 13967 w 13967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7" h="739">
                  <a:moveTo>
                    <a:pt x="0" y="0"/>
                  </a:moveTo>
                  <a:lnTo>
                    <a:pt x="13967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8971D0E-A78C-2F57-14C0-C156D161D98D}"/>
                </a:ext>
              </a:extLst>
            </p:cNvPr>
            <p:cNvSpPr/>
            <p:nvPr/>
          </p:nvSpPr>
          <p:spPr>
            <a:xfrm>
              <a:off x="7568089" y="2954875"/>
              <a:ext cx="13967" cy="739"/>
            </a:xfrm>
            <a:custGeom>
              <a:avLst/>
              <a:gdLst>
                <a:gd name="connsiteX0" fmla="*/ 0 w 13967"/>
                <a:gd name="connsiteY0" fmla="*/ 0 h 739"/>
                <a:gd name="connsiteX1" fmla="*/ 13967 w 13967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7" h="739">
                  <a:moveTo>
                    <a:pt x="0" y="0"/>
                  </a:moveTo>
                  <a:lnTo>
                    <a:pt x="13967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87B9CF2-67B3-6F46-7777-0B5574BF7A04}"/>
                </a:ext>
              </a:extLst>
            </p:cNvPr>
            <p:cNvSpPr/>
            <p:nvPr/>
          </p:nvSpPr>
          <p:spPr>
            <a:xfrm>
              <a:off x="7568089" y="2741793"/>
              <a:ext cx="13967" cy="739"/>
            </a:xfrm>
            <a:custGeom>
              <a:avLst/>
              <a:gdLst>
                <a:gd name="connsiteX0" fmla="*/ 0 w 13967"/>
                <a:gd name="connsiteY0" fmla="*/ 0 h 739"/>
                <a:gd name="connsiteX1" fmla="*/ 13967 w 13967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7" h="739">
                  <a:moveTo>
                    <a:pt x="0" y="0"/>
                  </a:moveTo>
                  <a:lnTo>
                    <a:pt x="13967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816DBB9-CE3F-B0E3-725F-416CC4AF878E}"/>
                </a:ext>
              </a:extLst>
            </p:cNvPr>
            <p:cNvSpPr/>
            <p:nvPr/>
          </p:nvSpPr>
          <p:spPr>
            <a:xfrm>
              <a:off x="7452770" y="3358691"/>
              <a:ext cx="28921" cy="45564"/>
            </a:xfrm>
            <a:custGeom>
              <a:avLst/>
              <a:gdLst>
                <a:gd name="connsiteX0" fmla="*/ 1886 w 28921"/>
                <a:gd name="connsiteY0" fmla="*/ 0 h 45564"/>
                <a:gd name="connsiteX1" fmla="*/ 25628 w 28921"/>
                <a:gd name="connsiteY1" fmla="*/ 0 h 45564"/>
                <a:gd name="connsiteX2" fmla="*/ 25628 w 28921"/>
                <a:gd name="connsiteY2" fmla="*/ 5085 h 45564"/>
                <a:gd name="connsiteX3" fmla="*/ 7425 w 28921"/>
                <a:gd name="connsiteY3" fmla="*/ 5085 h 45564"/>
                <a:gd name="connsiteX4" fmla="*/ 7425 w 28921"/>
                <a:gd name="connsiteY4" fmla="*/ 16046 h 45564"/>
                <a:gd name="connsiteX5" fmla="*/ 10060 w 28921"/>
                <a:gd name="connsiteY5" fmla="*/ 15388 h 45564"/>
                <a:gd name="connsiteX6" fmla="*/ 12694 w 28921"/>
                <a:gd name="connsiteY6" fmla="*/ 15151 h 45564"/>
                <a:gd name="connsiteX7" fmla="*/ 24550 w 28921"/>
                <a:gd name="connsiteY7" fmla="*/ 19253 h 45564"/>
                <a:gd name="connsiteX8" fmla="*/ 28921 w 28921"/>
                <a:gd name="connsiteY8" fmla="*/ 30354 h 45564"/>
                <a:gd name="connsiteX9" fmla="*/ 24431 w 28921"/>
                <a:gd name="connsiteY9" fmla="*/ 41589 h 45564"/>
                <a:gd name="connsiteX10" fmla="*/ 11766 w 28921"/>
                <a:gd name="connsiteY10" fmla="*/ 45565 h 45564"/>
                <a:gd name="connsiteX11" fmla="*/ 6018 w 28921"/>
                <a:gd name="connsiteY11" fmla="*/ 45084 h 45564"/>
                <a:gd name="connsiteX12" fmla="*/ 0 w 28921"/>
                <a:gd name="connsiteY12" fmla="*/ 43651 h 45564"/>
                <a:gd name="connsiteX13" fmla="*/ 0 w 28921"/>
                <a:gd name="connsiteY13" fmla="*/ 37575 h 45564"/>
                <a:gd name="connsiteX14" fmla="*/ 5568 w 28921"/>
                <a:gd name="connsiteY14" fmla="*/ 39756 h 45564"/>
                <a:gd name="connsiteX15" fmla="*/ 11647 w 28921"/>
                <a:gd name="connsiteY15" fmla="*/ 40480 h 45564"/>
                <a:gd name="connsiteX16" fmla="*/ 19850 w 28921"/>
                <a:gd name="connsiteY16" fmla="*/ 37753 h 45564"/>
                <a:gd name="connsiteX17" fmla="*/ 22873 w 28921"/>
                <a:gd name="connsiteY17" fmla="*/ 30354 h 45564"/>
                <a:gd name="connsiteX18" fmla="*/ 19850 w 28921"/>
                <a:gd name="connsiteY18" fmla="*/ 22964 h 45564"/>
                <a:gd name="connsiteX19" fmla="*/ 11647 w 28921"/>
                <a:gd name="connsiteY19" fmla="*/ 20236 h 45564"/>
                <a:gd name="connsiteX20" fmla="*/ 6796 w 28921"/>
                <a:gd name="connsiteY20" fmla="*/ 20776 h 45564"/>
                <a:gd name="connsiteX21" fmla="*/ 1886 w 28921"/>
                <a:gd name="connsiteY21" fmla="*/ 22454 h 45564"/>
                <a:gd name="connsiteX22" fmla="*/ 1886 w 28921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1" h="45564">
                  <a:moveTo>
                    <a:pt x="1886" y="0"/>
                  </a:moveTo>
                  <a:lnTo>
                    <a:pt x="25628" y="0"/>
                  </a:lnTo>
                  <a:lnTo>
                    <a:pt x="25628" y="5085"/>
                  </a:lnTo>
                  <a:lnTo>
                    <a:pt x="7425" y="5085"/>
                  </a:lnTo>
                  <a:lnTo>
                    <a:pt x="7425" y="16046"/>
                  </a:lnTo>
                  <a:cubicBezTo>
                    <a:pt x="8303" y="15743"/>
                    <a:pt x="9181" y="15528"/>
                    <a:pt x="10060" y="15388"/>
                  </a:cubicBezTo>
                  <a:cubicBezTo>
                    <a:pt x="10938" y="15233"/>
                    <a:pt x="11816" y="15151"/>
                    <a:pt x="12694" y="15151"/>
                  </a:cubicBezTo>
                  <a:cubicBezTo>
                    <a:pt x="17684" y="15151"/>
                    <a:pt x="21636" y="16519"/>
                    <a:pt x="24550" y="19253"/>
                  </a:cubicBezTo>
                  <a:cubicBezTo>
                    <a:pt x="27465" y="21988"/>
                    <a:pt x="28921" y="25691"/>
                    <a:pt x="28921" y="30354"/>
                  </a:cubicBezTo>
                  <a:cubicBezTo>
                    <a:pt x="28921" y="35166"/>
                    <a:pt x="27425" y="38913"/>
                    <a:pt x="24431" y="41589"/>
                  </a:cubicBezTo>
                  <a:cubicBezTo>
                    <a:pt x="21437" y="44242"/>
                    <a:pt x="17216" y="45565"/>
                    <a:pt x="11766" y="45565"/>
                  </a:cubicBezTo>
                  <a:cubicBezTo>
                    <a:pt x="9890" y="45565"/>
                    <a:pt x="7974" y="45402"/>
                    <a:pt x="6018" y="45084"/>
                  </a:cubicBezTo>
                  <a:cubicBezTo>
                    <a:pt x="4082" y="44767"/>
                    <a:pt x="2076" y="44294"/>
                    <a:pt x="0" y="43651"/>
                  </a:cubicBezTo>
                  <a:lnTo>
                    <a:pt x="0" y="37575"/>
                  </a:lnTo>
                  <a:cubicBezTo>
                    <a:pt x="1796" y="38551"/>
                    <a:pt x="3652" y="39275"/>
                    <a:pt x="5568" y="39756"/>
                  </a:cubicBezTo>
                  <a:cubicBezTo>
                    <a:pt x="7485" y="40236"/>
                    <a:pt x="9511" y="40480"/>
                    <a:pt x="11647" y="40480"/>
                  </a:cubicBezTo>
                  <a:cubicBezTo>
                    <a:pt x="15100" y="40480"/>
                    <a:pt x="17834" y="39571"/>
                    <a:pt x="19850" y="37753"/>
                  </a:cubicBezTo>
                  <a:cubicBezTo>
                    <a:pt x="21865" y="35935"/>
                    <a:pt x="22873" y="33466"/>
                    <a:pt x="22873" y="30354"/>
                  </a:cubicBezTo>
                  <a:cubicBezTo>
                    <a:pt x="22873" y="27243"/>
                    <a:pt x="21865" y="24774"/>
                    <a:pt x="19850" y="22964"/>
                  </a:cubicBezTo>
                  <a:cubicBezTo>
                    <a:pt x="17834" y="21145"/>
                    <a:pt x="15100" y="20236"/>
                    <a:pt x="11647" y="20236"/>
                  </a:cubicBezTo>
                  <a:cubicBezTo>
                    <a:pt x="10029" y="20236"/>
                    <a:pt x="8412" y="20414"/>
                    <a:pt x="6796" y="20776"/>
                  </a:cubicBezTo>
                  <a:cubicBezTo>
                    <a:pt x="5199" y="21138"/>
                    <a:pt x="3562" y="21692"/>
                    <a:pt x="1886" y="22454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EB43046-4C14-BA27-7984-6BDEFAD29185}"/>
                </a:ext>
              </a:extLst>
            </p:cNvPr>
            <p:cNvSpPr/>
            <p:nvPr/>
          </p:nvSpPr>
          <p:spPr>
            <a:xfrm>
              <a:off x="7493608" y="3395786"/>
              <a:ext cx="6316" cy="7605"/>
            </a:xfrm>
            <a:custGeom>
              <a:avLst/>
              <a:gdLst>
                <a:gd name="connsiteX0" fmla="*/ 0 w 6316"/>
                <a:gd name="connsiteY0" fmla="*/ 0 h 7605"/>
                <a:gd name="connsiteX1" fmla="*/ 6317 w 6316"/>
                <a:gd name="connsiteY1" fmla="*/ 0 h 7605"/>
                <a:gd name="connsiteX2" fmla="*/ 6317 w 6316"/>
                <a:gd name="connsiteY2" fmla="*/ 7605 h 7605"/>
                <a:gd name="connsiteX3" fmla="*/ 0 w 6316"/>
                <a:gd name="connsiteY3" fmla="*/ 7605 h 7605"/>
                <a:gd name="connsiteX4" fmla="*/ 0 w 6316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6" h="7605">
                  <a:moveTo>
                    <a:pt x="0" y="0"/>
                  </a:moveTo>
                  <a:lnTo>
                    <a:pt x="6317" y="0"/>
                  </a:lnTo>
                  <a:lnTo>
                    <a:pt x="6317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009179F-DE08-DA04-C0BE-7652A71CB95D}"/>
                </a:ext>
              </a:extLst>
            </p:cNvPr>
            <p:cNvSpPr/>
            <p:nvPr/>
          </p:nvSpPr>
          <p:spPr>
            <a:xfrm>
              <a:off x="7510584" y="3357878"/>
              <a:ext cx="30897" cy="46377"/>
            </a:xfrm>
            <a:custGeom>
              <a:avLst/>
              <a:gdLst>
                <a:gd name="connsiteX0" fmla="*/ 15448 w 30897"/>
                <a:gd name="connsiteY0" fmla="*/ 4797 h 46377"/>
                <a:gd name="connsiteX1" fmla="*/ 8413 w 30897"/>
                <a:gd name="connsiteY1" fmla="*/ 9401 h 46377"/>
                <a:gd name="connsiteX2" fmla="*/ 6078 w 30897"/>
                <a:gd name="connsiteY2" fmla="*/ 23207 h 46377"/>
                <a:gd name="connsiteX3" fmla="*/ 8413 w 30897"/>
                <a:gd name="connsiteY3" fmla="*/ 37006 h 46377"/>
                <a:gd name="connsiteX4" fmla="*/ 15448 w 30897"/>
                <a:gd name="connsiteY4" fmla="*/ 41589 h 46377"/>
                <a:gd name="connsiteX5" fmla="*/ 22485 w 30897"/>
                <a:gd name="connsiteY5" fmla="*/ 37006 h 46377"/>
                <a:gd name="connsiteX6" fmla="*/ 24850 w 30897"/>
                <a:gd name="connsiteY6" fmla="*/ 23207 h 46377"/>
                <a:gd name="connsiteX7" fmla="*/ 22485 w 30897"/>
                <a:gd name="connsiteY7" fmla="*/ 9401 h 46377"/>
                <a:gd name="connsiteX8" fmla="*/ 15448 w 30897"/>
                <a:gd name="connsiteY8" fmla="*/ 4797 h 46377"/>
                <a:gd name="connsiteX9" fmla="*/ 15448 w 30897"/>
                <a:gd name="connsiteY9" fmla="*/ 0 h 46377"/>
                <a:gd name="connsiteX10" fmla="*/ 26915 w 30897"/>
                <a:gd name="connsiteY10" fmla="*/ 5965 h 46377"/>
                <a:gd name="connsiteX11" fmla="*/ 30898 w 30897"/>
                <a:gd name="connsiteY11" fmla="*/ 23207 h 46377"/>
                <a:gd name="connsiteX12" fmla="*/ 26915 w 30897"/>
                <a:gd name="connsiteY12" fmla="*/ 40450 h 46377"/>
                <a:gd name="connsiteX13" fmla="*/ 15448 w 30897"/>
                <a:gd name="connsiteY13" fmla="*/ 46378 h 46377"/>
                <a:gd name="connsiteX14" fmla="*/ 3952 w 30897"/>
                <a:gd name="connsiteY14" fmla="*/ 40450 h 46377"/>
                <a:gd name="connsiteX15" fmla="*/ 0 w 30897"/>
                <a:gd name="connsiteY15" fmla="*/ 23207 h 46377"/>
                <a:gd name="connsiteX16" fmla="*/ 3952 w 30897"/>
                <a:gd name="connsiteY16" fmla="*/ 5965 h 46377"/>
                <a:gd name="connsiteX17" fmla="*/ 15448 w 30897"/>
                <a:gd name="connsiteY17" fmla="*/ 0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7" h="46377">
                  <a:moveTo>
                    <a:pt x="15448" y="4797"/>
                  </a:moveTo>
                  <a:cubicBezTo>
                    <a:pt x="12335" y="4797"/>
                    <a:pt x="9990" y="6334"/>
                    <a:pt x="8413" y="9401"/>
                  </a:cubicBezTo>
                  <a:cubicBezTo>
                    <a:pt x="6856" y="12454"/>
                    <a:pt x="6078" y="17058"/>
                    <a:pt x="6078" y="23207"/>
                  </a:cubicBezTo>
                  <a:cubicBezTo>
                    <a:pt x="6078" y="29335"/>
                    <a:pt x="6856" y="33939"/>
                    <a:pt x="8413" y="37006"/>
                  </a:cubicBezTo>
                  <a:cubicBezTo>
                    <a:pt x="9990" y="40059"/>
                    <a:pt x="12335" y="41589"/>
                    <a:pt x="15448" y="41589"/>
                  </a:cubicBezTo>
                  <a:cubicBezTo>
                    <a:pt x="18582" y="41589"/>
                    <a:pt x="20927" y="40059"/>
                    <a:pt x="22485" y="37006"/>
                  </a:cubicBezTo>
                  <a:cubicBezTo>
                    <a:pt x="24061" y="33939"/>
                    <a:pt x="24850" y="29335"/>
                    <a:pt x="24850" y="23207"/>
                  </a:cubicBezTo>
                  <a:cubicBezTo>
                    <a:pt x="24850" y="17058"/>
                    <a:pt x="24061" y="12454"/>
                    <a:pt x="22485" y="9401"/>
                  </a:cubicBezTo>
                  <a:cubicBezTo>
                    <a:pt x="20927" y="6334"/>
                    <a:pt x="18582" y="4797"/>
                    <a:pt x="15448" y="4797"/>
                  </a:cubicBezTo>
                  <a:moveTo>
                    <a:pt x="15448" y="0"/>
                  </a:moveTo>
                  <a:cubicBezTo>
                    <a:pt x="20459" y="0"/>
                    <a:pt x="24281" y="1988"/>
                    <a:pt x="26915" y="5965"/>
                  </a:cubicBezTo>
                  <a:cubicBezTo>
                    <a:pt x="29570" y="9919"/>
                    <a:pt x="30898" y="15661"/>
                    <a:pt x="30898" y="23207"/>
                  </a:cubicBezTo>
                  <a:cubicBezTo>
                    <a:pt x="30898" y="30731"/>
                    <a:pt x="29570" y="36481"/>
                    <a:pt x="26915" y="40450"/>
                  </a:cubicBezTo>
                  <a:cubicBezTo>
                    <a:pt x="24281" y="44405"/>
                    <a:pt x="20459" y="46378"/>
                    <a:pt x="15448" y="46378"/>
                  </a:cubicBezTo>
                  <a:cubicBezTo>
                    <a:pt x="10438" y="46378"/>
                    <a:pt x="6606" y="44405"/>
                    <a:pt x="3952" y="40450"/>
                  </a:cubicBezTo>
                  <a:cubicBezTo>
                    <a:pt x="1317" y="36481"/>
                    <a:pt x="0" y="30731"/>
                    <a:pt x="0" y="23207"/>
                  </a:cubicBezTo>
                  <a:cubicBezTo>
                    <a:pt x="0" y="15661"/>
                    <a:pt x="1317" y="9919"/>
                    <a:pt x="3952" y="5965"/>
                  </a:cubicBezTo>
                  <a:cubicBezTo>
                    <a:pt x="6606" y="1988"/>
                    <a:pt x="10438" y="0"/>
                    <a:pt x="15448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EE3B4141-F74E-D85A-1BB5-7B2970D9D610}"/>
                </a:ext>
              </a:extLst>
            </p:cNvPr>
            <p:cNvSpPr/>
            <p:nvPr/>
          </p:nvSpPr>
          <p:spPr>
            <a:xfrm>
              <a:off x="7454357" y="3145607"/>
              <a:ext cx="28741" cy="44700"/>
            </a:xfrm>
            <a:custGeom>
              <a:avLst/>
              <a:gdLst>
                <a:gd name="connsiteX0" fmla="*/ 0 w 28741"/>
                <a:gd name="connsiteY0" fmla="*/ 0 h 44700"/>
                <a:gd name="connsiteX1" fmla="*/ 28742 w 28741"/>
                <a:gd name="connsiteY1" fmla="*/ 0 h 44700"/>
                <a:gd name="connsiteX2" fmla="*/ 28742 w 28741"/>
                <a:gd name="connsiteY2" fmla="*/ 2574 h 44700"/>
                <a:gd name="connsiteX3" fmla="*/ 12514 w 28741"/>
                <a:gd name="connsiteY3" fmla="*/ 44700 h 44700"/>
                <a:gd name="connsiteX4" fmla="*/ 6197 w 28741"/>
                <a:gd name="connsiteY4" fmla="*/ 44700 h 44700"/>
                <a:gd name="connsiteX5" fmla="*/ 21467 w 28741"/>
                <a:gd name="connsiteY5" fmla="*/ 5089 h 44700"/>
                <a:gd name="connsiteX6" fmla="*/ 0 w 28741"/>
                <a:gd name="connsiteY6" fmla="*/ 5089 h 44700"/>
                <a:gd name="connsiteX7" fmla="*/ 0 w 28741"/>
                <a:gd name="connsiteY7" fmla="*/ 0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41" h="44700">
                  <a:moveTo>
                    <a:pt x="0" y="0"/>
                  </a:moveTo>
                  <a:lnTo>
                    <a:pt x="28742" y="0"/>
                  </a:lnTo>
                  <a:lnTo>
                    <a:pt x="28742" y="2574"/>
                  </a:lnTo>
                  <a:lnTo>
                    <a:pt x="12514" y="44700"/>
                  </a:lnTo>
                  <a:lnTo>
                    <a:pt x="6197" y="44700"/>
                  </a:lnTo>
                  <a:lnTo>
                    <a:pt x="21467" y="5089"/>
                  </a:lnTo>
                  <a:lnTo>
                    <a:pt x="0" y="5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9854DFC0-E75B-FEEC-B949-BFD50A51974C}"/>
                </a:ext>
              </a:extLst>
            </p:cNvPr>
            <p:cNvSpPr/>
            <p:nvPr/>
          </p:nvSpPr>
          <p:spPr>
            <a:xfrm>
              <a:off x="7494896" y="3182702"/>
              <a:ext cx="6316" cy="7605"/>
            </a:xfrm>
            <a:custGeom>
              <a:avLst/>
              <a:gdLst>
                <a:gd name="connsiteX0" fmla="*/ 0 w 6316"/>
                <a:gd name="connsiteY0" fmla="*/ 0 h 7605"/>
                <a:gd name="connsiteX1" fmla="*/ 6317 w 6316"/>
                <a:gd name="connsiteY1" fmla="*/ 0 h 7605"/>
                <a:gd name="connsiteX2" fmla="*/ 6317 w 6316"/>
                <a:gd name="connsiteY2" fmla="*/ 7605 h 7605"/>
                <a:gd name="connsiteX3" fmla="*/ 0 w 6316"/>
                <a:gd name="connsiteY3" fmla="*/ 7605 h 7605"/>
                <a:gd name="connsiteX4" fmla="*/ 0 w 6316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6" h="7605">
                  <a:moveTo>
                    <a:pt x="0" y="0"/>
                  </a:moveTo>
                  <a:lnTo>
                    <a:pt x="6317" y="0"/>
                  </a:lnTo>
                  <a:lnTo>
                    <a:pt x="6317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2BE4682D-3CE6-F754-2990-053C77590A49}"/>
                </a:ext>
              </a:extLst>
            </p:cNvPr>
            <p:cNvSpPr/>
            <p:nvPr/>
          </p:nvSpPr>
          <p:spPr>
            <a:xfrm>
              <a:off x="7512560" y="3145607"/>
              <a:ext cx="28922" cy="45567"/>
            </a:xfrm>
            <a:custGeom>
              <a:avLst/>
              <a:gdLst>
                <a:gd name="connsiteX0" fmla="*/ 1886 w 28922"/>
                <a:gd name="connsiteY0" fmla="*/ 0 h 45567"/>
                <a:gd name="connsiteX1" fmla="*/ 25629 w 28922"/>
                <a:gd name="connsiteY1" fmla="*/ 0 h 45567"/>
                <a:gd name="connsiteX2" fmla="*/ 25629 w 28922"/>
                <a:gd name="connsiteY2" fmla="*/ 5089 h 45567"/>
                <a:gd name="connsiteX3" fmla="*/ 7425 w 28922"/>
                <a:gd name="connsiteY3" fmla="*/ 5089 h 45567"/>
                <a:gd name="connsiteX4" fmla="*/ 7425 w 28922"/>
                <a:gd name="connsiteY4" fmla="*/ 16047 h 45567"/>
                <a:gd name="connsiteX5" fmla="*/ 10060 w 28922"/>
                <a:gd name="connsiteY5" fmla="*/ 15389 h 45567"/>
                <a:gd name="connsiteX6" fmla="*/ 12695 w 28922"/>
                <a:gd name="connsiteY6" fmla="*/ 15149 h 45567"/>
                <a:gd name="connsiteX7" fmla="*/ 24551 w 28922"/>
                <a:gd name="connsiteY7" fmla="*/ 19251 h 45567"/>
                <a:gd name="connsiteX8" fmla="*/ 28922 w 28922"/>
                <a:gd name="connsiteY8" fmla="*/ 30359 h 45567"/>
                <a:gd name="connsiteX9" fmla="*/ 24431 w 28922"/>
                <a:gd name="connsiteY9" fmla="*/ 41586 h 45567"/>
                <a:gd name="connsiteX10" fmla="*/ 11766 w 28922"/>
                <a:gd name="connsiteY10" fmla="*/ 45568 h 45567"/>
                <a:gd name="connsiteX11" fmla="*/ 6018 w 28922"/>
                <a:gd name="connsiteY11" fmla="*/ 45089 h 45567"/>
                <a:gd name="connsiteX12" fmla="*/ 0 w 28922"/>
                <a:gd name="connsiteY12" fmla="*/ 43652 h 45567"/>
                <a:gd name="connsiteX13" fmla="*/ 0 w 28922"/>
                <a:gd name="connsiteY13" fmla="*/ 37574 h 45567"/>
                <a:gd name="connsiteX14" fmla="*/ 5569 w 28922"/>
                <a:gd name="connsiteY14" fmla="*/ 39760 h 45567"/>
                <a:gd name="connsiteX15" fmla="*/ 11647 w 28922"/>
                <a:gd name="connsiteY15" fmla="*/ 40478 h 45567"/>
                <a:gd name="connsiteX16" fmla="*/ 19850 w 28922"/>
                <a:gd name="connsiteY16" fmla="*/ 37753 h 45567"/>
                <a:gd name="connsiteX17" fmla="*/ 22874 w 28922"/>
                <a:gd name="connsiteY17" fmla="*/ 30359 h 45567"/>
                <a:gd name="connsiteX18" fmla="*/ 19850 w 28922"/>
                <a:gd name="connsiteY18" fmla="*/ 22964 h 45567"/>
                <a:gd name="connsiteX19" fmla="*/ 11647 w 28922"/>
                <a:gd name="connsiteY19" fmla="*/ 20239 h 45567"/>
                <a:gd name="connsiteX20" fmla="*/ 6797 w 28922"/>
                <a:gd name="connsiteY20" fmla="*/ 20778 h 45567"/>
                <a:gd name="connsiteX21" fmla="*/ 1886 w 28922"/>
                <a:gd name="connsiteY21" fmla="*/ 22454 h 45567"/>
                <a:gd name="connsiteX22" fmla="*/ 1886 w 28922"/>
                <a:gd name="connsiteY22" fmla="*/ 0 h 45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2" h="45567">
                  <a:moveTo>
                    <a:pt x="1886" y="0"/>
                  </a:moveTo>
                  <a:lnTo>
                    <a:pt x="25629" y="0"/>
                  </a:lnTo>
                  <a:lnTo>
                    <a:pt x="25629" y="5089"/>
                  </a:lnTo>
                  <a:lnTo>
                    <a:pt x="7425" y="5089"/>
                  </a:lnTo>
                  <a:lnTo>
                    <a:pt x="7425" y="16047"/>
                  </a:lnTo>
                  <a:cubicBezTo>
                    <a:pt x="8304" y="15748"/>
                    <a:pt x="9182" y="15528"/>
                    <a:pt x="10060" y="15389"/>
                  </a:cubicBezTo>
                  <a:cubicBezTo>
                    <a:pt x="10939" y="15229"/>
                    <a:pt x="11817" y="15149"/>
                    <a:pt x="12695" y="15149"/>
                  </a:cubicBezTo>
                  <a:cubicBezTo>
                    <a:pt x="17684" y="15149"/>
                    <a:pt x="21637" y="16516"/>
                    <a:pt x="24551" y="19251"/>
                  </a:cubicBezTo>
                  <a:cubicBezTo>
                    <a:pt x="27465" y="21986"/>
                    <a:pt x="28922" y="25689"/>
                    <a:pt x="28922" y="30359"/>
                  </a:cubicBezTo>
                  <a:cubicBezTo>
                    <a:pt x="28922" y="35169"/>
                    <a:pt x="27425" y="38912"/>
                    <a:pt x="24431" y="41586"/>
                  </a:cubicBezTo>
                  <a:cubicBezTo>
                    <a:pt x="21437" y="44240"/>
                    <a:pt x="17216" y="45568"/>
                    <a:pt x="11766" y="45568"/>
                  </a:cubicBezTo>
                  <a:cubicBezTo>
                    <a:pt x="9890" y="45568"/>
                    <a:pt x="7974" y="45408"/>
                    <a:pt x="6018" y="45089"/>
                  </a:cubicBezTo>
                  <a:cubicBezTo>
                    <a:pt x="4082" y="44770"/>
                    <a:pt x="2076" y="44291"/>
                    <a:pt x="0" y="43652"/>
                  </a:cubicBezTo>
                  <a:lnTo>
                    <a:pt x="0" y="37574"/>
                  </a:lnTo>
                  <a:cubicBezTo>
                    <a:pt x="1797" y="38552"/>
                    <a:pt x="3653" y="39280"/>
                    <a:pt x="5569" y="39760"/>
                  </a:cubicBezTo>
                  <a:cubicBezTo>
                    <a:pt x="7485" y="40239"/>
                    <a:pt x="9511" y="40478"/>
                    <a:pt x="11647" y="40478"/>
                  </a:cubicBezTo>
                  <a:cubicBezTo>
                    <a:pt x="15100" y="40478"/>
                    <a:pt x="17834" y="39570"/>
                    <a:pt x="19850" y="37753"/>
                  </a:cubicBezTo>
                  <a:cubicBezTo>
                    <a:pt x="21866" y="35937"/>
                    <a:pt x="22874" y="33473"/>
                    <a:pt x="22874" y="30359"/>
                  </a:cubicBezTo>
                  <a:cubicBezTo>
                    <a:pt x="22874" y="27245"/>
                    <a:pt x="21866" y="24779"/>
                    <a:pt x="19850" y="22964"/>
                  </a:cubicBezTo>
                  <a:cubicBezTo>
                    <a:pt x="17834" y="21148"/>
                    <a:pt x="15100" y="20239"/>
                    <a:pt x="11647" y="20239"/>
                  </a:cubicBezTo>
                  <a:cubicBezTo>
                    <a:pt x="10030" y="20239"/>
                    <a:pt x="8413" y="20419"/>
                    <a:pt x="6797" y="20778"/>
                  </a:cubicBezTo>
                  <a:cubicBezTo>
                    <a:pt x="5199" y="21137"/>
                    <a:pt x="3563" y="21696"/>
                    <a:pt x="1886" y="22454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46D1E7F1-651F-D576-404F-326B9586DFA6}"/>
                </a:ext>
              </a:extLst>
            </p:cNvPr>
            <p:cNvSpPr/>
            <p:nvPr/>
          </p:nvSpPr>
          <p:spPr>
            <a:xfrm>
              <a:off x="7415764" y="2932525"/>
              <a:ext cx="26616" cy="44700"/>
            </a:xfrm>
            <a:custGeom>
              <a:avLst/>
              <a:gdLst>
                <a:gd name="connsiteX0" fmla="*/ 868 w 26616"/>
                <a:gd name="connsiteY0" fmla="*/ 39610 h 44700"/>
                <a:gd name="connsiteX1" fmla="*/ 10749 w 26616"/>
                <a:gd name="connsiteY1" fmla="*/ 39610 h 44700"/>
                <a:gd name="connsiteX2" fmla="*/ 10749 w 26616"/>
                <a:gd name="connsiteY2" fmla="*/ 5509 h 44700"/>
                <a:gd name="connsiteX3" fmla="*/ 0 w 26616"/>
                <a:gd name="connsiteY3" fmla="*/ 7664 h 44700"/>
                <a:gd name="connsiteX4" fmla="*/ 0 w 26616"/>
                <a:gd name="connsiteY4" fmla="*/ 2156 h 44700"/>
                <a:gd name="connsiteX5" fmla="*/ 10689 w 26616"/>
                <a:gd name="connsiteY5" fmla="*/ 0 h 44700"/>
                <a:gd name="connsiteX6" fmla="*/ 16737 w 26616"/>
                <a:gd name="connsiteY6" fmla="*/ 0 h 44700"/>
                <a:gd name="connsiteX7" fmla="*/ 16737 w 26616"/>
                <a:gd name="connsiteY7" fmla="*/ 39610 h 44700"/>
                <a:gd name="connsiteX8" fmla="*/ 26617 w 26616"/>
                <a:gd name="connsiteY8" fmla="*/ 39610 h 44700"/>
                <a:gd name="connsiteX9" fmla="*/ 26617 w 26616"/>
                <a:gd name="connsiteY9" fmla="*/ 44700 h 44700"/>
                <a:gd name="connsiteX10" fmla="*/ 868 w 26616"/>
                <a:gd name="connsiteY10" fmla="*/ 44700 h 44700"/>
                <a:gd name="connsiteX11" fmla="*/ 868 w 26616"/>
                <a:gd name="connsiteY11" fmla="*/ 39610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6" h="44700">
                  <a:moveTo>
                    <a:pt x="868" y="39610"/>
                  </a:moveTo>
                  <a:lnTo>
                    <a:pt x="10749" y="39610"/>
                  </a:lnTo>
                  <a:lnTo>
                    <a:pt x="10749" y="5509"/>
                  </a:lnTo>
                  <a:lnTo>
                    <a:pt x="0" y="7664"/>
                  </a:lnTo>
                  <a:lnTo>
                    <a:pt x="0" y="2156"/>
                  </a:lnTo>
                  <a:lnTo>
                    <a:pt x="10689" y="0"/>
                  </a:lnTo>
                  <a:lnTo>
                    <a:pt x="16737" y="0"/>
                  </a:lnTo>
                  <a:lnTo>
                    <a:pt x="16737" y="39610"/>
                  </a:lnTo>
                  <a:lnTo>
                    <a:pt x="26617" y="39610"/>
                  </a:lnTo>
                  <a:lnTo>
                    <a:pt x="26617" y="44700"/>
                  </a:lnTo>
                  <a:lnTo>
                    <a:pt x="868" y="44700"/>
                  </a:lnTo>
                  <a:lnTo>
                    <a:pt x="868" y="3961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A9683389-69E8-FB77-AD1F-476F9E644C6A}"/>
                </a:ext>
              </a:extLst>
            </p:cNvPr>
            <p:cNvSpPr/>
            <p:nvPr/>
          </p:nvSpPr>
          <p:spPr>
            <a:xfrm>
              <a:off x="7452082" y="2931716"/>
              <a:ext cx="30897" cy="46377"/>
            </a:xfrm>
            <a:custGeom>
              <a:avLst/>
              <a:gdLst>
                <a:gd name="connsiteX0" fmla="*/ 15449 w 30897"/>
                <a:gd name="connsiteY0" fmla="*/ 4791 h 46377"/>
                <a:gd name="connsiteX1" fmla="*/ 8413 w 30897"/>
                <a:gd name="connsiteY1" fmla="*/ 9401 h 46377"/>
                <a:gd name="connsiteX2" fmla="*/ 6078 w 30897"/>
                <a:gd name="connsiteY2" fmla="*/ 23204 h 46377"/>
                <a:gd name="connsiteX3" fmla="*/ 8413 w 30897"/>
                <a:gd name="connsiteY3" fmla="*/ 37005 h 46377"/>
                <a:gd name="connsiteX4" fmla="*/ 15449 w 30897"/>
                <a:gd name="connsiteY4" fmla="*/ 41586 h 46377"/>
                <a:gd name="connsiteX5" fmla="*/ 22485 w 30897"/>
                <a:gd name="connsiteY5" fmla="*/ 37005 h 46377"/>
                <a:gd name="connsiteX6" fmla="*/ 24850 w 30897"/>
                <a:gd name="connsiteY6" fmla="*/ 23204 h 46377"/>
                <a:gd name="connsiteX7" fmla="*/ 22485 w 30897"/>
                <a:gd name="connsiteY7" fmla="*/ 9401 h 46377"/>
                <a:gd name="connsiteX8" fmla="*/ 15449 w 30897"/>
                <a:gd name="connsiteY8" fmla="*/ 4791 h 46377"/>
                <a:gd name="connsiteX9" fmla="*/ 15449 w 30897"/>
                <a:gd name="connsiteY9" fmla="*/ 0 h 46377"/>
                <a:gd name="connsiteX10" fmla="*/ 26916 w 30897"/>
                <a:gd name="connsiteY10" fmla="*/ 5959 h 46377"/>
                <a:gd name="connsiteX11" fmla="*/ 30898 w 30897"/>
                <a:gd name="connsiteY11" fmla="*/ 23204 h 46377"/>
                <a:gd name="connsiteX12" fmla="*/ 26916 w 30897"/>
                <a:gd name="connsiteY12" fmla="*/ 40449 h 46377"/>
                <a:gd name="connsiteX13" fmla="*/ 15449 w 30897"/>
                <a:gd name="connsiteY13" fmla="*/ 46377 h 46377"/>
                <a:gd name="connsiteX14" fmla="*/ 3952 w 30897"/>
                <a:gd name="connsiteY14" fmla="*/ 40449 h 46377"/>
                <a:gd name="connsiteX15" fmla="*/ 0 w 30897"/>
                <a:gd name="connsiteY15" fmla="*/ 23204 h 46377"/>
                <a:gd name="connsiteX16" fmla="*/ 3952 w 30897"/>
                <a:gd name="connsiteY16" fmla="*/ 5959 h 46377"/>
                <a:gd name="connsiteX17" fmla="*/ 15449 w 30897"/>
                <a:gd name="connsiteY17" fmla="*/ 0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7" h="46377">
                  <a:moveTo>
                    <a:pt x="15449" y="4791"/>
                  </a:moveTo>
                  <a:cubicBezTo>
                    <a:pt x="12335" y="4791"/>
                    <a:pt x="9990" y="6327"/>
                    <a:pt x="8413" y="9401"/>
                  </a:cubicBezTo>
                  <a:cubicBezTo>
                    <a:pt x="6856" y="12455"/>
                    <a:pt x="6078" y="17056"/>
                    <a:pt x="6078" y="23204"/>
                  </a:cubicBezTo>
                  <a:cubicBezTo>
                    <a:pt x="6078" y="29331"/>
                    <a:pt x="6856" y="33932"/>
                    <a:pt x="8413" y="37005"/>
                  </a:cubicBezTo>
                  <a:cubicBezTo>
                    <a:pt x="9990" y="40059"/>
                    <a:pt x="12335" y="41586"/>
                    <a:pt x="15449" y="41586"/>
                  </a:cubicBezTo>
                  <a:cubicBezTo>
                    <a:pt x="18582" y="41586"/>
                    <a:pt x="20927" y="40059"/>
                    <a:pt x="22485" y="37005"/>
                  </a:cubicBezTo>
                  <a:cubicBezTo>
                    <a:pt x="24061" y="33932"/>
                    <a:pt x="24850" y="29331"/>
                    <a:pt x="24850" y="23204"/>
                  </a:cubicBezTo>
                  <a:cubicBezTo>
                    <a:pt x="24850" y="17056"/>
                    <a:pt x="24061" y="12455"/>
                    <a:pt x="22485" y="9401"/>
                  </a:cubicBezTo>
                  <a:cubicBezTo>
                    <a:pt x="20927" y="6327"/>
                    <a:pt x="18582" y="4791"/>
                    <a:pt x="15449" y="4791"/>
                  </a:cubicBezTo>
                  <a:moveTo>
                    <a:pt x="15449" y="0"/>
                  </a:moveTo>
                  <a:cubicBezTo>
                    <a:pt x="20459" y="0"/>
                    <a:pt x="24281" y="1986"/>
                    <a:pt x="26916" y="5959"/>
                  </a:cubicBezTo>
                  <a:cubicBezTo>
                    <a:pt x="29570" y="9910"/>
                    <a:pt x="30898" y="15658"/>
                    <a:pt x="30898" y="23204"/>
                  </a:cubicBezTo>
                  <a:cubicBezTo>
                    <a:pt x="30898" y="30728"/>
                    <a:pt x="29570" y="36477"/>
                    <a:pt x="26916" y="40449"/>
                  </a:cubicBezTo>
                  <a:cubicBezTo>
                    <a:pt x="24281" y="44401"/>
                    <a:pt x="20459" y="46377"/>
                    <a:pt x="15449" y="46377"/>
                  </a:cubicBezTo>
                  <a:cubicBezTo>
                    <a:pt x="10439" y="46377"/>
                    <a:pt x="6607" y="44401"/>
                    <a:pt x="3952" y="40449"/>
                  </a:cubicBezTo>
                  <a:cubicBezTo>
                    <a:pt x="1317" y="36477"/>
                    <a:pt x="0" y="30728"/>
                    <a:pt x="0" y="23204"/>
                  </a:cubicBezTo>
                  <a:cubicBezTo>
                    <a:pt x="0" y="15658"/>
                    <a:pt x="1317" y="9910"/>
                    <a:pt x="3952" y="5959"/>
                  </a:cubicBezTo>
                  <a:cubicBezTo>
                    <a:pt x="6607" y="1986"/>
                    <a:pt x="10439" y="0"/>
                    <a:pt x="15449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BC59F418-8172-82AF-D53F-F8C51A56EF55}"/>
                </a:ext>
              </a:extLst>
            </p:cNvPr>
            <p:cNvSpPr/>
            <p:nvPr/>
          </p:nvSpPr>
          <p:spPr>
            <a:xfrm>
              <a:off x="7493608" y="2969621"/>
              <a:ext cx="6316" cy="7604"/>
            </a:xfrm>
            <a:custGeom>
              <a:avLst/>
              <a:gdLst>
                <a:gd name="connsiteX0" fmla="*/ 0 w 6316"/>
                <a:gd name="connsiteY0" fmla="*/ 0 h 7604"/>
                <a:gd name="connsiteX1" fmla="*/ 6317 w 6316"/>
                <a:gd name="connsiteY1" fmla="*/ 0 h 7604"/>
                <a:gd name="connsiteX2" fmla="*/ 6317 w 6316"/>
                <a:gd name="connsiteY2" fmla="*/ 7604 h 7604"/>
                <a:gd name="connsiteX3" fmla="*/ 0 w 6316"/>
                <a:gd name="connsiteY3" fmla="*/ 7604 h 7604"/>
                <a:gd name="connsiteX4" fmla="*/ 0 w 6316"/>
                <a:gd name="connsiteY4" fmla="*/ 0 h 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6" h="7604">
                  <a:moveTo>
                    <a:pt x="0" y="0"/>
                  </a:moveTo>
                  <a:lnTo>
                    <a:pt x="6317" y="0"/>
                  </a:lnTo>
                  <a:lnTo>
                    <a:pt x="6317" y="7604"/>
                  </a:lnTo>
                  <a:lnTo>
                    <a:pt x="0" y="76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1774985F-8500-419C-DC80-F67C8FF02C9D}"/>
                </a:ext>
              </a:extLst>
            </p:cNvPr>
            <p:cNvSpPr/>
            <p:nvPr/>
          </p:nvSpPr>
          <p:spPr>
            <a:xfrm>
              <a:off x="7510584" y="2931716"/>
              <a:ext cx="30897" cy="46377"/>
            </a:xfrm>
            <a:custGeom>
              <a:avLst/>
              <a:gdLst>
                <a:gd name="connsiteX0" fmla="*/ 15448 w 30897"/>
                <a:gd name="connsiteY0" fmla="*/ 4791 h 46377"/>
                <a:gd name="connsiteX1" fmla="*/ 8413 w 30897"/>
                <a:gd name="connsiteY1" fmla="*/ 9401 h 46377"/>
                <a:gd name="connsiteX2" fmla="*/ 6078 w 30897"/>
                <a:gd name="connsiteY2" fmla="*/ 23204 h 46377"/>
                <a:gd name="connsiteX3" fmla="*/ 8413 w 30897"/>
                <a:gd name="connsiteY3" fmla="*/ 37005 h 46377"/>
                <a:gd name="connsiteX4" fmla="*/ 15448 w 30897"/>
                <a:gd name="connsiteY4" fmla="*/ 41586 h 46377"/>
                <a:gd name="connsiteX5" fmla="*/ 22485 w 30897"/>
                <a:gd name="connsiteY5" fmla="*/ 37005 h 46377"/>
                <a:gd name="connsiteX6" fmla="*/ 24850 w 30897"/>
                <a:gd name="connsiteY6" fmla="*/ 23204 h 46377"/>
                <a:gd name="connsiteX7" fmla="*/ 22485 w 30897"/>
                <a:gd name="connsiteY7" fmla="*/ 9401 h 46377"/>
                <a:gd name="connsiteX8" fmla="*/ 15448 w 30897"/>
                <a:gd name="connsiteY8" fmla="*/ 4791 h 46377"/>
                <a:gd name="connsiteX9" fmla="*/ 15448 w 30897"/>
                <a:gd name="connsiteY9" fmla="*/ 0 h 46377"/>
                <a:gd name="connsiteX10" fmla="*/ 26915 w 30897"/>
                <a:gd name="connsiteY10" fmla="*/ 5959 h 46377"/>
                <a:gd name="connsiteX11" fmla="*/ 30898 w 30897"/>
                <a:gd name="connsiteY11" fmla="*/ 23204 h 46377"/>
                <a:gd name="connsiteX12" fmla="*/ 26915 w 30897"/>
                <a:gd name="connsiteY12" fmla="*/ 40449 h 46377"/>
                <a:gd name="connsiteX13" fmla="*/ 15448 w 30897"/>
                <a:gd name="connsiteY13" fmla="*/ 46377 h 46377"/>
                <a:gd name="connsiteX14" fmla="*/ 3952 w 30897"/>
                <a:gd name="connsiteY14" fmla="*/ 40449 h 46377"/>
                <a:gd name="connsiteX15" fmla="*/ 0 w 30897"/>
                <a:gd name="connsiteY15" fmla="*/ 23204 h 46377"/>
                <a:gd name="connsiteX16" fmla="*/ 3952 w 30897"/>
                <a:gd name="connsiteY16" fmla="*/ 5959 h 46377"/>
                <a:gd name="connsiteX17" fmla="*/ 15448 w 30897"/>
                <a:gd name="connsiteY17" fmla="*/ 0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7" h="46377">
                  <a:moveTo>
                    <a:pt x="15448" y="4791"/>
                  </a:moveTo>
                  <a:cubicBezTo>
                    <a:pt x="12335" y="4791"/>
                    <a:pt x="9990" y="6327"/>
                    <a:pt x="8413" y="9401"/>
                  </a:cubicBezTo>
                  <a:cubicBezTo>
                    <a:pt x="6856" y="12455"/>
                    <a:pt x="6078" y="17056"/>
                    <a:pt x="6078" y="23204"/>
                  </a:cubicBezTo>
                  <a:cubicBezTo>
                    <a:pt x="6078" y="29331"/>
                    <a:pt x="6856" y="33932"/>
                    <a:pt x="8413" y="37005"/>
                  </a:cubicBezTo>
                  <a:cubicBezTo>
                    <a:pt x="9990" y="40059"/>
                    <a:pt x="12335" y="41586"/>
                    <a:pt x="15448" y="41586"/>
                  </a:cubicBezTo>
                  <a:cubicBezTo>
                    <a:pt x="18582" y="41586"/>
                    <a:pt x="20927" y="40059"/>
                    <a:pt x="22485" y="37005"/>
                  </a:cubicBezTo>
                  <a:cubicBezTo>
                    <a:pt x="24061" y="33932"/>
                    <a:pt x="24850" y="29331"/>
                    <a:pt x="24850" y="23204"/>
                  </a:cubicBezTo>
                  <a:cubicBezTo>
                    <a:pt x="24850" y="17056"/>
                    <a:pt x="24061" y="12455"/>
                    <a:pt x="22485" y="9401"/>
                  </a:cubicBezTo>
                  <a:cubicBezTo>
                    <a:pt x="20927" y="6327"/>
                    <a:pt x="18582" y="4791"/>
                    <a:pt x="15448" y="4791"/>
                  </a:cubicBezTo>
                  <a:moveTo>
                    <a:pt x="15448" y="0"/>
                  </a:moveTo>
                  <a:cubicBezTo>
                    <a:pt x="20459" y="0"/>
                    <a:pt x="24281" y="1986"/>
                    <a:pt x="26915" y="5959"/>
                  </a:cubicBezTo>
                  <a:cubicBezTo>
                    <a:pt x="29570" y="9910"/>
                    <a:pt x="30898" y="15658"/>
                    <a:pt x="30898" y="23204"/>
                  </a:cubicBezTo>
                  <a:cubicBezTo>
                    <a:pt x="30898" y="30728"/>
                    <a:pt x="29570" y="36477"/>
                    <a:pt x="26915" y="40449"/>
                  </a:cubicBezTo>
                  <a:cubicBezTo>
                    <a:pt x="24281" y="44401"/>
                    <a:pt x="20459" y="46377"/>
                    <a:pt x="15448" y="46377"/>
                  </a:cubicBezTo>
                  <a:cubicBezTo>
                    <a:pt x="10438" y="46377"/>
                    <a:pt x="6606" y="44401"/>
                    <a:pt x="3952" y="40449"/>
                  </a:cubicBezTo>
                  <a:cubicBezTo>
                    <a:pt x="1317" y="36477"/>
                    <a:pt x="0" y="30728"/>
                    <a:pt x="0" y="23204"/>
                  </a:cubicBezTo>
                  <a:cubicBezTo>
                    <a:pt x="0" y="15658"/>
                    <a:pt x="1317" y="9910"/>
                    <a:pt x="3952" y="5959"/>
                  </a:cubicBezTo>
                  <a:cubicBezTo>
                    <a:pt x="6606" y="1986"/>
                    <a:pt x="10438" y="0"/>
                    <a:pt x="15448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78D58A43-71FD-41D3-A796-0D453549A31C}"/>
                </a:ext>
              </a:extLst>
            </p:cNvPr>
            <p:cNvSpPr/>
            <p:nvPr/>
          </p:nvSpPr>
          <p:spPr>
            <a:xfrm>
              <a:off x="7417052" y="2719443"/>
              <a:ext cx="26616" cy="44700"/>
            </a:xfrm>
            <a:custGeom>
              <a:avLst/>
              <a:gdLst>
                <a:gd name="connsiteX0" fmla="*/ 868 w 26616"/>
                <a:gd name="connsiteY0" fmla="*/ 39611 h 44700"/>
                <a:gd name="connsiteX1" fmla="*/ 10749 w 26616"/>
                <a:gd name="connsiteY1" fmla="*/ 39611 h 44700"/>
                <a:gd name="connsiteX2" fmla="*/ 10749 w 26616"/>
                <a:gd name="connsiteY2" fmla="*/ 5509 h 44700"/>
                <a:gd name="connsiteX3" fmla="*/ 0 w 26616"/>
                <a:gd name="connsiteY3" fmla="*/ 7665 h 44700"/>
                <a:gd name="connsiteX4" fmla="*/ 0 w 26616"/>
                <a:gd name="connsiteY4" fmla="*/ 2156 h 44700"/>
                <a:gd name="connsiteX5" fmla="*/ 10689 w 26616"/>
                <a:gd name="connsiteY5" fmla="*/ 0 h 44700"/>
                <a:gd name="connsiteX6" fmla="*/ 16737 w 26616"/>
                <a:gd name="connsiteY6" fmla="*/ 0 h 44700"/>
                <a:gd name="connsiteX7" fmla="*/ 16737 w 26616"/>
                <a:gd name="connsiteY7" fmla="*/ 39611 h 44700"/>
                <a:gd name="connsiteX8" fmla="*/ 26617 w 26616"/>
                <a:gd name="connsiteY8" fmla="*/ 39611 h 44700"/>
                <a:gd name="connsiteX9" fmla="*/ 26617 w 26616"/>
                <a:gd name="connsiteY9" fmla="*/ 44700 h 44700"/>
                <a:gd name="connsiteX10" fmla="*/ 868 w 26616"/>
                <a:gd name="connsiteY10" fmla="*/ 44700 h 44700"/>
                <a:gd name="connsiteX11" fmla="*/ 868 w 26616"/>
                <a:gd name="connsiteY11" fmla="*/ 39611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6" h="44700">
                  <a:moveTo>
                    <a:pt x="868" y="39611"/>
                  </a:moveTo>
                  <a:lnTo>
                    <a:pt x="10749" y="39611"/>
                  </a:lnTo>
                  <a:lnTo>
                    <a:pt x="10749" y="5509"/>
                  </a:lnTo>
                  <a:lnTo>
                    <a:pt x="0" y="7665"/>
                  </a:lnTo>
                  <a:lnTo>
                    <a:pt x="0" y="2156"/>
                  </a:lnTo>
                  <a:lnTo>
                    <a:pt x="10689" y="0"/>
                  </a:lnTo>
                  <a:lnTo>
                    <a:pt x="16737" y="0"/>
                  </a:lnTo>
                  <a:lnTo>
                    <a:pt x="16737" y="39611"/>
                  </a:lnTo>
                  <a:lnTo>
                    <a:pt x="26617" y="39611"/>
                  </a:lnTo>
                  <a:lnTo>
                    <a:pt x="26617" y="44700"/>
                  </a:lnTo>
                  <a:lnTo>
                    <a:pt x="868" y="44700"/>
                  </a:lnTo>
                  <a:lnTo>
                    <a:pt x="868" y="39611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B2C04302-3090-D084-85BA-E265D273E144}"/>
                </a:ext>
              </a:extLst>
            </p:cNvPr>
            <p:cNvSpPr/>
            <p:nvPr/>
          </p:nvSpPr>
          <p:spPr>
            <a:xfrm>
              <a:off x="7453818" y="2718635"/>
              <a:ext cx="28383" cy="45507"/>
            </a:xfrm>
            <a:custGeom>
              <a:avLst/>
              <a:gdLst>
                <a:gd name="connsiteX0" fmla="*/ 7276 w 28383"/>
                <a:gd name="connsiteY0" fmla="*/ 40419 h 45507"/>
                <a:gd name="connsiteX1" fmla="*/ 28383 w 28383"/>
                <a:gd name="connsiteY1" fmla="*/ 40419 h 45507"/>
                <a:gd name="connsiteX2" fmla="*/ 28383 w 28383"/>
                <a:gd name="connsiteY2" fmla="*/ 45508 h 45507"/>
                <a:gd name="connsiteX3" fmla="*/ 0 w 28383"/>
                <a:gd name="connsiteY3" fmla="*/ 45508 h 45507"/>
                <a:gd name="connsiteX4" fmla="*/ 0 w 28383"/>
                <a:gd name="connsiteY4" fmla="*/ 40419 h 45507"/>
                <a:gd name="connsiteX5" fmla="*/ 9372 w 28383"/>
                <a:gd name="connsiteY5" fmla="*/ 30867 h 45507"/>
                <a:gd name="connsiteX6" fmla="*/ 16856 w 28383"/>
                <a:gd name="connsiteY6" fmla="*/ 23114 h 45507"/>
                <a:gd name="connsiteX7" fmla="*/ 20898 w 28383"/>
                <a:gd name="connsiteY7" fmla="*/ 17604 h 45507"/>
                <a:gd name="connsiteX8" fmla="*/ 22066 w 28383"/>
                <a:gd name="connsiteY8" fmla="*/ 13143 h 45507"/>
                <a:gd name="connsiteX9" fmla="*/ 19551 w 28383"/>
                <a:gd name="connsiteY9" fmla="*/ 7335 h 45507"/>
                <a:gd name="connsiteX10" fmla="*/ 13054 w 28383"/>
                <a:gd name="connsiteY10" fmla="*/ 5089 h 45507"/>
                <a:gd name="connsiteX11" fmla="*/ 7036 w 28383"/>
                <a:gd name="connsiteY11" fmla="*/ 6078 h 45507"/>
                <a:gd name="connsiteX12" fmla="*/ 299 w 28383"/>
                <a:gd name="connsiteY12" fmla="*/ 9072 h 45507"/>
                <a:gd name="connsiteX13" fmla="*/ 299 w 28383"/>
                <a:gd name="connsiteY13" fmla="*/ 2964 h 45507"/>
                <a:gd name="connsiteX14" fmla="*/ 7126 w 28383"/>
                <a:gd name="connsiteY14" fmla="*/ 748 h 45507"/>
                <a:gd name="connsiteX15" fmla="*/ 12934 w 28383"/>
                <a:gd name="connsiteY15" fmla="*/ 0 h 45507"/>
                <a:gd name="connsiteX16" fmla="*/ 24012 w 28383"/>
                <a:gd name="connsiteY16" fmla="*/ 3473 h 45507"/>
                <a:gd name="connsiteX17" fmla="*/ 28144 w 28383"/>
                <a:gd name="connsiteY17" fmla="*/ 12754 h 45507"/>
                <a:gd name="connsiteX18" fmla="*/ 27096 w 28383"/>
                <a:gd name="connsiteY18" fmla="*/ 17994 h 45507"/>
                <a:gd name="connsiteX19" fmla="*/ 23353 w 28383"/>
                <a:gd name="connsiteY19" fmla="*/ 23802 h 45507"/>
                <a:gd name="connsiteX20" fmla="*/ 18593 w 28383"/>
                <a:gd name="connsiteY20" fmla="*/ 28832 h 45507"/>
                <a:gd name="connsiteX21" fmla="*/ 7276 w 28383"/>
                <a:gd name="connsiteY21" fmla="*/ 40419 h 45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383" h="45507">
                  <a:moveTo>
                    <a:pt x="7276" y="40419"/>
                  </a:moveTo>
                  <a:lnTo>
                    <a:pt x="28383" y="40419"/>
                  </a:lnTo>
                  <a:lnTo>
                    <a:pt x="28383" y="45508"/>
                  </a:lnTo>
                  <a:lnTo>
                    <a:pt x="0" y="45508"/>
                  </a:lnTo>
                  <a:lnTo>
                    <a:pt x="0" y="40419"/>
                  </a:lnTo>
                  <a:cubicBezTo>
                    <a:pt x="2296" y="38043"/>
                    <a:pt x="5420" y="34859"/>
                    <a:pt x="9372" y="30867"/>
                  </a:cubicBezTo>
                  <a:cubicBezTo>
                    <a:pt x="13344" y="26856"/>
                    <a:pt x="15839" y="24271"/>
                    <a:pt x="16856" y="23114"/>
                  </a:cubicBezTo>
                  <a:cubicBezTo>
                    <a:pt x="18792" y="20938"/>
                    <a:pt x="20139" y="19101"/>
                    <a:pt x="20898" y="17604"/>
                  </a:cubicBezTo>
                  <a:cubicBezTo>
                    <a:pt x="21677" y="16087"/>
                    <a:pt x="22066" y="14600"/>
                    <a:pt x="22066" y="13143"/>
                  </a:cubicBezTo>
                  <a:cubicBezTo>
                    <a:pt x="22066" y="10769"/>
                    <a:pt x="21228" y="8832"/>
                    <a:pt x="19551" y="7335"/>
                  </a:cubicBezTo>
                  <a:cubicBezTo>
                    <a:pt x="17895" y="5838"/>
                    <a:pt x="15729" y="5089"/>
                    <a:pt x="13054" y="5089"/>
                  </a:cubicBezTo>
                  <a:cubicBezTo>
                    <a:pt x="11158" y="5089"/>
                    <a:pt x="9152" y="5419"/>
                    <a:pt x="7036" y="6078"/>
                  </a:cubicBezTo>
                  <a:cubicBezTo>
                    <a:pt x="4941" y="6736"/>
                    <a:pt x="2695" y="7735"/>
                    <a:pt x="299" y="9072"/>
                  </a:cubicBezTo>
                  <a:lnTo>
                    <a:pt x="299" y="2964"/>
                  </a:lnTo>
                  <a:cubicBezTo>
                    <a:pt x="2735" y="1986"/>
                    <a:pt x="5010" y="1247"/>
                    <a:pt x="7126" y="748"/>
                  </a:cubicBezTo>
                  <a:cubicBezTo>
                    <a:pt x="9242" y="249"/>
                    <a:pt x="11178" y="0"/>
                    <a:pt x="12934" y="0"/>
                  </a:cubicBezTo>
                  <a:cubicBezTo>
                    <a:pt x="17564" y="0"/>
                    <a:pt x="21258" y="1157"/>
                    <a:pt x="24012" y="3473"/>
                  </a:cubicBezTo>
                  <a:cubicBezTo>
                    <a:pt x="26767" y="5789"/>
                    <a:pt x="28144" y="8882"/>
                    <a:pt x="28144" y="12754"/>
                  </a:cubicBezTo>
                  <a:cubicBezTo>
                    <a:pt x="28144" y="14590"/>
                    <a:pt x="27794" y="16337"/>
                    <a:pt x="27096" y="17994"/>
                  </a:cubicBezTo>
                  <a:cubicBezTo>
                    <a:pt x="26417" y="19630"/>
                    <a:pt x="25170" y="21566"/>
                    <a:pt x="23353" y="23802"/>
                  </a:cubicBezTo>
                  <a:cubicBezTo>
                    <a:pt x="22854" y="24380"/>
                    <a:pt x="21268" y="26057"/>
                    <a:pt x="18593" y="28832"/>
                  </a:cubicBezTo>
                  <a:cubicBezTo>
                    <a:pt x="15919" y="31586"/>
                    <a:pt x="12145" y="35448"/>
                    <a:pt x="7276" y="40419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1E8C1555-56FD-E058-C98B-97A1FDF79187}"/>
                </a:ext>
              </a:extLst>
            </p:cNvPr>
            <p:cNvSpPr/>
            <p:nvPr/>
          </p:nvSpPr>
          <p:spPr>
            <a:xfrm>
              <a:off x="7494896" y="2756538"/>
              <a:ext cx="6316" cy="7604"/>
            </a:xfrm>
            <a:custGeom>
              <a:avLst/>
              <a:gdLst>
                <a:gd name="connsiteX0" fmla="*/ 0 w 6316"/>
                <a:gd name="connsiteY0" fmla="*/ 0 h 7604"/>
                <a:gd name="connsiteX1" fmla="*/ 6317 w 6316"/>
                <a:gd name="connsiteY1" fmla="*/ 0 h 7604"/>
                <a:gd name="connsiteX2" fmla="*/ 6317 w 6316"/>
                <a:gd name="connsiteY2" fmla="*/ 7604 h 7604"/>
                <a:gd name="connsiteX3" fmla="*/ 0 w 6316"/>
                <a:gd name="connsiteY3" fmla="*/ 7604 h 7604"/>
                <a:gd name="connsiteX4" fmla="*/ 0 w 6316"/>
                <a:gd name="connsiteY4" fmla="*/ 0 h 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6" h="7604">
                  <a:moveTo>
                    <a:pt x="0" y="0"/>
                  </a:moveTo>
                  <a:lnTo>
                    <a:pt x="6317" y="0"/>
                  </a:lnTo>
                  <a:lnTo>
                    <a:pt x="6317" y="7604"/>
                  </a:lnTo>
                  <a:lnTo>
                    <a:pt x="0" y="76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9A4E097B-2334-9B53-BEB3-F08C887BB184}"/>
                </a:ext>
              </a:extLst>
            </p:cNvPr>
            <p:cNvSpPr/>
            <p:nvPr/>
          </p:nvSpPr>
          <p:spPr>
            <a:xfrm>
              <a:off x="7512560" y="2719443"/>
              <a:ext cx="28922" cy="45568"/>
            </a:xfrm>
            <a:custGeom>
              <a:avLst/>
              <a:gdLst>
                <a:gd name="connsiteX0" fmla="*/ 1886 w 28922"/>
                <a:gd name="connsiteY0" fmla="*/ 0 h 45568"/>
                <a:gd name="connsiteX1" fmla="*/ 25629 w 28922"/>
                <a:gd name="connsiteY1" fmla="*/ 0 h 45568"/>
                <a:gd name="connsiteX2" fmla="*/ 25629 w 28922"/>
                <a:gd name="connsiteY2" fmla="*/ 5090 h 45568"/>
                <a:gd name="connsiteX3" fmla="*/ 7425 w 28922"/>
                <a:gd name="connsiteY3" fmla="*/ 5090 h 45568"/>
                <a:gd name="connsiteX4" fmla="*/ 7425 w 28922"/>
                <a:gd name="connsiteY4" fmla="*/ 16048 h 45568"/>
                <a:gd name="connsiteX5" fmla="*/ 10060 w 28922"/>
                <a:gd name="connsiteY5" fmla="*/ 15389 h 45568"/>
                <a:gd name="connsiteX6" fmla="*/ 12695 w 28922"/>
                <a:gd name="connsiteY6" fmla="*/ 15150 h 45568"/>
                <a:gd name="connsiteX7" fmla="*/ 24551 w 28922"/>
                <a:gd name="connsiteY7" fmla="*/ 19252 h 45568"/>
                <a:gd name="connsiteX8" fmla="*/ 28922 w 28922"/>
                <a:gd name="connsiteY8" fmla="*/ 30360 h 45568"/>
                <a:gd name="connsiteX9" fmla="*/ 24431 w 28922"/>
                <a:gd name="connsiteY9" fmla="*/ 41586 h 45568"/>
                <a:gd name="connsiteX10" fmla="*/ 11766 w 28922"/>
                <a:gd name="connsiteY10" fmla="*/ 45569 h 45568"/>
                <a:gd name="connsiteX11" fmla="*/ 6018 w 28922"/>
                <a:gd name="connsiteY11" fmla="*/ 45090 h 45568"/>
                <a:gd name="connsiteX12" fmla="*/ 0 w 28922"/>
                <a:gd name="connsiteY12" fmla="*/ 43653 h 45568"/>
                <a:gd name="connsiteX13" fmla="*/ 0 w 28922"/>
                <a:gd name="connsiteY13" fmla="*/ 37575 h 45568"/>
                <a:gd name="connsiteX14" fmla="*/ 5569 w 28922"/>
                <a:gd name="connsiteY14" fmla="*/ 39760 h 45568"/>
                <a:gd name="connsiteX15" fmla="*/ 11647 w 28922"/>
                <a:gd name="connsiteY15" fmla="*/ 40479 h 45568"/>
                <a:gd name="connsiteX16" fmla="*/ 19850 w 28922"/>
                <a:gd name="connsiteY16" fmla="*/ 37754 h 45568"/>
                <a:gd name="connsiteX17" fmla="*/ 22874 w 28922"/>
                <a:gd name="connsiteY17" fmla="*/ 30360 h 45568"/>
                <a:gd name="connsiteX18" fmla="*/ 19850 w 28922"/>
                <a:gd name="connsiteY18" fmla="*/ 22964 h 45568"/>
                <a:gd name="connsiteX19" fmla="*/ 11647 w 28922"/>
                <a:gd name="connsiteY19" fmla="*/ 20239 h 45568"/>
                <a:gd name="connsiteX20" fmla="*/ 6797 w 28922"/>
                <a:gd name="connsiteY20" fmla="*/ 20779 h 45568"/>
                <a:gd name="connsiteX21" fmla="*/ 1886 w 28922"/>
                <a:gd name="connsiteY21" fmla="*/ 22455 h 45568"/>
                <a:gd name="connsiteX22" fmla="*/ 1886 w 28922"/>
                <a:gd name="connsiteY22" fmla="*/ 0 h 4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2" h="45568">
                  <a:moveTo>
                    <a:pt x="1886" y="0"/>
                  </a:moveTo>
                  <a:lnTo>
                    <a:pt x="25629" y="0"/>
                  </a:lnTo>
                  <a:lnTo>
                    <a:pt x="25629" y="5090"/>
                  </a:lnTo>
                  <a:lnTo>
                    <a:pt x="7425" y="5090"/>
                  </a:lnTo>
                  <a:lnTo>
                    <a:pt x="7425" y="16048"/>
                  </a:lnTo>
                  <a:cubicBezTo>
                    <a:pt x="8304" y="15749"/>
                    <a:pt x="9182" y="15529"/>
                    <a:pt x="10060" y="15389"/>
                  </a:cubicBezTo>
                  <a:cubicBezTo>
                    <a:pt x="10939" y="15230"/>
                    <a:pt x="11817" y="15150"/>
                    <a:pt x="12695" y="15150"/>
                  </a:cubicBezTo>
                  <a:cubicBezTo>
                    <a:pt x="17684" y="15150"/>
                    <a:pt x="21637" y="16517"/>
                    <a:pt x="24551" y="19252"/>
                  </a:cubicBezTo>
                  <a:cubicBezTo>
                    <a:pt x="27465" y="21986"/>
                    <a:pt x="28922" y="25689"/>
                    <a:pt x="28922" y="30360"/>
                  </a:cubicBezTo>
                  <a:cubicBezTo>
                    <a:pt x="28922" y="35170"/>
                    <a:pt x="27425" y="38912"/>
                    <a:pt x="24431" y="41586"/>
                  </a:cubicBezTo>
                  <a:cubicBezTo>
                    <a:pt x="21437" y="44241"/>
                    <a:pt x="17216" y="45569"/>
                    <a:pt x="11766" y="45569"/>
                  </a:cubicBezTo>
                  <a:cubicBezTo>
                    <a:pt x="9890" y="45569"/>
                    <a:pt x="7974" y="45409"/>
                    <a:pt x="6018" y="45090"/>
                  </a:cubicBezTo>
                  <a:cubicBezTo>
                    <a:pt x="4082" y="44770"/>
                    <a:pt x="2076" y="44291"/>
                    <a:pt x="0" y="43653"/>
                  </a:cubicBezTo>
                  <a:lnTo>
                    <a:pt x="0" y="37575"/>
                  </a:lnTo>
                  <a:cubicBezTo>
                    <a:pt x="1797" y="38552"/>
                    <a:pt x="3653" y="39281"/>
                    <a:pt x="5569" y="39760"/>
                  </a:cubicBezTo>
                  <a:cubicBezTo>
                    <a:pt x="7485" y="40240"/>
                    <a:pt x="9511" y="40479"/>
                    <a:pt x="11647" y="40479"/>
                  </a:cubicBezTo>
                  <a:cubicBezTo>
                    <a:pt x="15100" y="40479"/>
                    <a:pt x="17834" y="39571"/>
                    <a:pt x="19850" y="37754"/>
                  </a:cubicBezTo>
                  <a:cubicBezTo>
                    <a:pt x="21866" y="35938"/>
                    <a:pt x="22874" y="33473"/>
                    <a:pt x="22874" y="30360"/>
                  </a:cubicBezTo>
                  <a:cubicBezTo>
                    <a:pt x="22874" y="27246"/>
                    <a:pt x="21866" y="24780"/>
                    <a:pt x="19850" y="22964"/>
                  </a:cubicBezTo>
                  <a:cubicBezTo>
                    <a:pt x="17834" y="21148"/>
                    <a:pt x="15100" y="20239"/>
                    <a:pt x="11647" y="20239"/>
                  </a:cubicBezTo>
                  <a:cubicBezTo>
                    <a:pt x="10030" y="20239"/>
                    <a:pt x="8413" y="20419"/>
                    <a:pt x="6797" y="20779"/>
                  </a:cubicBezTo>
                  <a:cubicBezTo>
                    <a:pt x="5199" y="21138"/>
                    <a:pt x="3563" y="21697"/>
                    <a:pt x="1886" y="22455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8C6AFC08-A827-1759-D23E-D6EC24365779}"/>
                </a:ext>
              </a:extLst>
            </p:cNvPr>
            <p:cNvSpPr/>
            <p:nvPr/>
          </p:nvSpPr>
          <p:spPr>
            <a:xfrm>
              <a:off x="7316440" y="3179983"/>
              <a:ext cx="49198" cy="15718"/>
            </a:xfrm>
            <a:custGeom>
              <a:avLst/>
              <a:gdLst>
                <a:gd name="connsiteX0" fmla="*/ 49199 w 49198"/>
                <a:gd name="connsiteY0" fmla="*/ 15718 h 15718"/>
                <a:gd name="connsiteX1" fmla="*/ 47017 w 49198"/>
                <a:gd name="connsiteY1" fmla="*/ 15718 h 15718"/>
                <a:gd name="connsiteX2" fmla="*/ 46567 w 49198"/>
                <a:gd name="connsiteY2" fmla="*/ 11079 h 15718"/>
                <a:gd name="connsiteX3" fmla="*/ 43798 w 49198"/>
                <a:gd name="connsiteY3" fmla="*/ 10213 h 15718"/>
                <a:gd name="connsiteX4" fmla="*/ 6925 w 49198"/>
                <a:gd name="connsiteY4" fmla="*/ 10213 h 15718"/>
                <a:gd name="connsiteX5" fmla="*/ 3635 w 49198"/>
                <a:gd name="connsiteY5" fmla="*/ 11148 h 15718"/>
                <a:gd name="connsiteX6" fmla="*/ 2978 w 49198"/>
                <a:gd name="connsiteY6" fmla="*/ 15718 h 15718"/>
                <a:gd name="connsiteX7" fmla="*/ 762 w 49198"/>
                <a:gd name="connsiteY7" fmla="*/ 15718 h 15718"/>
                <a:gd name="connsiteX8" fmla="*/ 0 w 49198"/>
                <a:gd name="connsiteY8" fmla="*/ 5539 h 15718"/>
                <a:gd name="connsiteX9" fmla="*/ 43798 w 49198"/>
                <a:gd name="connsiteY9" fmla="*/ 5539 h 15718"/>
                <a:gd name="connsiteX10" fmla="*/ 46567 w 49198"/>
                <a:gd name="connsiteY10" fmla="*/ 4639 h 15718"/>
                <a:gd name="connsiteX11" fmla="*/ 47017 w 49198"/>
                <a:gd name="connsiteY11" fmla="*/ 0 h 15718"/>
                <a:gd name="connsiteX12" fmla="*/ 49199 w 49198"/>
                <a:gd name="connsiteY12" fmla="*/ 0 h 15718"/>
                <a:gd name="connsiteX13" fmla="*/ 49129 w 49198"/>
                <a:gd name="connsiteY13" fmla="*/ 2666 h 15718"/>
                <a:gd name="connsiteX14" fmla="*/ 49026 w 49198"/>
                <a:gd name="connsiteY14" fmla="*/ 5782 h 15718"/>
                <a:gd name="connsiteX15" fmla="*/ 48991 w 49198"/>
                <a:gd name="connsiteY15" fmla="*/ 7859 h 15718"/>
                <a:gd name="connsiteX16" fmla="*/ 49199 w 49198"/>
                <a:gd name="connsiteY16" fmla="*/ 15718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198" h="15718">
                  <a:moveTo>
                    <a:pt x="49199" y="15718"/>
                  </a:moveTo>
                  <a:lnTo>
                    <a:pt x="47017" y="15718"/>
                  </a:lnTo>
                  <a:cubicBezTo>
                    <a:pt x="47017" y="13202"/>
                    <a:pt x="46867" y="11656"/>
                    <a:pt x="46567" y="11079"/>
                  </a:cubicBezTo>
                  <a:cubicBezTo>
                    <a:pt x="46244" y="10502"/>
                    <a:pt x="45321" y="10213"/>
                    <a:pt x="43798" y="10213"/>
                  </a:cubicBezTo>
                  <a:lnTo>
                    <a:pt x="6925" y="10213"/>
                  </a:lnTo>
                  <a:cubicBezTo>
                    <a:pt x="5170" y="10213"/>
                    <a:pt x="4074" y="10525"/>
                    <a:pt x="3635" y="11148"/>
                  </a:cubicBezTo>
                  <a:cubicBezTo>
                    <a:pt x="3197" y="11749"/>
                    <a:pt x="2978" y="13272"/>
                    <a:pt x="2978" y="15718"/>
                  </a:cubicBezTo>
                  <a:lnTo>
                    <a:pt x="762" y="15718"/>
                  </a:lnTo>
                  <a:lnTo>
                    <a:pt x="0" y="5539"/>
                  </a:lnTo>
                  <a:lnTo>
                    <a:pt x="43798" y="5539"/>
                  </a:lnTo>
                  <a:cubicBezTo>
                    <a:pt x="45321" y="5539"/>
                    <a:pt x="46244" y="5239"/>
                    <a:pt x="46567" y="4639"/>
                  </a:cubicBezTo>
                  <a:cubicBezTo>
                    <a:pt x="46867" y="4039"/>
                    <a:pt x="47017" y="2493"/>
                    <a:pt x="47017" y="0"/>
                  </a:cubicBezTo>
                  <a:lnTo>
                    <a:pt x="49199" y="0"/>
                  </a:lnTo>
                  <a:cubicBezTo>
                    <a:pt x="49199" y="577"/>
                    <a:pt x="49176" y="1466"/>
                    <a:pt x="49129" y="2666"/>
                  </a:cubicBezTo>
                  <a:cubicBezTo>
                    <a:pt x="49083" y="3866"/>
                    <a:pt x="49049" y="4905"/>
                    <a:pt x="49026" y="5782"/>
                  </a:cubicBezTo>
                  <a:cubicBezTo>
                    <a:pt x="49002" y="6659"/>
                    <a:pt x="48991" y="7351"/>
                    <a:pt x="48991" y="7859"/>
                  </a:cubicBezTo>
                  <a:cubicBezTo>
                    <a:pt x="48991" y="8413"/>
                    <a:pt x="49060" y="11033"/>
                    <a:pt x="49199" y="15718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2BD346D9-4949-75E0-054D-9D6A7434AA14}"/>
                </a:ext>
              </a:extLst>
            </p:cNvPr>
            <p:cNvSpPr/>
            <p:nvPr/>
          </p:nvSpPr>
          <p:spPr>
            <a:xfrm>
              <a:off x="7333855" y="3142551"/>
              <a:ext cx="32579" cy="31437"/>
            </a:xfrm>
            <a:custGeom>
              <a:avLst/>
              <a:gdLst>
                <a:gd name="connsiteX0" fmla="*/ 27975 w 32579"/>
                <a:gd name="connsiteY0" fmla="*/ 26763 h 31437"/>
                <a:gd name="connsiteX1" fmla="*/ 16619 w 32579"/>
                <a:gd name="connsiteY1" fmla="*/ 31438 h 31437"/>
                <a:gd name="connsiteX2" fmla="*/ 4951 w 32579"/>
                <a:gd name="connsiteY2" fmla="*/ 26867 h 31437"/>
                <a:gd name="connsiteX3" fmla="*/ 0 w 32579"/>
                <a:gd name="connsiteY3" fmla="*/ 15684 h 31437"/>
                <a:gd name="connsiteX4" fmla="*/ 4916 w 32579"/>
                <a:gd name="connsiteY4" fmla="*/ 4640 h 31437"/>
                <a:gd name="connsiteX5" fmla="*/ 16619 w 32579"/>
                <a:gd name="connsiteY5" fmla="*/ 0 h 31437"/>
                <a:gd name="connsiteX6" fmla="*/ 27940 w 32579"/>
                <a:gd name="connsiteY6" fmla="*/ 4674 h 31437"/>
                <a:gd name="connsiteX7" fmla="*/ 32580 w 32579"/>
                <a:gd name="connsiteY7" fmla="*/ 15754 h 31437"/>
                <a:gd name="connsiteX8" fmla="*/ 27975 w 32579"/>
                <a:gd name="connsiteY8" fmla="*/ 26763 h 31437"/>
                <a:gd name="connsiteX9" fmla="*/ 16030 w 32579"/>
                <a:gd name="connsiteY9" fmla="*/ 25552 h 31437"/>
                <a:gd name="connsiteX10" fmla="*/ 26036 w 32579"/>
                <a:gd name="connsiteY10" fmla="*/ 23751 h 31437"/>
                <a:gd name="connsiteX11" fmla="*/ 30779 w 32579"/>
                <a:gd name="connsiteY11" fmla="*/ 15684 h 31437"/>
                <a:gd name="connsiteX12" fmla="*/ 29360 w 32579"/>
                <a:gd name="connsiteY12" fmla="*/ 10872 h 31437"/>
                <a:gd name="connsiteX13" fmla="*/ 25551 w 32579"/>
                <a:gd name="connsiteY13" fmla="*/ 7444 h 31437"/>
                <a:gd name="connsiteX14" fmla="*/ 16030 w 32579"/>
                <a:gd name="connsiteY14" fmla="*/ 5886 h 31437"/>
                <a:gd name="connsiteX15" fmla="*/ 6197 w 32579"/>
                <a:gd name="connsiteY15" fmla="*/ 7756 h 31437"/>
                <a:gd name="connsiteX16" fmla="*/ 1593 w 32579"/>
                <a:gd name="connsiteY16" fmla="*/ 15754 h 31437"/>
                <a:gd name="connsiteX17" fmla="*/ 2804 w 32579"/>
                <a:gd name="connsiteY17" fmla="*/ 20289 h 31437"/>
                <a:gd name="connsiteX18" fmla="*/ 6336 w 32579"/>
                <a:gd name="connsiteY18" fmla="*/ 23855 h 31437"/>
                <a:gd name="connsiteX19" fmla="*/ 16030 w 32579"/>
                <a:gd name="connsiteY19" fmla="*/ 25552 h 3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2579" h="31437">
                  <a:moveTo>
                    <a:pt x="27975" y="26763"/>
                  </a:moveTo>
                  <a:cubicBezTo>
                    <a:pt x="24882" y="29880"/>
                    <a:pt x="21097" y="31438"/>
                    <a:pt x="16619" y="31438"/>
                  </a:cubicBezTo>
                  <a:cubicBezTo>
                    <a:pt x="12118" y="31438"/>
                    <a:pt x="8229" y="29915"/>
                    <a:pt x="4951" y="26867"/>
                  </a:cubicBezTo>
                  <a:cubicBezTo>
                    <a:pt x="1650" y="23798"/>
                    <a:pt x="0" y="20070"/>
                    <a:pt x="0" y="15684"/>
                  </a:cubicBezTo>
                  <a:cubicBezTo>
                    <a:pt x="0" y="11391"/>
                    <a:pt x="1639" y="7709"/>
                    <a:pt x="4916" y="4640"/>
                  </a:cubicBezTo>
                  <a:cubicBezTo>
                    <a:pt x="8171" y="1547"/>
                    <a:pt x="12072" y="0"/>
                    <a:pt x="16619" y="0"/>
                  </a:cubicBezTo>
                  <a:cubicBezTo>
                    <a:pt x="21074" y="0"/>
                    <a:pt x="24847" y="1558"/>
                    <a:pt x="27940" y="4674"/>
                  </a:cubicBezTo>
                  <a:cubicBezTo>
                    <a:pt x="31033" y="7767"/>
                    <a:pt x="32580" y="11460"/>
                    <a:pt x="32580" y="15754"/>
                  </a:cubicBezTo>
                  <a:cubicBezTo>
                    <a:pt x="32580" y="19955"/>
                    <a:pt x="31045" y="23624"/>
                    <a:pt x="27975" y="26763"/>
                  </a:cubicBezTo>
                  <a:moveTo>
                    <a:pt x="16030" y="25552"/>
                  </a:moveTo>
                  <a:cubicBezTo>
                    <a:pt x="20623" y="25552"/>
                    <a:pt x="23959" y="24952"/>
                    <a:pt x="26036" y="23751"/>
                  </a:cubicBezTo>
                  <a:cubicBezTo>
                    <a:pt x="29198" y="21904"/>
                    <a:pt x="30779" y="19216"/>
                    <a:pt x="30779" y="15684"/>
                  </a:cubicBezTo>
                  <a:cubicBezTo>
                    <a:pt x="30779" y="13930"/>
                    <a:pt x="30306" y="12326"/>
                    <a:pt x="29360" y="10872"/>
                  </a:cubicBezTo>
                  <a:cubicBezTo>
                    <a:pt x="28414" y="9395"/>
                    <a:pt x="27144" y="8252"/>
                    <a:pt x="25551" y="7444"/>
                  </a:cubicBezTo>
                  <a:cubicBezTo>
                    <a:pt x="23474" y="6406"/>
                    <a:pt x="20300" y="5886"/>
                    <a:pt x="16030" y="5886"/>
                  </a:cubicBezTo>
                  <a:cubicBezTo>
                    <a:pt x="11483" y="5886"/>
                    <a:pt x="8206" y="6509"/>
                    <a:pt x="6197" y="7756"/>
                  </a:cubicBezTo>
                  <a:cubicBezTo>
                    <a:pt x="3128" y="9602"/>
                    <a:pt x="1593" y="12268"/>
                    <a:pt x="1593" y="15754"/>
                  </a:cubicBezTo>
                  <a:cubicBezTo>
                    <a:pt x="1593" y="17277"/>
                    <a:pt x="1997" y="18789"/>
                    <a:pt x="2804" y="20289"/>
                  </a:cubicBezTo>
                  <a:cubicBezTo>
                    <a:pt x="3589" y="21766"/>
                    <a:pt x="4766" y="22955"/>
                    <a:pt x="6336" y="23855"/>
                  </a:cubicBezTo>
                  <a:cubicBezTo>
                    <a:pt x="8413" y="24986"/>
                    <a:pt x="11645" y="25552"/>
                    <a:pt x="16030" y="25552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0B57876E-B28B-C1D3-8E70-D6B70C5D2AE6}"/>
                </a:ext>
              </a:extLst>
            </p:cNvPr>
            <p:cNvSpPr/>
            <p:nvPr/>
          </p:nvSpPr>
          <p:spPr>
            <a:xfrm>
              <a:off x="7333509" y="3109023"/>
              <a:ext cx="46740" cy="32406"/>
            </a:xfrm>
            <a:custGeom>
              <a:avLst/>
              <a:gdLst>
                <a:gd name="connsiteX0" fmla="*/ 37739 w 46740"/>
                <a:gd name="connsiteY0" fmla="*/ 32407 h 32406"/>
                <a:gd name="connsiteX1" fmla="*/ 33480 w 46740"/>
                <a:gd name="connsiteY1" fmla="*/ 30675 h 32406"/>
                <a:gd name="connsiteX2" fmla="*/ 30641 w 46740"/>
                <a:gd name="connsiteY2" fmla="*/ 25863 h 32406"/>
                <a:gd name="connsiteX3" fmla="*/ 24340 w 46740"/>
                <a:gd name="connsiteY3" fmla="*/ 28979 h 32406"/>
                <a:gd name="connsiteX4" fmla="*/ 18454 w 46740"/>
                <a:gd name="connsiteY4" fmla="*/ 26798 h 32406"/>
                <a:gd name="connsiteX5" fmla="*/ 11149 w 46740"/>
                <a:gd name="connsiteY5" fmla="*/ 30122 h 32406"/>
                <a:gd name="connsiteX6" fmla="*/ 3878 w 46740"/>
                <a:gd name="connsiteY6" fmla="*/ 26798 h 32406"/>
                <a:gd name="connsiteX7" fmla="*/ 796 w 46740"/>
                <a:gd name="connsiteY7" fmla="*/ 18627 h 32406"/>
                <a:gd name="connsiteX8" fmla="*/ 3358 w 46740"/>
                <a:gd name="connsiteY8" fmla="*/ 11114 h 32406"/>
                <a:gd name="connsiteX9" fmla="*/ 0 w 46740"/>
                <a:gd name="connsiteY9" fmla="*/ 3601 h 32406"/>
                <a:gd name="connsiteX10" fmla="*/ 1143 w 46740"/>
                <a:gd name="connsiteY10" fmla="*/ 900 h 32406"/>
                <a:gd name="connsiteX11" fmla="*/ 3497 w 46740"/>
                <a:gd name="connsiteY11" fmla="*/ 0 h 32406"/>
                <a:gd name="connsiteX12" fmla="*/ 5090 w 46740"/>
                <a:gd name="connsiteY12" fmla="*/ 693 h 32406"/>
                <a:gd name="connsiteX13" fmla="*/ 5609 w 46740"/>
                <a:gd name="connsiteY13" fmla="*/ 2043 h 32406"/>
                <a:gd name="connsiteX14" fmla="*/ 5055 w 46740"/>
                <a:gd name="connsiteY14" fmla="*/ 3531 h 32406"/>
                <a:gd name="connsiteX15" fmla="*/ 3566 w 46740"/>
                <a:gd name="connsiteY15" fmla="*/ 4120 h 32406"/>
                <a:gd name="connsiteX16" fmla="*/ 1627 w 46740"/>
                <a:gd name="connsiteY16" fmla="*/ 2978 h 32406"/>
                <a:gd name="connsiteX17" fmla="*/ 1558 w 46740"/>
                <a:gd name="connsiteY17" fmla="*/ 3670 h 32406"/>
                <a:gd name="connsiteX18" fmla="*/ 4328 w 46740"/>
                <a:gd name="connsiteY18" fmla="*/ 10075 h 32406"/>
                <a:gd name="connsiteX19" fmla="*/ 11218 w 46740"/>
                <a:gd name="connsiteY19" fmla="*/ 7167 h 32406"/>
                <a:gd name="connsiteX20" fmla="*/ 18488 w 46740"/>
                <a:gd name="connsiteY20" fmla="*/ 10491 h 32406"/>
                <a:gd name="connsiteX21" fmla="*/ 21570 w 46740"/>
                <a:gd name="connsiteY21" fmla="*/ 18627 h 32406"/>
                <a:gd name="connsiteX22" fmla="*/ 19354 w 46740"/>
                <a:gd name="connsiteY22" fmla="*/ 25655 h 32406"/>
                <a:gd name="connsiteX23" fmla="*/ 22712 w 46740"/>
                <a:gd name="connsiteY23" fmla="*/ 26867 h 32406"/>
                <a:gd name="connsiteX24" fmla="*/ 25863 w 46740"/>
                <a:gd name="connsiteY24" fmla="*/ 25793 h 32406"/>
                <a:gd name="connsiteX25" fmla="*/ 27456 w 46740"/>
                <a:gd name="connsiteY25" fmla="*/ 23093 h 32406"/>
                <a:gd name="connsiteX26" fmla="*/ 27525 w 46740"/>
                <a:gd name="connsiteY26" fmla="*/ 17796 h 32406"/>
                <a:gd name="connsiteX27" fmla="*/ 27594 w 46740"/>
                <a:gd name="connsiteY27" fmla="*/ 13399 h 32406"/>
                <a:gd name="connsiteX28" fmla="*/ 28148 w 46740"/>
                <a:gd name="connsiteY28" fmla="*/ 9625 h 32406"/>
                <a:gd name="connsiteX29" fmla="*/ 29498 w 46740"/>
                <a:gd name="connsiteY29" fmla="*/ 5609 h 32406"/>
                <a:gd name="connsiteX30" fmla="*/ 37600 w 46740"/>
                <a:gd name="connsiteY30" fmla="*/ 970 h 32406"/>
                <a:gd name="connsiteX31" fmla="*/ 44178 w 46740"/>
                <a:gd name="connsiteY31" fmla="*/ 5644 h 32406"/>
                <a:gd name="connsiteX32" fmla="*/ 46740 w 46740"/>
                <a:gd name="connsiteY32" fmla="*/ 16723 h 32406"/>
                <a:gd name="connsiteX33" fmla="*/ 44144 w 46740"/>
                <a:gd name="connsiteY33" fmla="*/ 27836 h 32406"/>
                <a:gd name="connsiteX34" fmla="*/ 37739 w 46740"/>
                <a:gd name="connsiteY34" fmla="*/ 32407 h 32406"/>
                <a:gd name="connsiteX35" fmla="*/ 37739 w 46740"/>
                <a:gd name="connsiteY35" fmla="*/ 28702 h 32406"/>
                <a:gd name="connsiteX36" fmla="*/ 42863 w 46740"/>
                <a:gd name="connsiteY36" fmla="*/ 25275 h 32406"/>
                <a:gd name="connsiteX37" fmla="*/ 45113 w 46740"/>
                <a:gd name="connsiteY37" fmla="*/ 16653 h 32406"/>
                <a:gd name="connsiteX38" fmla="*/ 42897 w 46740"/>
                <a:gd name="connsiteY38" fmla="*/ 8136 h 32406"/>
                <a:gd name="connsiteX39" fmla="*/ 37739 w 46740"/>
                <a:gd name="connsiteY39" fmla="*/ 4674 h 32406"/>
                <a:gd name="connsiteX40" fmla="*/ 34276 w 46740"/>
                <a:gd name="connsiteY40" fmla="*/ 5886 h 32406"/>
                <a:gd name="connsiteX41" fmla="*/ 32372 w 46740"/>
                <a:gd name="connsiteY41" fmla="*/ 9590 h 32406"/>
                <a:gd name="connsiteX42" fmla="*/ 31749 w 46740"/>
                <a:gd name="connsiteY42" fmla="*/ 13780 h 32406"/>
                <a:gd name="connsiteX43" fmla="*/ 31645 w 46740"/>
                <a:gd name="connsiteY43" fmla="*/ 18696 h 32406"/>
                <a:gd name="connsiteX44" fmla="*/ 31645 w 46740"/>
                <a:gd name="connsiteY44" fmla="*/ 22885 h 32406"/>
                <a:gd name="connsiteX45" fmla="*/ 33549 w 46740"/>
                <a:gd name="connsiteY45" fmla="*/ 27006 h 32406"/>
                <a:gd name="connsiteX46" fmla="*/ 37739 w 46740"/>
                <a:gd name="connsiteY46" fmla="*/ 28702 h 32406"/>
                <a:gd name="connsiteX47" fmla="*/ 11218 w 46740"/>
                <a:gd name="connsiteY47" fmla="*/ 24825 h 32406"/>
                <a:gd name="connsiteX48" fmla="*/ 19943 w 46740"/>
                <a:gd name="connsiteY48" fmla="*/ 18627 h 32406"/>
                <a:gd name="connsiteX49" fmla="*/ 17104 w 46740"/>
                <a:gd name="connsiteY49" fmla="*/ 13607 h 32406"/>
                <a:gd name="connsiteX50" fmla="*/ 11149 w 46740"/>
                <a:gd name="connsiteY50" fmla="*/ 12464 h 32406"/>
                <a:gd name="connsiteX51" fmla="*/ 2424 w 46740"/>
                <a:gd name="connsiteY51" fmla="*/ 18627 h 32406"/>
                <a:gd name="connsiteX52" fmla="*/ 5263 w 46740"/>
                <a:gd name="connsiteY52" fmla="*/ 23682 h 32406"/>
                <a:gd name="connsiteX53" fmla="*/ 11218 w 46740"/>
                <a:gd name="connsiteY53" fmla="*/ 24825 h 3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6740" h="32406">
                  <a:moveTo>
                    <a:pt x="37739" y="32407"/>
                  </a:moveTo>
                  <a:cubicBezTo>
                    <a:pt x="36215" y="32407"/>
                    <a:pt x="34796" y="31830"/>
                    <a:pt x="33480" y="30675"/>
                  </a:cubicBezTo>
                  <a:cubicBezTo>
                    <a:pt x="32164" y="29498"/>
                    <a:pt x="31218" y="27894"/>
                    <a:pt x="30641" y="25863"/>
                  </a:cubicBezTo>
                  <a:cubicBezTo>
                    <a:pt x="29325" y="27941"/>
                    <a:pt x="27225" y="28979"/>
                    <a:pt x="24340" y="28979"/>
                  </a:cubicBezTo>
                  <a:cubicBezTo>
                    <a:pt x="22124" y="28979"/>
                    <a:pt x="20162" y="28252"/>
                    <a:pt x="18454" y="26798"/>
                  </a:cubicBezTo>
                  <a:cubicBezTo>
                    <a:pt x="16607" y="29014"/>
                    <a:pt x="14172" y="30122"/>
                    <a:pt x="11149" y="30122"/>
                  </a:cubicBezTo>
                  <a:cubicBezTo>
                    <a:pt x="8356" y="30122"/>
                    <a:pt x="5932" y="29014"/>
                    <a:pt x="3878" y="26798"/>
                  </a:cubicBezTo>
                  <a:cubicBezTo>
                    <a:pt x="1823" y="24582"/>
                    <a:pt x="796" y="21859"/>
                    <a:pt x="796" y="18627"/>
                  </a:cubicBezTo>
                  <a:cubicBezTo>
                    <a:pt x="796" y="15788"/>
                    <a:pt x="1650" y="13284"/>
                    <a:pt x="3358" y="11114"/>
                  </a:cubicBezTo>
                  <a:cubicBezTo>
                    <a:pt x="1143" y="8851"/>
                    <a:pt x="23" y="6347"/>
                    <a:pt x="0" y="3601"/>
                  </a:cubicBezTo>
                  <a:cubicBezTo>
                    <a:pt x="0" y="2378"/>
                    <a:pt x="381" y="1477"/>
                    <a:pt x="1143" y="900"/>
                  </a:cubicBezTo>
                  <a:cubicBezTo>
                    <a:pt x="1904" y="300"/>
                    <a:pt x="2689" y="0"/>
                    <a:pt x="3497" y="0"/>
                  </a:cubicBezTo>
                  <a:cubicBezTo>
                    <a:pt x="4212" y="0"/>
                    <a:pt x="4743" y="231"/>
                    <a:pt x="5090" y="693"/>
                  </a:cubicBezTo>
                  <a:cubicBezTo>
                    <a:pt x="5436" y="1131"/>
                    <a:pt x="5609" y="1581"/>
                    <a:pt x="5609" y="2043"/>
                  </a:cubicBezTo>
                  <a:cubicBezTo>
                    <a:pt x="5609" y="2620"/>
                    <a:pt x="5424" y="3116"/>
                    <a:pt x="5055" y="3531"/>
                  </a:cubicBezTo>
                  <a:cubicBezTo>
                    <a:pt x="4663" y="3924"/>
                    <a:pt x="4166" y="4120"/>
                    <a:pt x="3566" y="4120"/>
                  </a:cubicBezTo>
                  <a:cubicBezTo>
                    <a:pt x="2574" y="4120"/>
                    <a:pt x="1927" y="3739"/>
                    <a:pt x="1627" y="2978"/>
                  </a:cubicBezTo>
                  <a:cubicBezTo>
                    <a:pt x="1581" y="3116"/>
                    <a:pt x="1558" y="3347"/>
                    <a:pt x="1558" y="3670"/>
                  </a:cubicBezTo>
                  <a:cubicBezTo>
                    <a:pt x="1558" y="5978"/>
                    <a:pt x="2481" y="8113"/>
                    <a:pt x="4328" y="10075"/>
                  </a:cubicBezTo>
                  <a:cubicBezTo>
                    <a:pt x="6128" y="8137"/>
                    <a:pt x="8425" y="7167"/>
                    <a:pt x="11218" y="7167"/>
                  </a:cubicBezTo>
                  <a:cubicBezTo>
                    <a:pt x="14011" y="7167"/>
                    <a:pt x="16434" y="8275"/>
                    <a:pt x="18488" y="10491"/>
                  </a:cubicBezTo>
                  <a:cubicBezTo>
                    <a:pt x="20543" y="12706"/>
                    <a:pt x="21570" y="15418"/>
                    <a:pt x="21570" y="18627"/>
                  </a:cubicBezTo>
                  <a:cubicBezTo>
                    <a:pt x="21570" y="21281"/>
                    <a:pt x="20831" y="23624"/>
                    <a:pt x="19354" y="25655"/>
                  </a:cubicBezTo>
                  <a:cubicBezTo>
                    <a:pt x="20300" y="26463"/>
                    <a:pt x="21420" y="26867"/>
                    <a:pt x="22712" y="26867"/>
                  </a:cubicBezTo>
                  <a:cubicBezTo>
                    <a:pt x="23890" y="26867"/>
                    <a:pt x="24940" y="26510"/>
                    <a:pt x="25863" y="25793"/>
                  </a:cubicBezTo>
                  <a:cubicBezTo>
                    <a:pt x="26786" y="25078"/>
                    <a:pt x="27317" y="24178"/>
                    <a:pt x="27456" y="23093"/>
                  </a:cubicBezTo>
                  <a:cubicBezTo>
                    <a:pt x="27502" y="22770"/>
                    <a:pt x="27525" y="21004"/>
                    <a:pt x="27525" y="17796"/>
                  </a:cubicBezTo>
                  <a:cubicBezTo>
                    <a:pt x="27525" y="15903"/>
                    <a:pt x="27548" y="14437"/>
                    <a:pt x="27594" y="13399"/>
                  </a:cubicBezTo>
                  <a:cubicBezTo>
                    <a:pt x="27640" y="12361"/>
                    <a:pt x="27825" y="11103"/>
                    <a:pt x="28148" y="9625"/>
                  </a:cubicBezTo>
                  <a:cubicBezTo>
                    <a:pt x="28448" y="8125"/>
                    <a:pt x="28898" y="6786"/>
                    <a:pt x="29498" y="5609"/>
                  </a:cubicBezTo>
                  <a:cubicBezTo>
                    <a:pt x="31207" y="2539"/>
                    <a:pt x="33907" y="993"/>
                    <a:pt x="37600" y="970"/>
                  </a:cubicBezTo>
                  <a:cubicBezTo>
                    <a:pt x="40301" y="970"/>
                    <a:pt x="42493" y="2528"/>
                    <a:pt x="44178" y="5644"/>
                  </a:cubicBezTo>
                  <a:cubicBezTo>
                    <a:pt x="45886" y="8737"/>
                    <a:pt x="46740" y="12429"/>
                    <a:pt x="46740" y="16723"/>
                  </a:cubicBezTo>
                  <a:cubicBezTo>
                    <a:pt x="46740" y="21062"/>
                    <a:pt x="45875" y="24767"/>
                    <a:pt x="44144" y="27836"/>
                  </a:cubicBezTo>
                  <a:cubicBezTo>
                    <a:pt x="42436" y="30884"/>
                    <a:pt x="40301" y="32407"/>
                    <a:pt x="37739" y="32407"/>
                  </a:cubicBezTo>
                  <a:moveTo>
                    <a:pt x="37739" y="28702"/>
                  </a:moveTo>
                  <a:cubicBezTo>
                    <a:pt x="39678" y="28702"/>
                    <a:pt x="41386" y="27559"/>
                    <a:pt x="42863" y="25275"/>
                  </a:cubicBezTo>
                  <a:cubicBezTo>
                    <a:pt x="44363" y="22989"/>
                    <a:pt x="45113" y="20116"/>
                    <a:pt x="45113" y="16653"/>
                  </a:cubicBezTo>
                  <a:cubicBezTo>
                    <a:pt x="45113" y="13260"/>
                    <a:pt x="44375" y="10421"/>
                    <a:pt x="42897" y="8136"/>
                  </a:cubicBezTo>
                  <a:cubicBezTo>
                    <a:pt x="41443" y="5828"/>
                    <a:pt x="39724" y="4674"/>
                    <a:pt x="37739" y="4674"/>
                  </a:cubicBezTo>
                  <a:cubicBezTo>
                    <a:pt x="36331" y="4674"/>
                    <a:pt x="35177" y="5078"/>
                    <a:pt x="34276" y="5886"/>
                  </a:cubicBezTo>
                  <a:cubicBezTo>
                    <a:pt x="33376" y="6694"/>
                    <a:pt x="32741" y="7928"/>
                    <a:pt x="32372" y="9590"/>
                  </a:cubicBezTo>
                  <a:cubicBezTo>
                    <a:pt x="32026" y="11229"/>
                    <a:pt x="31818" y="12626"/>
                    <a:pt x="31749" y="13780"/>
                  </a:cubicBezTo>
                  <a:cubicBezTo>
                    <a:pt x="31680" y="14933"/>
                    <a:pt x="31645" y="16573"/>
                    <a:pt x="31645" y="18696"/>
                  </a:cubicBezTo>
                  <a:lnTo>
                    <a:pt x="31645" y="22885"/>
                  </a:lnTo>
                  <a:cubicBezTo>
                    <a:pt x="31737" y="24501"/>
                    <a:pt x="32372" y="25874"/>
                    <a:pt x="33549" y="27006"/>
                  </a:cubicBezTo>
                  <a:cubicBezTo>
                    <a:pt x="34726" y="28136"/>
                    <a:pt x="36123" y="28702"/>
                    <a:pt x="37739" y="28702"/>
                  </a:cubicBezTo>
                  <a:moveTo>
                    <a:pt x="11218" y="24825"/>
                  </a:moveTo>
                  <a:cubicBezTo>
                    <a:pt x="17034" y="24825"/>
                    <a:pt x="19943" y="22759"/>
                    <a:pt x="19943" y="18627"/>
                  </a:cubicBezTo>
                  <a:cubicBezTo>
                    <a:pt x="19943" y="16549"/>
                    <a:pt x="18996" y="14876"/>
                    <a:pt x="17104" y="13607"/>
                  </a:cubicBezTo>
                  <a:cubicBezTo>
                    <a:pt x="15834" y="12845"/>
                    <a:pt x="13849" y="12464"/>
                    <a:pt x="11149" y="12464"/>
                  </a:cubicBezTo>
                  <a:cubicBezTo>
                    <a:pt x="5332" y="12464"/>
                    <a:pt x="2424" y="14518"/>
                    <a:pt x="2424" y="18627"/>
                  </a:cubicBezTo>
                  <a:cubicBezTo>
                    <a:pt x="2424" y="20704"/>
                    <a:pt x="3370" y="22389"/>
                    <a:pt x="5263" y="23682"/>
                  </a:cubicBezTo>
                  <a:cubicBezTo>
                    <a:pt x="6532" y="24444"/>
                    <a:pt x="8517" y="24825"/>
                    <a:pt x="11218" y="24825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9848B2FF-CA60-7221-8664-469BE24B9332}"/>
                </a:ext>
              </a:extLst>
            </p:cNvPr>
            <p:cNvSpPr/>
            <p:nvPr/>
          </p:nvSpPr>
          <p:spPr>
            <a:xfrm>
              <a:off x="7310040" y="3085896"/>
              <a:ext cx="88046" cy="20421"/>
            </a:xfrm>
            <a:custGeom>
              <a:avLst/>
              <a:gdLst>
                <a:gd name="connsiteX0" fmla="*/ 44023 w 88046"/>
                <a:gd name="connsiteY0" fmla="*/ 20421 h 20421"/>
                <a:gd name="connsiteX1" fmla="*/ 17154 w 88046"/>
                <a:gd name="connsiteY1" fmla="*/ 14875 h 20421"/>
                <a:gd name="connsiteX2" fmla="*/ 7910 w 88046"/>
                <a:gd name="connsiteY2" fmla="*/ 9200 h 20421"/>
                <a:gd name="connsiteX3" fmla="*/ 1849 w 88046"/>
                <a:gd name="connsiteY3" fmla="*/ 3698 h 20421"/>
                <a:gd name="connsiteX4" fmla="*/ 0 w 88046"/>
                <a:gd name="connsiteY4" fmla="*/ 903 h 20421"/>
                <a:gd name="connsiteX5" fmla="*/ 860 w 88046"/>
                <a:gd name="connsiteY5" fmla="*/ 0 h 20421"/>
                <a:gd name="connsiteX6" fmla="*/ 2365 w 88046"/>
                <a:gd name="connsiteY6" fmla="*/ 1161 h 20421"/>
                <a:gd name="connsiteX7" fmla="*/ 44023 w 88046"/>
                <a:gd name="connsiteY7" fmla="*/ 15305 h 20421"/>
                <a:gd name="connsiteX8" fmla="*/ 85209 w 88046"/>
                <a:gd name="connsiteY8" fmla="*/ 1505 h 20421"/>
                <a:gd name="connsiteX9" fmla="*/ 87186 w 88046"/>
                <a:gd name="connsiteY9" fmla="*/ 0 h 20421"/>
                <a:gd name="connsiteX10" fmla="*/ 88046 w 88046"/>
                <a:gd name="connsiteY10" fmla="*/ 903 h 20421"/>
                <a:gd name="connsiteX11" fmla="*/ 86283 w 88046"/>
                <a:gd name="connsiteY11" fmla="*/ 3611 h 20421"/>
                <a:gd name="connsiteX12" fmla="*/ 80479 w 88046"/>
                <a:gd name="connsiteY12" fmla="*/ 8985 h 20421"/>
                <a:gd name="connsiteX13" fmla="*/ 71494 w 88046"/>
                <a:gd name="connsiteY13" fmla="*/ 14617 h 20421"/>
                <a:gd name="connsiteX14" fmla="*/ 44023 w 88046"/>
                <a:gd name="connsiteY14" fmla="*/ 20421 h 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46" h="20421">
                  <a:moveTo>
                    <a:pt x="44023" y="20421"/>
                  </a:moveTo>
                  <a:cubicBezTo>
                    <a:pt x="34106" y="20421"/>
                    <a:pt x="25150" y="18573"/>
                    <a:pt x="17154" y="14875"/>
                  </a:cubicBezTo>
                  <a:cubicBezTo>
                    <a:pt x="13800" y="13298"/>
                    <a:pt x="10719" y="11407"/>
                    <a:pt x="7910" y="9200"/>
                  </a:cubicBezTo>
                  <a:cubicBezTo>
                    <a:pt x="5102" y="6993"/>
                    <a:pt x="3081" y="5159"/>
                    <a:pt x="1849" y="3698"/>
                  </a:cubicBezTo>
                  <a:cubicBezTo>
                    <a:pt x="616" y="2236"/>
                    <a:pt x="0" y="1305"/>
                    <a:pt x="0" y="903"/>
                  </a:cubicBezTo>
                  <a:cubicBezTo>
                    <a:pt x="0" y="330"/>
                    <a:pt x="287" y="29"/>
                    <a:pt x="860" y="0"/>
                  </a:cubicBezTo>
                  <a:cubicBezTo>
                    <a:pt x="1146" y="0"/>
                    <a:pt x="1648" y="387"/>
                    <a:pt x="2365" y="1161"/>
                  </a:cubicBezTo>
                  <a:cubicBezTo>
                    <a:pt x="11995" y="10619"/>
                    <a:pt x="25881" y="15334"/>
                    <a:pt x="44023" y="15305"/>
                  </a:cubicBezTo>
                  <a:cubicBezTo>
                    <a:pt x="62223" y="15305"/>
                    <a:pt x="75951" y="10705"/>
                    <a:pt x="85209" y="1505"/>
                  </a:cubicBezTo>
                  <a:cubicBezTo>
                    <a:pt x="86212" y="502"/>
                    <a:pt x="86871" y="0"/>
                    <a:pt x="87186" y="0"/>
                  </a:cubicBezTo>
                  <a:cubicBezTo>
                    <a:pt x="87759" y="0"/>
                    <a:pt x="88046" y="301"/>
                    <a:pt x="88046" y="903"/>
                  </a:cubicBezTo>
                  <a:cubicBezTo>
                    <a:pt x="88046" y="1305"/>
                    <a:pt x="87459" y="2207"/>
                    <a:pt x="86283" y="3611"/>
                  </a:cubicBezTo>
                  <a:cubicBezTo>
                    <a:pt x="85108" y="5016"/>
                    <a:pt x="83173" y="6807"/>
                    <a:pt x="80479" y="8985"/>
                  </a:cubicBezTo>
                  <a:cubicBezTo>
                    <a:pt x="77785" y="11163"/>
                    <a:pt x="74790" y="13041"/>
                    <a:pt x="71494" y="14617"/>
                  </a:cubicBezTo>
                  <a:cubicBezTo>
                    <a:pt x="63498" y="18486"/>
                    <a:pt x="54341" y="20421"/>
                    <a:pt x="44023" y="20421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2E8E9C95-0C48-B701-28CB-AA7E788D545A}"/>
                </a:ext>
              </a:extLst>
            </p:cNvPr>
            <p:cNvSpPr/>
            <p:nvPr/>
          </p:nvSpPr>
          <p:spPr>
            <a:xfrm>
              <a:off x="7310466" y="3030471"/>
              <a:ext cx="22490" cy="26902"/>
            </a:xfrm>
            <a:custGeom>
              <a:avLst/>
              <a:gdLst>
                <a:gd name="connsiteX0" fmla="*/ 14832 w 22490"/>
                <a:gd name="connsiteY0" fmla="*/ 0 h 26902"/>
                <a:gd name="connsiteX1" fmla="*/ 15777 w 22490"/>
                <a:gd name="connsiteY1" fmla="*/ 219 h 26902"/>
                <a:gd name="connsiteX2" fmla="*/ 17692 w 22490"/>
                <a:gd name="connsiteY2" fmla="*/ 970 h 26902"/>
                <a:gd name="connsiteX3" fmla="*/ 19922 w 22490"/>
                <a:gd name="connsiteY3" fmla="*/ 2182 h 26902"/>
                <a:gd name="connsiteX4" fmla="*/ 21740 w 22490"/>
                <a:gd name="connsiteY4" fmla="*/ 4048 h 26902"/>
                <a:gd name="connsiteX5" fmla="*/ 22491 w 22490"/>
                <a:gd name="connsiteY5" fmla="*/ 6496 h 26902"/>
                <a:gd name="connsiteX6" fmla="*/ 21327 w 22490"/>
                <a:gd name="connsiteY6" fmla="*/ 9403 h 26902"/>
                <a:gd name="connsiteX7" fmla="*/ 18419 w 22490"/>
                <a:gd name="connsiteY7" fmla="*/ 10567 h 26902"/>
                <a:gd name="connsiteX8" fmla="*/ 16117 w 22490"/>
                <a:gd name="connsiteY8" fmla="*/ 10058 h 26902"/>
                <a:gd name="connsiteX9" fmla="*/ 4556 w 22490"/>
                <a:gd name="connsiteY9" fmla="*/ 6835 h 26902"/>
                <a:gd name="connsiteX10" fmla="*/ 1091 w 22490"/>
                <a:gd name="connsiteY10" fmla="*/ 9525 h 26902"/>
                <a:gd name="connsiteX11" fmla="*/ 1600 w 22490"/>
                <a:gd name="connsiteY11" fmla="*/ 12118 h 26902"/>
                <a:gd name="connsiteX12" fmla="*/ 2763 w 22490"/>
                <a:gd name="connsiteY12" fmla="*/ 14202 h 26902"/>
                <a:gd name="connsiteX13" fmla="*/ 4387 w 22490"/>
                <a:gd name="connsiteY13" fmla="*/ 15826 h 26902"/>
                <a:gd name="connsiteX14" fmla="*/ 5938 w 22490"/>
                <a:gd name="connsiteY14" fmla="*/ 16965 h 26902"/>
                <a:gd name="connsiteX15" fmla="*/ 7150 w 22490"/>
                <a:gd name="connsiteY15" fmla="*/ 17620 h 26902"/>
                <a:gd name="connsiteX16" fmla="*/ 9622 w 22490"/>
                <a:gd name="connsiteY16" fmla="*/ 18250 h 26902"/>
                <a:gd name="connsiteX17" fmla="*/ 12942 w 22490"/>
                <a:gd name="connsiteY17" fmla="*/ 19098 h 26902"/>
                <a:gd name="connsiteX18" fmla="*/ 17426 w 22490"/>
                <a:gd name="connsiteY18" fmla="*/ 20189 h 26902"/>
                <a:gd name="connsiteX19" fmla="*/ 21085 w 22490"/>
                <a:gd name="connsiteY19" fmla="*/ 21134 h 26902"/>
                <a:gd name="connsiteX20" fmla="*/ 22127 w 22490"/>
                <a:gd name="connsiteY20" fmla="*/ 21910 h 26902"/>
                <a:gd name="connsiteX21" fmla="*/ 22491 w 22490"/>
                <a:gd name="connsiteY21" fmla="*/ 22976 h 26902"/>
                <a:gd name="connsiteX22" fmla="*/ 22127 w 22490"/>
                <a:gd name="connsiteY22" fmla="*/ 23994 h 26902"/>
                <a:gd name="connsiteX23" fmla="*/ 21134 w 22490"/>
                <a:gd name="connsiteY23" fmla="*/ 24405 h 26902"/>
                <a:gd name="connsiteX24" fmla="*/ 20673 w 22490"/>
                <a:gd name="connsiteY24" fmla="*/ 24333 h 26902"/>
                <a:gd name="connsiteX25" fmla="*/ 19801 w 22490"/>
                <a:gd name="connsiteY25" fmla="*/ 24139 h 26902"/>
                <a:gd name="connsiteX26" fmla="*/ 19001 w 22490"/>
                <a:gd name="connsiteY26" fmla="*/ 23969 h 26902"/>
                <a:gd name="connsiteX27" fmla="*/ 7537 w 22490"/>
                <a:gd name="connsiteY27" fmla="*/ 21085 h 26902"/>
                <a:gd name="connsiteX28" fmla="*/ 4799 w 22490"/>
                <a:gd name="connsiteY28" fmla="*/ 20431 h 26902"/>
                <a:gd name="connsiteX29" fmla="*/ 3369 w 22490"/>
                <a:gd name="connsiteY29" fmla="*/ 20286 h 26902"/>
                <a:gd name="connsiteX30" fmla="*/ 1091 w 22490"/>
                <a:gd name="connsiteY30" fmla="*/ 21836 h 26902"/>
                <a:gd name="connsiteX31" fmla="*/ 2593 w 22490"/>
                <a:gd name="connsiteY31" fmla="*/ 23921 h 26902"/>
                <a:gd name="connsiteX32" fmla="*/ 7004 w 22490"/>
                <a:gd name="connsiteY32" fmla="*/ 25448 h 26902"/>
                <a:gd name="connsiteX33" fmla="*/ 7974 w 22490"/>
                <a:gd name="connsiteY33" fmla="*/ 25811 h 26902"/>
                <a:gd name="connsiteX34" fmla="*/ 8143 w 22490"/>
                <a:gd name="connsiteY34" fmla="*/ 26296 h 26902"/>
                <a:gd name="connsiteX35" fmla="*/ 7634 w 22490"/>
                <a:gd name="connsiteY35" fmla="*/ 26902 h 26902"/>
                <a:gd name="connsiteX36" fmla="*/ 6713 w 22490"/>
                <a:gd name="connsiteY36" fmla="*/ 26708 h 26902"/>
                <a:gd name="connsiteX37" fmla="*/ 4774 w 22490"/>
                <a:gd name="connsiteY37" fmla="*/ 26150 h 26902"/>
                <a:gd name="connsiteX38" fmla="*/ 2836 w 22490"/>
                <a:gd name="connsiteY38" fmla="*/ 25400 h 26902"/>
                <a:gd name="connsiteX39" fmla="*/ 1987 w 22490"/>
                <a:gd name="connsiteY39" fmla="*/ 24915 h 26902"/>
                <a:gd name="connsiteX40" fmla="*/ 1139 w 22490"/>
                <a:gd name="connsiteY40" fmla="*/ 24261 h 26902"/>
                <a:gd name="connsiteX41" fmla="*/ 291 w 22490"/>
                <a:gd name="connsiteY41" fmla="*/ 23145 h 26902"/>
                <a:gd name="connsiteX42" fmla="*/ 0 w 22490"/>
                <a:gd name="connsiteY42" fmla="*/ 21692 h 26902"/>
                <a:gd name="connsiteX43" fmla="*/ 1163 w 22490"/>
                <a:gd name="connsiteY43" fmla="*/ 18589 h 26902"/>
                <a:gd name="connsiteX44" fmla="*/ 4314 w 22490"/>
                <a:gd name="connsiteY44" fmla="*/ 17111 h 26902"/>
                <a:gd name="connsiteX45" fmla="*/ 0 w 22490"/>
                <a:gd name="connsiteY45" fmla="*/ 9380 h 26902"/>
                <a:gd name="connsiteX46" fmla="*/ 1406 w 22490"/>
                <a:gd name="connsiteY46" fmla="*/ 5187 h 26902"/>
                <a:gd name="connsiteX47" fmla="*/ 5308 w 22490"/>
                <a:gd name="connsiteY47" fmla="*/ 3660 h 26902"/>
                <a:gd name="connsiteX48" fmla="*/ 6641 w 22490"/>
                <a:gd name="connsiteY48" fmla="*/ 3781 h 26902"/>
                <a:gd name="connsiteX49" fmla="*/ 8289 w 22490"/>
                <a:gd name="connsiteY49" fmla="*/ 4120 h 26902"/>
                <a:gd name="connsiteX50" fmla="*/ 9912 w 22490"/>
                <a:gd name="connsiteY50" fmla="*/ 4532 h 26902"/>
                <a:gd name="connsiteX51" fmla="*/ 11754 w 22490"/>
                <a:gd name="connsiteY51" fmla="*/ 5114 h 26902"/>
                <a:gd name="connsiteX52" fmla="*/ 13354 w 22490"/>
                <a:gd name="connsiteY52" fmla="*/ 5672 h 26902"/>
                <a:gd name="connsiteX53" fmla="*/ 14978 w 22490"/>
                <a:gd name="connsiteY53" fmla="*/ 6253 h 26902"/>
                <a:gd name="connsiteX54" fmla="*/ 16214 w 22490"/>
                <a:gd name="connsiteY54" fmla="*/ 6690 h 26902"/>
                <a:gd name="connsiteX55" fmla="*/ 19752 w 22490"/>
                <a:gd name="connsiteY55" fmla="*/ 7586 h 26902"/>
                <a:gd name="connsiteX56" fmla="*/ 20988 w 22490"/>
                <a:gd name="connsiteY56" fmla="*/ 7319 h 26902"/>
                <a:gd name="connsiteX57" fmla="*/ 21376 w 22490"/>
                <a:gd name="connsiteY57" fmla="*/ 6398 h 26902"/>
                <a:gd name="connsiteX58" fmla="*/ 19704 w 22490"/>
                <a:gd name="connsiteY58" fmla="*/ 3442 h 26902"/>
                <a:gd name="connsiteX59" fmla="*/ 15244 w 22490"/>
                <a:gd name="connsiteY59" fmla="*/ 1333 h 26902"/>
                <a:gd name="connsiteX60" fmla="*/ 14493 w 22490"/>
                <a:gd name="connsiteY60" fmla="*/ 1042 h 26902"/>
                <a:gd name="connsiteX61" fmla="*/ 14348 w 22490"/>
                <a:gd name="connsiteY61" fmla="*/ 582 h 26902"/>
                <a:gd name="connsiteX62" fmla="*/ 14832 w 22490"/>
                <a:gd name="connsiteY62" fmla="*/ 0 h 2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2490" h="26902">
                  <a:moveTo>
                    <a:pt x="14832" y="0"/>
                  </a:moveTo>
                  <a:cubicBezTo>
                    <a:pt x="14962" y="0"/>
                    <a:pt x="15277" y="73"/>
                    <a:pt x="15777" y="219"/>
                  </a:cubicBezTo>
                  <a:cubicBezTo>
                    <a:pt x="16278" y="364"/>
                    <a:pt x="16917" y="614"/>
                    <a:pt x="17692" y="970"/>
                  </a:cubicBezTo>
                  <a:cubicBezTo>
                    <a:pt x="18468" y="1309"/>
                    <a:pt x="19211" y="1713"/>
                    <a:pt x="19922" y="2182"/>
                  </a:cubicBezTo>
                  <a:cubicBezTo>
                    <a:pt x="20617" y="2650"/>
                    <a:pt x="21223" y="3273"/>
                    <a:pt x="21740" y="4048"/>
                  </a:cubicBezTo>
                  <a:cubicBezTo>
                    <a:pt x="22240" y="4807"/>
                    <a:pt x="22491" y="5623"/>
                    <a:pt x="22491" y="6496"/>
                  </a:cubicBezTo>
                  <a:cubicBezTo>
                    <a:pt x="22491" y="7658"/>
                    <a:pt x="22103" y="8628"/>
                    <a:pt x="21327" y="9403"/>
                  </a:cubicBezTo>
                  <a:cubicBezTo>
                    <a:pt x="20552" y="10179"/>
                    <a:pt x="19583" y="10567"/>
                    <a:pt x="18419" y="10567"/>
                  </a:cubicBezTo>
                  <a:cubicBezTo>
                    <a:pt x="17773" y="10567"/>
                    <a:pt x="17005" y="10398"/>
                    <a:pt x="16117" y="10058"/>
                  </a:cubicBezTo>
                  <a:cubicBezTo>
                    <a:pt x="10381" y="7910"/>
                    <a:pt x="6527" y="6835"/>
                    <a:pt x="4556" y="6835"/>
                  </a:cubicBezTo>
                  <a:cubicBezTo>
                    <a:pt x="2246" y="6835"/>
                    <a:pt x="1091" y="7732"/>
                    <a:pt x="1091" y="9525"/>
                  </a:cubicBezTo>
                  <a:cubicBezTo>
                    <a:pt x="1091" y="10414"/>
                    <a:pt x="1260" y="11278"/>
                    <a:pt x="1600" y="12118"/>
                  </a:cubicBezTo>
                  <a:cubicBezTo>
                    <a:pt x="1923" y="12942"/>
                    <a:pt x="2310" y="13637"/>
                    <a:pt x="2763" y="14202"/>
                  </a:cubicBezTo>
                  <a:cubicBezTo>
                    <a:pt x="3215" y="14768"/>
                    <a:pt x="3757" y="15309"/>
                    <a:pt x="4387" y="15826"/>
                  </a:cubicBezTo>
                  <a:cubicBezTo>
                    <a:pt x="5001" y="16327"/>
                    <a:pt x="5518" y="16707"/>
                    <a:pt x="5938" y="16965"/>
                  </a:cubicBezTo>
                  <a:cubicBezTo>
                    <a:pt x="6342" y="17207"/>
                    <a:pt x="6746" y="17426"/>
                    <a:pt x="7150" y="17620"/>
                  </a:cubicBezTo>
                  <a:lnTo>
                    <a:pt x="9622" y="18250"/>
                  </a:lnTo>
                  <a:cubicBezTo>
                    <a:pt x="10074" y="18346"/>
                    <a:pt x="11181" y="18629"/>
                    <a:pt x="12942" y="19098"/>
                  </a:cubicBezTo>
                  <a:lnTo>
                    <a:pt x="17426" y="20189"/>
                  </a:lnTo>
                  <a:cubicBezTo>
                    <a:pt x="19655" y="20706"/>
                    <a:pt x="20875" y="21021"/>
                    <a:pt x="21085" y="21134"/>
                  </a:cubicBezTo>
                  <a:cubicBezTo>
                    <a:pt x="21538" y="21295"/>
                    <a:pt x="21885" y="21554"/>
                    <a:pt x="22127" y="21910"/>
                  </a:cubicBezTo>
                  <a:cubicBezTo>
                    <a:pt x="22370" y="22265"/>
                    <a:pt x="22491" y="22621"/>
                    <a:pt x="22491" y="22976"/>
                  </a:cubicBezTo>
                  <a:cubicBezTo>
                    <a:pt x="22491" y="23380"/>
                    <a:pt x="22370" y="23719"/>
                    <a:pt x="22127" y="23994"/>
                  </a:cubicBezTo>
                  <a:cubicBezTo>
                    <a:pt x="21885" y="24268"/>
                    <a:pt x="21554" y="24405"/>
                    <a:pt x="21134" y="24405"/>
                  </a:cubicBezTo>
                  <a:cubicBezTo>
                    <a:pt x="21069" y="24405"/>
                    <a:pt x="20915" y="24381"/>
                    <a:pt x="20673" y="24333"/>
                  </a:cubicBezTo>
                  <a:cubicBezTo>
                    <a:pt x="20431" y="24285"/>
                    <a:pt x="20140" y="24220"/>
                    <a:pt x="19801" y="24139"/>
                  </a:cubicBezTo>
                  <a:cubicBezTo>
                    <a:pt x="19461" y="24059"/>
                    <a:pt x="19195" y="24002"/>
                    <a:pt x="19001" y="23969"/>
                  </a:cubicBezTo>
                  <a:lnTo>
                    <a:pt x="7537" y="21085"/>
                  </a:lnTo>
                  <a:cubicBezTo>
                    <a:pt x="6148" y="20730"/>
                    <a:pt x="5235" y="20512"/>
                    <a:pt x="4799" y="20431"/>
                  </a:cubicBezTo>
                  <a:cubicBezTo>
                    <a:pt x="4346" y="20335"/>
                    <a:pt x="3870" y="20286"/>
                    <a:pt x="3369" y="20286"/>
                  </a:cubicBezTo>
                  <a:cubicBezTo>
                    <a:pt x="1850" y="20286"/>
                    <a:pt x="1091" y="20802"/>
                    <a:pt x="1091" y="21836"/>
                  </a:cubicBezTo>
                  <a:cubicBezTo>
                    <a:pt x="1091" y="22677"/>
                    <a:pt x="1591" y="23372"/>
                    <a:pt x="2593" y="23921"/>
                  </a:cubicBezTo>
                  <a:cubicBezTo>
                    <a:pt x="3595" y="24471"/>
                    <a:pt x="5065" y="24979"/>
                    <a:pt x="7004" y="25448"/>
                  </a:cubicBezTo>
                  <a:cubicBezTo>
                    <a:pt x="7537" y="25593"/>
                    <a:pt x="7860" y="25714"/>
                    <a:pt x="7974" y="25811"/>
                  </a:cubicBezTo>
                  <a:cubicBezTo>
                    <a:pt x="8087" y="25892"/>
                    <a:pt x="8143" y="26054"/>
                    <a:pt x="8143" y="26296"/>
                  </a:cubicBezTo>
                  <a:cubicBezTo>
                    <a:pt x="8127" y="26700"/>
                    <a:pt x="7957" y="26902"/>
                    <a:pt x="7634" y="26902"/>
                  </a:cubicBezTo>
                  <a:cubicBezTo>
                    <a:pt x="7553" y="26902"/>
                    <a:pt x="7246" y="26838"/>
                    <a:pt x="6713" y="26708"/>
                  </a:cubicBezTo>
                  <a:cubicBezTo>
                    <a:pt x="6180" y="26579"/>
                    <a:pt x="5534" y="26393"/>
                    <a:pt x="4774" y="26150"/>
                  </a:cubicBezTo>
                  <a:cubicBezTo>
                    <a:pt x="3999" y="25893"/>
                    <a:pt x="3353" y="25642"/>
                    <a:pt x="2836" y="25400"/>
                  </a:cubicBezTo>
                  <a:cubicBezTo>
                    <a:pt x="2448" y="25190"/>
                    <a:pt x="2165" y="25028"/>
                    <a:pt x="1987" y="24915"/>
                  </a:cubicBezTo>
                  <a:cubicBezTo>
                    <a:pt x="1793" y="24785"/>
                    <a:pt x="1511" y="24567"/>
                    <a:pt x="1139" y="24261"/>
                  </a:cubicBezTo>
                  <a:cubicBezTo>
                    <a:pt x="751" y="23938"/>
                    <a:pt x="469" y="23566"/>
                    <a:pt x="291" y="23145"/>
                  </a:cubicBezTo>
                  <a:cubicBezTo>
                    <a:pt x="97" y="22709"/>
                    <a:pt x="0" y="22224"/>
                    <a:pt x="0" y="21692"/>
                  </a:cubicBezTo>
                  <a:cubicBezTo>
                    <a:pt x="0" y="20496"/>
                    <a:pt x="388" y="19462"/>
                    <a:pt x="1163" y="18589"/>
                  </a:cubicBezTo>
                  <a:cubicBezTo>
                    <a:pt x="1923" y="17717"/>
                    <a:pt x="2973" y="17224"/>
                    <a:pt x="4314" y="17111"/>
                  </a:cubicBezTo>
                  <a:cubicBezTo>
                    <a:pt x="1438" y="14962"/>
                    <a:pt x="0" y="12385"/>
                    <a:pt x="0" y="9380"/>
                  </a:cubicBezTo>
                  <a:cubicBezTo>
                    <a:pt x="0" y="7602"/>
                    <a:pt x="469" y="6205"/>
                    <a:pt x="1406" y="5187"/>
                  </a:cubicBezTo>
                  <a:cubicBezTo>
                    <a:pt x="2343" y="4169"/>
                    <a:pt x="3643" y="3660"/>
                    <a:pt x="5308" y="3660"/>
                  </a:cubicBezTo>
                  <a:cubicBezTo>
                    <a:pt x="5695" y="3660"/>
                    <a:pt x="6140" y="3701"/>
                    <a:pt x="6641" y="3781"/>
                  </a:cubicBezTo>
                  <a:cubicBezTo>
                    <a:pt x="7125" y="3845"/>
                    <a:pt x="7675" y="3959"/>
                    <a:pt x="8289" y="4120"/>
                  </a:cubicBezTo>
                  <a:cubicBezTo>
                    <a:pt x="8903" y="4266"/>
                    <a:pt x="9444" y="4403"/>
                    <a:pt x="9912" y="4532"/>
                  </a:cubicBezTo>
                  <a:cubicBezTo>
                    <a:pt x="10381" y="4661"/>
                    <a:pt x="10995" y="4856"/>
                    <a:pt x="11754" y="5114"/>
                  </a:cubicBezTo>
                  <a:cubicBezTo>
                    <a:pt x="12498" y="5372"/>
                    <a:pt x="13031" y="5559"/>
                    <a:pt x="13354" y="5672"/>
                  </a:cubicBezTo>
                  <a:cubicBezTo>
                    <a:pt x="13677" y="5785"/>
                    <a:pt x="14218" y="5978"/>
                    <a:pt x="14978" y="6253"/>
                  </a:cubicBezTo>
                  <a:cubicBezTo>
                    <a:pt x="15721" y="6511"/>
                    <a:pt x="16133" y="6657"/>
                    <a:pt x="16214" y="6690"/>
                  </a:cubicBezTo>
                  <a:cubicBezTo>
                    <a:pt x="17716" y="7287"/>
                    <a:pt x="18896" y="7586"/>
                    <a:pt x="19752" y="7586"/>
                  </a:cubicBezTo>
                  <a:cubicBezTo>
                    <a:pt x="20318" y="7586"/>
                    <a:pt x="20730" y="7497"/>
                    <a:pt x="20988" y="7319"/>
                  </a:cubicBezTo>
                  <a:cubicBezTo>
                    <a:pt x="21247" y="7126"/>
                    <a:pt x="21376" y="6819"/>
                    <a:pt x="21376" y="6398"/>
                  </a:cubicBezTo>
                  <a:cubicBezTo>
                    <a:pt x="21376" y="5268"/>
                    <a:pt x="20819" y="4282"/>
                    <a:pt x="19704" y="3442"/>
                  </a:cubicBezTo>
                  <a:cubicBezTo>
                    <a:pt x="18573" y="2585"/>
                    <a:pt x="17086" y="1882"/>
                    <a:pt x="15244" y="1333"/>
                  </a:cubicBezTo>
                  <a:cubicBezTo>
                    <a:pt x="14840" y="1204"/>
                    <a:pt x="14590" y="1107"/>
                    <a:pt x="14493" y="1042"/>
                  </a:cubicBezTo>
                  <a:cubicBezTo>
                    <a:pt x="14396" y="962"/>
                    <a:pt x="14348" y="808"/>
                    <a:pt x="14348" y="582"/>
                  </a:cubicBezTo>
                  <a:cubicBezTo>
                    <a:pt x="14348" y="194"/>
                    <a:pt x="14509" y="0"/>
                    <a:pt x="14832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26FD3596-9974-B7E6-0C4E-776FCD5E1705}"/>
                </a:ext>
              </a:extLst>
            </p:cNvPr>
            <p:cNvSpPr/>
            <p:nvPr/>
          </p:nvSpPr>
          <p:spPr>
            <a:xfrm>
              <a:off x="7362889" y="3032689"/>
              <a:ext cx="34996" cy="22466"/>
            </a:xfrm>
            <a:custGeom>
              <a:avLst/>
              <a:gdLst>
                <a:gd name="connsiteX0" fmla="*/ 15632 w 34996"/>
                <a:gd name="connsiteY0" fmla="*/ 0 h 22466"/>
                <a:gd name="connsiteX1" fmla="*/ 17838 w 34996"/>
                <a:gd name="connsiteY1" fmla="*/ 848 h 22466"/>
                <a:gd name="connsiteX2" fmla="*/ 18662 w 34996"/>
                <a:gd name="connsiteY2" fmla="*/ 2715 h 22466"/>
                <a:gd name="connsiteX3" fmla="*/ 18128 w 34996"/>
                <a:gd name="connsiteY3" fmla="*/ 4120 h 22466"/>
                <a:gd name="connsiteX4" fmla="*/ 16917 w 34996"/>
                <a:gd name="connsiteY4" fmla="*/ 4605 h 22466"/>
                <a:gd name="connsiteX5" fmla="*/ 16262 w 34996"/>
                <a:gd name="connsiteY5" fmla="*/ 4484 h 22466"/>
                <a:gd name="connsiteX6" fmla="*/ 15414 w 34996"/>
                <a:gd name="connsiteY6" fmla="*/ 4096 h 22466"/>
                <a:gd name="connsiteX7" fmla="*/ 14614 w 34996"/>
                <a:gd name="connsiteY7" fmla="*/ 3200 h 22466"/>
                <a:gd name="connsiteX8" fmla="*/ 14226 w 34996"/>
                <a:gd name="connsiteY8" fmla="*/ 1769 h 22466"/>
                <a:gd name="connsiteX9" fmla="*/ 14033 w 34996"/>
                <a:gd name="connsiteY9" fmla="*/ 1987 h 22466"/>
                <a:gd name="connsiteX10" fmla="*/ 13645 w 34996"/>
                <a:gd name="connsiteY10" fmla="*/ 3030 h 22466"/>
                <a:gd name="connsiteX11" fmla="*/ 13596 w 34996"/>
                <a:gd name="connsiteY11" fmla="*/ 3466 h 22466"/>
                <a:gd name="connsiteX12" fmla="*/ 14832 w 34996"/>
                <a:gd name="connsiteY12" fmla="*/ 6834 h 22466"/>
                <a:gd name="connsiteX13" fmla="*/ 18346 w 34996"/>
                <a:gd name="connsiteY13" fmla="*/ 10567 h 22466"/>
                <a:gd name="connsiteX14" fmla="*/ 22030 w 34996"/>
                <a:gd name="connsiteY14" fmla="*/ 14833 h 22466"/>
                <a:gd name="connsiteX15" fmla="*/ 27241 w 34996"/>
                <a:gd name="connsiteY15" fmla="*/ 7489 h 22466"/>
                <a:gd name="connsiteX16" fmla="*/ 28792 w 34996"/>
                <a:gd name="connsiteY16" fmla="*/ 7683 h 22466"/>
                <a:gd name="connsiteX17" fmla="*/ 31555 w 34996"/>
                <a:gd name="connsiteY17" fmla="*/ 8071 h 22466"/>
                <a:gd name="connsiteX18" fmla="*/ 33882 w 34996"/>
                <a:gd name="connsiteY18" fmla="*/ 6495 h 22466"/>
                <a:gd name="connsiteX19" fmla="*/ 32330 w 34996"/>
                <a:gd name="connsiteY19" fmla="*/ 3999 h 22466"/>
                <a:gd name="connsiteX20" fmla="*/ 27750 w 34996"/>
                <a:gd name="connsiteY20" fmla="*/ 2181 h 22466"/>
                <a:gd name="connsiteX21" fmla="*/ 27023 w 34996"/>
                <a:gd name="connsiteY21" fmla="*/ 1939 h 22466"/>
                <a:gd name="connsiteX22" fmla="*/ 26853 w 34996"/>
                <a:gd name="connsiteY22" fmla="*/ 1479 h 22466"/>
                <a:gd name="connsiteX23" fmla="*/ 27338 w 34996"/>
                <a:gd name="connsiteY23" fmla="*/ 873 h 22466"/>
                <a:gd name="connsiteX24" fmla="*/ 32355 w 34996"/>
                <a:gd name="connsiteY24" fmla="*/ 2666 h 22466"/>
                <a:gd name="connsiteX25" fmla="*/ 34996 w 34996"/>
                <a:gd name="connsiteY25" fmla="*/ 6593 h 22466"/>
                <a:gd name="connsiteX26" fmla="*/ 33639 w 34996"/>
                <a:gd name="connsiteY26" fmla="*/ 9864 h 22466"/>
                <a:gd name="connsiteX27" fmla="*/ 30077 w 34996"/>
                <a:gd name="connsiteY27" fmla="*/ 11148 h 22466"/>
                <a:gd name="connsiteX28" fmla="*/ 28332 w 34996"/>
                <a:gd name="connsiteY28" fmla="*/ 10955 h 22466"/>
                <a:gd name="connsiteX29" fmla="*/ 27290 w 34996"/>
                <a:gd name="connsiteY29" fmla="*/ 10809 h 22466"/>
                <a:gd name="connsiteX30" fmla="*/ 25302 w 34996"/>
                <a:gd name="connsiteY30" fmla="*/ 11440 h 22466"/>
                <a:gd name="connsiteX31" fmla="*/ 23993 w 34996"/>
                <a:gd name="connsiteY31" fmla="*/ 13088 h 22466"/>
                <a:gd name="connsiteX32" fmla="*/ 23363 w 34996"/>
                <a:gd name="connsiteY32" fmla="*/ 14954 h 22466"/>
                <a:gd name="connsiteX33" fmla="*/ 23073 w 34996"/>
                <a:gd name="connsiteY33" fmla="*/ 16578 h 22466"/>
                <a:gd name="connsiteX34" fmla="*/ 33954 w 34996"/>
                <a:gd name="connsiteY34" fmla="*/ 19341 h 22466"/>
                <a:gd name="connsiteX35" fmla="*/ 34681 w 34996"/>
                <a:gd name="connsiteY35" fmla="*/ 20043 h 22466"/>
                <a:gd name="connsiteX36" fmla="*/ 34996 w 34996"/>
                <a:gd name="connsiteY36" fmla="*/ 21037 h 22466"/>
                <a:gd name="connsiteX37" fmla="*/ 34657 w 34996"/>
                <a:gd name="connsiteY37" fmla="*/ 22006 h 22466"/>
                <a:gd name="connsiteX38" fmla="*/ 33591 w 34996"/>
                <a:gd name="connsiteY38" fmla="*/ 22467 h 22466"/>
                <a:gd name="connsiteX39" fmla="*/ 32500 w 34996"/>
                <a:gd name="connsiteY39" fmla="*/ 22273 h 22466"/>
                <a:gd name="connsiteX40" fmla="*/ 3902 w 34996"/>
                <a:gd name="connsiteY40" fmla="*/ 15075 h 22466"/>
                <a:gd name="connsiteX41" fmla="*/ 2932 w 34996"/>
                <a:gd name="connsiteY41" fmla="*/ 14930 h 22466"/>
                <a:gd name="connsiteX42" fmla="*/ 2496 w 34996"/>
                <a:gd name="connsiteY42" fmla="*/ 15051 h 22466"/>
                <a:gd name="connsiteX43" fmla="*/ 2205 w 34996"/>
                <a:gd name="connsiteY43" fmla="*/ 15729 h 22466"/>
                <a:gd name="connsiteX44" fmla="*/ 2084 w 34996"/>
                <a:gd name="connsiteY44" fmla="*/ 17401 h 22466"/>
                <a:gd name="connsiteX45" fmla="*/ 2060 w 34996"/>
                <a:gd name="connsiteY45" fmla="*/ 18080 h 22466"/>
                <a:gd name="connsiteX46" fmla="*/ 1915 w 34996"/>
                <a:gd name="connsiteY46" fmla="*/ 18444 h 22466"/>
                <a:gd name="connsiteX47" fmla="*/ 1478 w 34996"/>
                <a:gd name="connsiteY47" fmla="*/ 18613 h 22466"/>
                <a:gd name="connsiteX48" fmla="*/ 848 w 34996"/>
                <a:gd name="connsiteY48" fmla="*/ 18444 h 22466"/>
                <a:gd name="connsiteX49" fmla="*/ 557 w 34996"/>
                <a:gd name="connsiteY49" fmla="*/ 18104 h 22466"/>
                <a:gd name="connsiteX50" fmla="*/ 485 w 34996"/>
                <a:gd name="connsiteY50" fmla="*/ 17668 h 22466"/>
                <a:gd name="connsiteX51" fmla="*/ 339 w 34996"/>
                <a:gd name="connsiteY51" fmla="*/ 15875 h 22466"/>
                <a:gd name="connsiteX52" fmla="*/ 97 w 34996"/>
                <a:gd name="connsiteY52" fmla="*/ 13306 h 22466"/>
                <a:gd name="connsiteX53" fmla="*/ 0 w 34996"/>
                <a:gd name="connsiteY53" fmla="*/ 11609 h 22466"/>
                <a:gd name="connsiteX54" fmla="*/ 145 w 34996"/>
                <a:gd name="connsiteY54" fmla="*/ 11173 h 22466"/>
                <a:gd name="connsiteX55" fmla="*/ 412 w 34996"/>
                <a:gd name="connsiteY55" fmla="*/ 10979 h 22466"/>
                <a:gd name="connsiteX56" fmla="*/ 533 w 34996"/>
                <a:gd name="connsiteY56" fmla="*/ 10955 h 22466"/>
                <a:gd name="connsiteX57" fmla="*/ 21473 w 34996"/>
                <a:gd name="connsiteY57" fmla="*/ 16117 h 22466"/>
                <a:gd name="connsiteX58" fmla="*/ 16868 w 34996"/>
                <a:gd name="connsiteY58" fmla="*/ 10616 h 22466"/>
                <a:gd name="connsiteX59" fmla="*/ 12506 w 34996"/>
                <a:gd name="connsiteY59" fmla="*/ 3369 h 22466"/>
                <a:gd name="connsiteX60" fmla="*/ 13475 w 34996"/>
                <a:gd name="connsiteY60" fmla="*/ 897 h 22466"/>
                <a:gd name="connsiteX61" fmla="*/ 15632 w 34996"/>
                <a:gd name="connsiteY61" fmla="*/ 0 h 22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4996" h="22466">
                  <a:moveTo>
                    <a:pt x="15632" y="0"/>
                  </a:moveTo>
                  <a:cubicBezTo>
                    <a:pt x="16553" y="0"/>
                    <a:pt x="17288" y="283"/>
                    <a:pt x="17838" y="848"/>
                  </a:cubicBezTo>
                  <a:cubicBezTo>
                    <a:pt x="18387" y="1398"/>
                    <a:pt x="18662" y="2020"/>
                    <a:pt x="18662" y="2715"/>
                  </a:cubicBezTo>
                  <a:cubicBezTo>
                    <a:pt x="18662" y="3329"/>
                    <a:pt x="18484" y="3797"/>
                    <a:pt x="18128" y="4120"/>
                  </a:cubicBezTo>
                  <a:cubicBezTo>
                    <a:pt x="17773" y="4443"/>
                    <a:pt x="17369" y="4605"/>
                    <a:pt x="16917" y="4605"/>
                  </a:cubicBezTo>
                  <a:cubicBezTo>
                    <a:pt x="16723" y="4605"/>
                    <a:pt x="16505" y="4565"/>
                    <a:pt x="16262" y="4484"/>
                  </a:cubicBezTo>
                  <a:cubicBezTo>
                    <a:pt x="16004" y="4404"/>
                    <a:pt x="15721" y="4274"/>
                    <a:pt x="15414" y="4096"/>
                  </a:cubicBezTo>
                  <a:cubicBezTo>
                    <a:pt x="15107" y="3902"/>
                    <a:pt x="14840" y="3603"/>
                    <a:pt x="14614" y="3200"/>
                  </a:cubicBezTo>
                  <a:cubicBezTo>
                    <a:pt x="14388" y="2795"/>
                    <a:pt x="14259" y="2319"/>
                    <a:pt x="14226" y="1769"/>
                  </a:cubicBezTo>
                  <a:cubicBezTo>
                    <a:pt x="14113" y="1882"/>
                    <a:pt x="14049" y="1956"/>
                    <a:pt x="14033" y="1987"/>
                  </a:cubicBezTo>
                  <a:cubicBezTo>
                    <a:pt x="13839" y="2230"/>
                    <a:pt x="13709" y="2577"/>
                    <a:pt x="13645" y="3030"/>
                  </a:cubicBezTo>
                  <a:cubicBezTo>
                    <a:pt x="13612" y="3094"/>
                    <a:pt x="13596" y="3239"/>
                    <a:pt x="13596" y="3466"/>
                  </a:cubicBezTo>
                  <a:cubicBezTo>
                    <a:pt x="13596" y="4581"/>
                    <a:pt x="14008" y="5704"/>
                    <a:pt x="14832" y="6834"/>
                  </a:cubicBezTo>
                  <a:cubicBezTo>
                    <a:pt x="15640" y="7950"/>
                    <a:pt x="16812" y="9194"/>
                    <a:pt x="18346" y="10567"/>
                  </a:cubicBezTo>
                  <a:cubicBezTo>
                    <a:pt x="20140" y="12296"/>
                    <a:pt x="21367" y="13717"/>
                    <a:pt x="22030" y="14833"/>
                  </a:cubicBezTo>
                  <a:cubicBezTo>
                    <a:pt x="22677" y="9937"/>
                    <a:pt x="24414" y="7489"/>
                    <a:pt x="27241" y="7489"/>
                  </a:cubicBezTo>
                  <a:cubicBezTo>
                    <a:pt x="27710" y="7489"/>
                    <a:pt x="28227" y="7554"/>
                    <a:pt x="28792" y="7683"/>
                  </a:cubicBezTo>
                  <a:cubicBezTo>
                    <a:pt x="29859" y="7942"/>
                    <a:pt x="30780" y="8071"/>
                    <a:pt x="31555" y="8071"/>
                  </a:cubicBezTo>
                  <a:cubicBezTo>
                    <a:pt x="33106" y="8071"/>
                    <a:pt x="33882" y="7545"/>
                    <a:pt x="33882" y="6495"/>
                  </a:cubicBezTo>
                  <a:cubicBezTo>
                    <a:pt x="33882" y="5477"/>
                    <a:pt x="33364" y="4645"/>
                    <a:pt x="32330" y="3999"/>
                  </a:cubicBezTo>
                  <a:cubicBezTo>
                    <a:pt x="31296" y="3336"/>
                    <a:pt x="29770" y="2730"/>
                    <a:pt x="27750" y="2181"/>
                  </a:cubicBezTo>
                  <a:cubicBezTo>
                    <a:pt x="27378" y="2101"/>
                    <a:pt x="27136" y="2020"/>
                    <a:pt x="27023" y="1939"/>
                  </a:cubicBezTo>
                  <a:cubicBezTo>
                    <a:pt x="26910" y="1859"/>
                    <a:pt x="26853" y="1705"/>
                    <a:pt x="26853" y="1479"/>
                  </a:cubicBezTo>
                  <a:cubicBezTo>
                    <a:pt x="26853" y="1075"/>
                    <a:pt x="27015" y="873"/>
                    <a:pt x="27338" y="873"/>
                  </a:cubicBezTo>
                  <a:cubicBezTo>
                    <a:pt x="29228" y="1245"/>
                    <a:pt x="30901" y="1842"/>
                    <a:pt x="32355" y="2666"/>
                  </a:cubicBezTo>
                  <a:cubicBezTo>
                    <a:pt x="34116" y="3716"/>
                    <a:pt x="34996" y="5025"/>
                    <a:pt x="34996" y="6593"/>
                  </a:cubicBezTo>
                  <a:cubicBezTo>
                    <a:pt x="34996" y="7902"/>
                    <a:pt x="34544" y="8992"/>
                    <a:pt x="33639" y="9864"/>
                  </a:cubicBezTo>
                  <a:cubicBezTo>
                    <a:pt x="32718" y="10720"/>
                    <a:pt x="31531" y="11148"/>
                    <a:pt x="30077" y="11148"/>
                  </a:cubicBezTo>
                  <a:cubicBezTo>
                    <a:pt x="29721" y="11148"/>
                    <a:pt x="29140" y="11084"/>
                    <a:pt x="28332" y="10955"/>
                  </a:cubicBezTo>
                  <a:cubicBezTo>
                    <a:pt x="28009" y="10858"/>
                    <a:pt x="27662" y="10809"/>
                    <a:pt x="27290" y="10809"/>
                  </a:cubicBezTo>
                  <a:cubicBezTo>
                    <a:pt x="26530" y="10809"/>
                    <a:pt x="25868" y="11019"/>
                    <a:pt x="25302" y="11440"/>
                  </a:cubicBezTo>
                  <a:cubicBezTo>
                    <a:pt x="24721" y="11859"/>
                    <a:pt x="24284" y="12409"/>
                    <a:pt x="23993" y="13088"/>
                  </a:cubicBezTo>
                  <a:cubicBezTo>
                    <a:pt x="23703" y="13766"/>
                    <a:pt x="23492" y="14389"/>
                    <a:pt x="23363" y="14954"/>
                  </a:cubicBezTo>
                  <a:cubicBezTo>
                    <a:pt x="23217" y="15503"/>
                    <a:pt x="23121" y="16044"/>
                    <a:pt x="23073" y="16578"/>
                  </a:cubicBezTo>
                  <a:cubicBezTo>
                    <a:pt x="29907" y="18193"/>
                    <a:pt x="33534" y="19114"/>
                    <a:pt x="33954" y="19341"/>
                  </a:cubicBezTo>
                  <a:cubicBezTo>
                    <a:pt x="34245" y="19486"/>
                    <a:pt x="34488" y="19720"/>
                    <a:pt x="34681" y="20043"/>
                  </a:cubicBezTo>
                  <a:cubicBezTo>
                    <a:pt x="34891" y="20366"/>
                    <a:pt x="34996" y="20697"/>
                    <a:pt x="34996" y="21037"/>
                  </a:cubicBezTo>
                  <a:cubicBezTo>
                    <a:pt x="34996" y="21360"/>
                    <a:pt x="34883" y="21683"/>
                    <a:pt x="34657" y="22006"/>
                  </a:cubicBezTo>
                  <a:cubicBezTo>
                    <a:pt x="34447" y="22313"/>
                    <a:pt x="34092" y="22467"/>
                    <a:pt x="33591" y="22467"/>
                  </a:cubicBezTo>
                  <a:cubicBezTo>
                    <a:pt x="33333" y="22467"/>
                    <a:pt x="32969" y="22403"/>
                    <a:pt x="32500" y="22273"/>
                  </a:cubicBezTo>
                  <a:lnTo>
                    <a:pt x="3902" y="15075"/>
                  </a:lnTo>
                  <a:lnTo>
                    <a:pt x="2932" y="14930"/>
                  </a:lnTo>
                  <a:cubicBezTo>
                    <a:pt x="2739" y="14930"/>
                    <a:pt x="2593" y="14970"/>
                    <a:pt x="2496" y="15051"/>
                  </a:cubicBezTo>
                  <a:cubicBezTo>
                    <a:pt x="2383" y="15115"/>
                    <a:pt x="2286" y="15341"/>
                    <a:pt x="2205" y="15729"/>
                  </a:cubicBezTo>
                  <a:cubicBezTo>
                    <a:pt x="2125" y="16101"/>
                    <a:pt x="2084" y="16658"/>
                    <a:pt x="2084" y="17401"/>
                  </a:cubicBezTo>
                  <a:cubicBezTo>
                    <a:pt x="2084" y="17709"/>
                    <a:pt x="2076" y="17935"/>
                    <a:pt x="2060" y="18080"/>
                  </a:cubicBezTo>
                  <a:cubicBezTo>
                    <a:pt x="2044" y="18210"/>
                    <a:pt x="1995" y="18331"/>
                    <a:pt x="1915" y="18444"/>
                  </a:cubicBezTo>
                  <a:cubicBezTo>
                    <a:pt x="1818" y="18557"/>
                    <a:pt x="1672" y="18613"/>
                    <a:pt x="1478" y="18613"/>
                  </a:cubicBezTo>
                  <a:cubicBezTo>
                    <a:pt x="1204" y="18613"/>
                    <a:pt x="994" y="18557"/>
                    <a:pt x="848" y="18444"/>
                  </a:cubicBezTo>
                  <a:cubicBezTo>
                    <a:pt x="687" y="18315"/>
                    <a:pt x="590" y="18201"/>
                    <a:pt x="557" y="18104"/>
                  </a:cubicBezTo>
                  <a:cubicBezTo>
                    <a:pt x="525" y="18007"/>
                    <a:pt x="501" y="17862"/>
                    <a:pt x="485" y="17668"/>
                  </a:cubicBezTo>
                  <a:cubicBezTo>
                    <a:pt x="469" y="17394"/>
                    <a:pt x="420" y="16796"/>
                    <a:pt x="339" y="15875"/>
                  </a:cubicBezTo>
                  <a:cubicBezTo>
                    <a:pt x="242" y="14954"/>
                    <a:pt x="162" y="14097"/>
                    <a:pt x="97" y="13306"/>
                  </a:cubicBezTo>
                  <a:cubicBezTo>
                    <a:pt x="32" y="12514"/>
                    <a:pt x="0" y="11948"/>
                    <a:pt x="0" y="11609"/>
                  </a:cubicBezTo>
                  <a:cubicBezTo>
                    <a:pt x="0" y="11415"/>
                    <a:pt x="48" y="11270"/>
                    <a:pt x="145" y="11173"/>
                  </a:cubicBezTo>
                  <a:cubicBezTo>
                    <a:pt x="226" y="11060"/>
                    <a:pt x="315" y="10995"/>
                    <a:pt x="412" y="10979"/>
                  </a:cubicBezTo>
                  <a:lnTo>
                    <a:pt x="533" y="10955"/>
                  </a:lnTo>
                  <a:lnTo>
                    <a:pt x="21473" y="16117"/>
                  </a:lnTo>
                  <a:cubicBezTo>
                    <a:pt x="20908" y="14695"/>
                    <a:pt x="19373" y="12862"/>
                    <a:pt x="16868" y="10616"/>
                  </a:cubicBezTo>
                  <a:cubicBezTo>
                    <a:pt x="13960" y="8014"/>
                    <a:pt x="12506" y="5599"/>
                    <a:pt x="12506" y="3369"/>
                  </a:cubicBezTo>
                  <a:cubicBezTo>
                    <a:pt x="12506" y="2319"/>
                    <a:pt x="12829" y="1495"/>
                    <a:pt x="13475" y="897"/>
                  </a:cubicBezTo>
                  <a:cubicBezTo>
                    <a:pt x="14105" y="299"/>
                    <a:pt x="14824" y="0"/>
                    <a:pt x="15632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BED1B951-453F-EFCA-225B-F152A5C1A08F}"/>
                </a:ext>
              </a:extLst>
            </p:cNvPr>
            <p:cNvSpPr/>
            <p:nvPr/>
          </p:nvSpPr>
          <p:spPr>
            <a:xfrm>
              <a:off x="7310040" y="2995180"/>
              <a:ext cx="88046" cy="20421"/>
            </a:xfrm>
            <a:custGeom>
              <a:avLst/>
              <a:gdLst>
                <a:gd name="connsiteX0" fmla="*/ 87186 w 88046"/>
                <a:gd name="connsiteY0" fmla="*/ 20421 h 20421"/>
                <a:gd name="connsiteX1" fmla="*/ 85682 w 88046"/>
                <a:gd name="connsiteY1" fmla="*/ 19303 h 20421"/>
                <a:gd name="connsiteX2" fmla="*/ 44023 w 88046"/>
                <a:gd name="connsiteY2" fmla="*/ 5116 h 20421"/>
                <a:gd name="connsiteX3" fmla="*/ 2923 w 88046"/>
                <a:gd name="connsiteY3" fmla="*/ 18744 h 20421"/>
                <a:gd name="connsiteX4" fmla="*/ 860 w 88046"/>
                <a:gd name="connsiteY4" fmla="*/ 20421 h 20421"/>
                <a:gd name="connsiteX5" fmla="*/ 0 w 88046"/>
                <a:gd name="connsiteY5" fmla="*/ 19561 h 20421"/>
                <a:gd name="connsiteX6" fmla="*/ 1763 w 88046"/>
                <a:gd name="connsiteY6" fmla="*/ 16853 h 20421"/>
                <a:gd name="connsiteX7" fmla="*/ 7566 w 88046"/>
                <a:gd name="connsiteY7" fmla="*/ 11479 h 20421"/>
                <a:gd name="connsiteX8" fmla="*/ 16552 w 88046"/>
                <a:gd name="connsiteY8" fmla="*/ 5804 h 20421"/>
                <a:gd name="connsiteX9" fmla="*/ 44023 w 88046"/>
                <a:gd name="connsiteY9" fmla="*/ 0 h 20421"/>
                <a:gd name="connsiteX10" fmla="*/ 70892 w 88046"/>
                <a:gd name="connsiteY10" fmla="*/ 5546 h 20421"/>
                <a:gd name="connsiteX11" fmla="*/ 80136 w 88046"/>
                <a:gd name="connsiteY11" fmla="*/ 11221 h 20421"/>
                <a:gd name="connsiteX12" fmla="*/ 86198 w 88046"/>
                <a:gd name="connsiteY12" fmla="*/ 16723 h 20421"/>
                <a:gd name="connsiteX13" fmla="*/ 88046 w 88046"/>
                <a:gd name="connsiteY13" fmla="*/ 19561 h 20421"/>
                <a:gd name="connsiteX14" fmla="*/ 87186 w 88046"/>
                <a:gd name="connsiteY14" fmla="*/ 20421 h 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46" h="20421">
                  <a:moveTo>
                    <a:pt x="87186" y="20421"/>
                  </a:moveTo>
                  <a:cubicBezTo>
                    <a:pt x="86900" y="20421"/>
                    <a:pt x="86398" y="20049"/>
                    <a:pt x="85682" y="19303"/>
                  </a:cubicBezTo>
                  <a:cubicBezTo>
                    <a:pt x="76051" y="9845"/>
                    <a:pt x="62165" y="5116"/>
                    <a:pt x="44023" y="5116"/>
                  </a:cubicBezTo>
                  <a:cubicBezTo>
                    <a:pt x="25823" y="5116"/>
                    <a:pt x="12124" y="9658"/>
                    <a:pt x="2923" y="18744"/>
                  </a:cubicBezTo>
                  <a:cubicBezTo>
                    <a:pt x="1863" y="19862"/>
                    <a:pt x="1175" y="20421"/>
                    <a:pt x="860" y="20421"/>
                  </a:cubicBezTo>
                  <a:cubicBezTo>
                    <a:pt x="287" y="20421"/>
                    <a:pt x="0" y="20134"/>
                    <a:pt x="0" y="19561"/>
                  </a:cubicBezTo>
                  <a:cubicBezTo>
                    <a:pt x="0" y="19159"/>
                    <a:pt x="588" y="18257"/>
                    <a:pt x="1763" y="16853"/>
                  </a:cubicBezTo>
                  <a:cubicBezTo>
                    <a:pt x="2938" y="15420"/>
                    <a:pt x="4872" y="13629"/>
                    <a:pt x="7566" y="11479"/>
                  </a:cubicBezTo>
                  <a:cubicBezTo>
                    <a:pt x="10261" y="9301"/>
                    <a:pt x="13256" y="7409"/>
                    <a:pt x="16552" y="5804"/>
                  </a:cubicBezTo>
                  <a:cubicBezTo>
                    <a:pt x="24548" y="1935"/>
                    <a:pt x="33705" y="0"/>
                    <a:pt x="44023" y="0"/>
                  </a:cubicBezTo>
                  <a:cubicBezTo>
                    <a:pt x="53940" y="0"/>
                    <a:pt x="62896" y="1848"/>
                    <a:pt x="70892" y="5546"/>
                  </a:cubicBezTo>
                  <a:cubicBezTo>
                    <a:pt x="74246" y="7123"/>
                    <a:pt x="77326" y="9014"/>
                    <a:pt x="80136" y="11221"/>
                  </a:cubicBezTo>
                  <a:cubicBezTo>
                    <a:pt x="82944" y="13428"/>
                    <a:pt x="84965" y="15262"/>
                    <a:pt x="86198" y="16723"/>
                  </a:cubicBezTo>
                  <a:cubicBezTo>
                    <a:pt x="87430" y="18185"/>
                    <a:pt x="88046" y="19131"/>
                    <a:pt x="88046" y="19561"/>
                  </a:cubicBezTo>
                  <a:cubicBezTo>
                    <a:pt x="88046" y="20134"/>
                    <a:pt x="87759" y="20421"/>
                    <a:pt x="87186" y="20421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55C73E28-F7AB-F440-E6B7-45A2A8A76E74}"/>
              </a:ext>
            </a:extLst>
          </p:cNvPr>
          <p:cNvGrpSpPr/>
          <p:nvPr/>
        </p:nvGrpSpPr>
        <p:grpSpPr>
          <a:xfrm>
            <a:off x="7601968" y="2617643"/>
            <a:ext cx="1411356" cy="859139"/>
            <a:chOff x="7601968" y="2617643"/>
            <a:chExt cx="1411356" cy="859139"/>
          </a:xfrm>
        </p:grpSpPr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F44CD8B4-6B79-7508-93D6-D9FF51B83F2C}"/>
                </a:ext>
              </a:extLst>
            </p:cNvPr>
            <p:cNvSpPr/>
            <p:nvPr/>
          </p:nvSpPr>
          <p:spPr>
            <a:xfrm>
              <a:off x="7609950" y="2625625"/>
              <a:ext cx="1395391" cy="843174"/>
            </a:xfrm>
            <a:custGeom>
              <a:avLst/>
              <a:gdLst>
                <a:gd name="connsiteX0" fmla="*/ 0 w 1395391"/>
                <a:gd name="connsiteY0" fmla="*/ 843175 h 843174"/>
                <a:gd name="connsiteX1" fmla="*/ 77522 w 1395391"/>
                <a:gd name="connsiteY1" fmla="*/ 627424 h 843174"/>
                <a:gd name="connsiteX2" fmla="*/ 155043 w 1395391"/>
                <a:gd name="connsiteY2" fmla="*/ 461004 h 843174"/>
                <a:gd name="connsiteX3" fmla="*/ 232565 w 1395391"/>
                <a:gd name="connsiteY3" fmla="*/ 328564 h 843174"/>
                <a:gd name="connsiteX4" fmla="*/ 310087 w 1395391"/>
                <a:gd name="connsiteY4" fmla="*/ 222989 h 843174"/>
                <a:gd name="connsiteX5" fmla="*/ 387608 w 1395391"/>
                <a:gd name="connsiteY5" fmla="*/ 140264 h 843174"/>
                <a:gd name="connsiteX6" fmla="*/ 465129 w 1395391"/>
                <a:gd name="connsiteY6" fmla="*/ 77904 h 843174"/>
                <a:gd name="connsiteX7" fmla="*/ 542652 w 1395391"/>
                <a:gd name="connsiteY7" fmla="*/ 34324 h 843174"/>
                <a:gd name="connsiteX8" fmla="*/ 620175 w 1395391"/>
                <a:gd name="connsiteY8" fmla="*/ 8538 h 843174"/>
                <a:gd name="connsiteX9" fmla="*/ 697691 w 1395391"/>
                <a:gd name="connsiteY9" fmla="*/ 0 h 843174"/>
                <a:gd name="connsiteX10" fmla="*/ 775214 w 1395391"/>
                <a:gd name="connsiteY10" fmla="*/ 8538 h 843174"/>
                <a:gd name="connsiteX11" fmla="*/ 852737 w 1395391"/>
                <a:gd name="connsiteY11" fmla="*/ 34324 h 843174"/>
                <a:gd name="connsiteX12" fmla="*/ 930260 w 1395391"/>
                <a:gd name="connsiteY12" fmla="*/ 77904 h 843174"/>
                <a:gd name="connsiteX13" fmla="*/ 1007783 w 1395391"/>
                <a:gd name="connsiteY13" fmla="*/ 140264 h 843174"/>
                <a:gd name="connsiteX14" fmla="*/ 1085299 w 1395391"/>
                <a:gd name="connsiteY14" fmla="*/ 222989 h 843174"/>
                <a:gd name="connsiteX15" fmla="*/ 1162822 w 1395391"/>
                <a:gd name="connsiteY15" fmla="*/ 328564 h 843174"/>
                <a:gd name="connsiteX16" fmla="*/ 1240345 w 1395391"/>
                <a:gd name="connsiteY16" fmla="*/ 461004 h 843174"/>
                <a:gd name="connsiteX17" fmla="*/ 1317868 w 1395391"/>
                <a:gd name="connsiteY17" fmla="*/ 627424 h 843174"/>
                <a:gd name="connsiteX18" fmla="*/ 1395392 w 1395391"/>
                <a:gd name="connsiteY18" fmla="*/ 843175 h 84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5391" h="843174">
                  <a:moveTo>
                    <a:pt x="0" y="843175"/>
                  </a:moveTo>
                  <a:lnTo>
                    <a:pt x="77522" y="627424"/>
                  </a:lnTo>
                  <a:lnTo>
                    <a:pt x="155043" y="461004"/>
                  </a:lnTo>
                  <a:lnTo>
                    <a:pt x="232565" y="328564"/>
                  </a:lnTo>
                  <a:lnTo>
                    <a:pt x="310087" y="222989"/>
                  </a:lnTo>
                  <a:lnTo>
                    <a:pt x="387608" y="140264"/>
                  </a:lnTo>
                  <a:lnTo>
                    <a:pt x="465129" y="77904"/>
                  </a:lnTo>
                  <a:lnTo>
                    <a:pt x="542652" y="34324"/>
                  </a:lnTo>
                  <a:lnTo>
                    <a:pt x="620175" y="8538"/>
                  </a:lnTo>
                  <a:lnTo>
                    <a:pt x="697691" y="0"/>
                  </a:lnTo>
                  <a:lnTo>
                    <a:pt x="775214" y="8538"/>
                  </a:lnTo>
                  <a:lnTo>
                    <a:pt x="852737" y="34324"/>
                  </a:lnTo>
                  <a:lnTo>
                    <a:pt x="930260" y="77904"/>
                  </a:lnTo>
                  <a:lnTo>
                    <a:pt x="1007783" y="140264"/>
                  </a:lnTo>
                  <a:lnTo>
                    <a:pt x="1085299" y="222989"/>
                  </a:lnTo>
                  <a:lnTo>
                    <a:pt x="1162822" y="328564"/>
                  </a:lnTo>
                  <a:lnTo>
                    <a:pt x="1240345" y="461004"/>
                  </a:lnTo>
                  <a:lnTo>
                    <a:pt x="1317868" y="627424"/>
                  </a:lnTo>
                  <a:lnTo>
                    <a:pt x="1395392" y="843175"/>
                  </a:lnTo>
                </a:path>
              </a:pathLst>
            </a:custGeom>
            <a:noFill/>
            <a:ln w="8858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0C66F395-AA10-F7B4-3C00-929BA790951B}"/>
                </a:ext>
              </a:extLst>
            </p:cNvPr>
            <p:cNvSpPr/>
            <p:nvPr/>
          </p:nvSpPr>
          <p:spPr>
            <a:xfrm>
              <a:off x="7601968" y="3460818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95E4F67D-AE5E-52C5-3DC0-80D51CFB3CC9}"/>
                </a:ext>
              </a:extLst>
            </p:cNvPr>
            <p:cNvSpPr/>
            <p:nvPr/>
          </p:nvSpPr>
          <p:spPr>
            <a:xfrm>
              <a:off x="7679490" y="324506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823F4454-82A4-B15A-DD38-F5C48BB7299B}"/>
                </a:ext>
              </a:extLst>
            </p:cNvPr>
            <p:cNvSpPr/>
            <p:nvPr/>
          </p:nvSpPr>
          <p:spPr>
            <a:xfrm>
              <a:off x="7757011" y="307864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91E80E12-9C11-E4D8-9F34-2E17202BB318}"/>
                </a:ext>
              </a:extLst>
            </p:cNvPr>
            <p:cNvSpPr/>
            <p:nvPr/>
          </p:nvSpPr>
          <p:spPr>
            <a:xfrm>
              <a:off x="7834533" y="294620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4AFDF8D5-27BC-9C12-AA15-7EF0EA129F7D}"/>
                </a:ext>
              </a:extLst>
            </p:cNvPr>
            <p:cNvSpPr/>
            <p:nvPr/>
          </p:nvSpPr>
          <p:spPr>
            <a:xfrm>
              <a:off x="7912055" y="2840633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D2B11F49-0987-F3C1-206C-D55443BF1150}"/>
                </a:ext>
              </a:extLst>
            </p:cNvPr>
            <p:cNvSpPr/>
            <p:nvPr/>
          </p:nvSpPr>
          <p:spPr>
            <a:xfrm>
              <a:off x="7989576" y="275790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8159CEC4-F6A1-C940-B74A-03E1F5909055}"/>
                </a:ext>
              </a:extLst>
            </p:cNvPr>
            <p:cNvSpPr/>
            <p:nvPr/>
          </p:nvSpPr>
          <p:spPr>
            <a:xfrm>
              <a:off x="8067097" y="269554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09F16A31-D520-5835-A58A-4DB8DC68C93A}"/>
                </a:ext>
              </a:extLst>
            </p:cNvPr>
            <p:cNvSpPr/>
            <p:nvPr/>
          </p:nvSpPr>
          <p:spPr>
            <a:xfrm>
              <a:off x="8144620" y="265196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FE63990C-4D43-E16B-506C-70CF08F229D6}"/>
                </a:ext>
              </a:extLst>
            </p:cNvPr>
            <p:cNvSpPr/>
            <p:nvPr/>
          </p:nvSpPr>
          <p:spPr>
            <a:xfrm>
              <a:off x="8222143" y="2626181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48D9F831-D396-4828-21A0-DA384DB05E73}"/>
                </a:ext>
              </a:extLst>
            </p:cNvPr>
            <p:cNvSpPr/>
            <p:nvPr/>
          </p:nvSpPr>
          <p:spPr>
            <a:xfrm>
              <a:off x="8299659" y="2617643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33C34E7C-9087-B96F-6B58-AD71A7C15C8A}"/>
                </a:ext>
              </a:extLst>
            </p:cNvPr>
            <p:cNvSpPr/>
            <p:nvPr/>
          </p:nvSpPr>
          <p:spPr>
            <a:xfrm>
              <a:off x="8377182" y="2626181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B9333CF5-E11B-E291-A575-17986C9C6736}"/>
                </a:ext>
              </a:extLst>
            </p:cNvPr>
            <p:cNvSpPr/>
            <p:nvPr/>
          </p:nvSpPr>
          <p:spPr>
            <a:xfrm>
              <a:off x="8454705" y="265196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419278A8-414F-B3C6-BDDD-6F7FC2C90CF4}"/>
                </a:ext>
              </a:extLst>
            </p:cNvPr>
            <p:cNvSpPr/>
            <p:nvPr/>
          </p:nvSpPr>
          <p:spPr>
            <a:xfrm>
              <a:off x="8532228" y="269554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21A1AA31-DD4C-7D1E-ABA4-B6CD41968692}"/>
                </a:ext>
              </a:extLst>
            </p:cNvPr>
            <p:cNvSpPr/>
            <p:nvPr/>
          </p:nvSpPr>
          <p:spPr>
            <a:xfrm>
              <a:off x="8609752" y="275790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82BA7C39-F76D-999E-5646-2E0C2D4AC993}"/>
                </a:ext>
              </a:extLst>
            </p:cNvPr>
            <p:cNvSpPr/>
            <p:nvPr/>
          </p:nvSpPr>
          <p:spPr>
            <a:xfrm>
              <a:off x="8687267" y="2840633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0618E668-B587-0D38-5E61-24028B75302F}"/>
                </a:ext>
              </a:extLst>
            </p:cNvPr>
            <p:cNvSpPr/>
            <p:nvPr/>
          </p:nvSpPr>
          <p:spPr>
            <a:xfrm>
              <a:off x="8764790" y="294620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E9BBF655-3A1A-07A8-1168-27DCB192794A}"/>
                </a:ext>
              </a:extLst>
            </p:cNvPr>
            <p:cNvSpPr/>
            <p:nvPr/>
          </p:nvSpPr>
          <p:spPr>
            <a:xfrm>
              <a:off x="8842313" y="307864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3" y="0"/>
                    <a:pt x="7982" y="0"/>
                  </a:cubicBezTo>
                  <a:cubicBezTo>
                    <a:pt x="12390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2" name="Freeform 1061">
              <a:extLst>
                <a:ext uri="{FF2B5EF4-FFF2-40B4-BE49-F238E27FC236}">
                  <a16:creationId xmlns:a16="http://schemas.microsoft.com/office/drawing/2014/main" id="{C4B203E4-FA48-5027-5D9F-5CB8E61D12EE}"/>
                </a:ext>
              </a:extLst>
            </p:cNvPr>
            <p:cNvSpPr/>
            <p:nvPr/>
          </p:nvSpPr>
          <p:spPr>
            <a:xfrm>
              <a:off x="8919837" y="324506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3" name="Freeform 1062">
              <a:extLst>
                <a:ext uri="{FF2B5EF4-FFF2-40B4-BE49-F238E27FC236}">
                  <a16:creationId xmlns:a16="http://schemas.microsoft.com/office/drawing/2014/main" id="{BD141E02-EDC4-5A27-E453-90C31B808450}"/>
                </a:ext>
              </a:extLst>
            </p:cNvPr>
            <p:cNvSpPr/>
            <p:nvPr/>
          </p:nvSpPr>
          <p:spPr>
            <a:xfrm>
              <a:off x="8997360" y="3460818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0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5A5BCA16-1999-8BD8-8923-B66005AF95CC}"/>
              </a:ext>
            </a:extLst>
          </p:cNvPr>
          <p:cNvGrpSpPr/>
          <p:nvPr/>
        </p:nvGrpSpPr>
        <p:grpSpPr>
          <a:xfrm>
            <a:off x="7601968" y="2765620"/>
            <a:ext cx="1411356" cy="794228"/>
            <a:chOff x="7601968" y="2765620"/>
            <a:chExt cx="1411356" cy="794228"/>
          </a:xfrm>
        </p:grpSpPr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FBA1F1D7-7D41-9FE4-2406-27BDFBEDBBAB}"/>
                </a:ext>
              </a:extLst>
            </p:cNvPr>
            <p:cNvSpPr/>
            <p:nvPr/>
          </p:nvSpPr>
          <p:spPr>
            <a:xfrm>
              <a:off x="7609950" y="2773602"/>
              <a:ext cx="1395391" cy="778264"/>
            </a:xfrm>
            <a:custGeom>
              <a:avLst/>
              <a:gdLst>
                <a:gd name="connsiteX0" fmla="*/ 0 w 1395391"/>
                <a:gd name="connsiteY0" fmla="*/ 778264 h 778264"/>
                <a:gd name="connsiteX1" fmla="*/ 77522 w 1395391"/>
                <a:gd name="connsiteY1" fmla="*/ 586382 h 778264"/>
                <a:gd name="connsiteX2" fmla="*/ 155043 w 1395391"/>
                <a:gd name="connsiteY2" fmla="*/ 433666 h 778264"/>
                <a:gd name="connsiteX3" fmla="*/ 232565 w 1395391"/>
                <a:gd name="connsiteY3" fmla="*/ 310341 h 778264"/>
                <a:gd name="connsiteX4" fmla="*/ 310087 w 1395391"/>
                <a:gd name="connsiteY4" fmla="*/ 211202 h 778264"/>
                <a:gd name="connsiteX5" fmla="*/ 387608 w 1395391"/>
                <a:gd name="connsiteY5" fmla="*/ 133104 h 778264"/>
                <a:gd name="connsiteX6" fmla="*/ 465129 w 1395391"/>
                <a:gd name="connsiteY6" fmla="*/ 74025 h 778264"/>
                <a:gd name="connsiteX7" fmla="*/ 542652 w 1395391"/>
                <a:gd name="connsiteY7" fmla="*/ 32644 h 778264"/>
                <a:gd name="connsiteX8" fmla="*/ 620175 w 1395391"/>
                <a:gd name="connsiteY8" fmla="*/ 8124 h 778264"/>
                <a:gd name="connsiteX9" fmla="*/ 697691 w 1395391"/>
                <a:gd name="connsiteY9" fmla="*/ 0 h 778264"/>
                <a:gd name="connsiteX10" fmla="*/ 775214 w 1395391"/>
                <a:gd name="connsiteY10" fmla="*/ 8124 h 778264"/>
                <a:gd name="connsiteX11" fmla="*/ 852737 w 1395391"/>
                <a:gd name="connsiteY11" fmla="*/ 32644 h 778264"/>
                <a:gd name="connsiteX12" fmla="*/ 930260 w 1395391"/>
                <a:gd name="connsiteY12" fmla="*/ 74025 h 778264"/>
                <a:gd name="connsiteX13" fmla="*/ 1007783 w 1395391"/>
                <a:gd name="connsiteY13" fmla="*/ 133104 h 778264"/>
                <a:gd name="connsiteX14" fmla="*/ 1085299 w 1395391"/>
                <a:gd name="connsiteY14" fmla="*/ 211202 h 778264"/>
                <a:gd name="connsiteX15" fmla="*/ 1162822 w 1395391"/>
                <a:gd name="connsiteY15" fmla="*/ 310341 h 778264"/>
                <a:gd name="connsiteX16" fmla="*/ 1240345 w 1395391"/>
                <a:gd name="connsiteY16" fmla="*/ 433666 h 778264"/>
                <a:gd name="connsiteX17" fmla="*/ 1317868 w 1395391"/>
                <a:gd name="connsiteY17" fmla="*/ 586382 h 778264"/>
                <a:gd name="connsiteX18" fmla="*/ 1395392 w 1395391"/>
                <a:gd name="connsiteY18" fmla="*/ 778264 h 77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5391" h="778264">
                  <a:moveTo>
                    <a:pt x="0" y="778264"/>
                  </a:moveTo>
                  <a:lnTo>
                    <a:pt x="77522" y="586382"/>
                  </a:lnTo>
                  <a:lnTo>
                    <a:pt x="155043" y="433666"/>
                  </a:lnTo>
                  <a:lnTo>
                    <a:pt x="232565" y="310341"/>
                  </a:lnTo>
                  <a:lnTo>
                    <a:pt x="310087" y="211202"/>
                  </a:lnTo>
                  <a:lnTo>
                    <a:pt x="387608" y="133104"/>
                  </a:lnTo>
                  <a:lnTo>
                    <a:pt x="465129" y="74025"/>
                  </a:lnTo>
                  <a:lnTo>
                    <a:pt x="542652" y="32644"/>
                  </a:lnTo>
                  <a:lnTo>
                    <a:pt x="620175" y="8124"/>
                  </a:lnTo>
                  <a:lnTo>
                    <a:pt x="697691" y="0"/>
                  </a:lnTo>
                  <a:lnTo>
                    <a:pt x="775214" y="8124"/>
                  </a:lnTo>
                  <a:lnTo>
                    <a:pt x="852737" y="32644"/>
                  </a:lnTo>
                  <a:lnTo>
                    <a:pt x="930260" y="74025"/>
                  </a:lnTo>
                  <a:lnTo>
                    <a:pt x="1007783" y="133104"/>
                  </a:lnTo>
                  <a:lnTo>
                    <a:pt x="1085299" y="211202"/>
                  </a:lnTo>
                  <a:lnTo>
                    <a:pt x="1162822" y="310341"/>
                  </a:lnTo>
                  <a:lnTo>
                    <a:pt x="1240345" y="433666"/>
                  </a:lnTo>
                  <a:lnTo>
                    <a:pt x="1317868" y="586382"/>
                  </a:lnTo>
                  <a:lnTo>
                    <a:pt x="1395392" y="778264"/>
                  </a:lnTo>
                </a:path>
              </a:pathLst>
            </a:custGeom>
            <a:noFill/>
            <a:ln w="8858" cap="rnd">
              <a:solidFill>
                <a:srgbClr val="E26F4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4" name="Freeform 1063">
              <a:extLst>
                <a:ext uri="{FF2B5EF4-FFF2-40B4-BE49-F238E27FC236}">
                  <a16:creationId xmlns:a16="http://schemas.microsoft.com/office/drawing/2014/main" id="{2015F8B9-AC3F-F334-0B7A-9F4892A36A8C}"/>
                </a:ext>
              </a:extLst>
            </p:cNvPr>
            <p:cNvSpPr/>
            <p:nvPr/>
          </p:nvSpPr>
          <p:spPr>
            <a:xfrm>
              <a:off x="7601968" y="354388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5" name="Freeform 1064">
              <a:extLst>
                <a:ext uri="{FF2B5EF4-FFF2-40B4-BE49-F238E27FC236}">
                  <a16:creationId xmlns:a16="http://schemas.microsoft.com/office/drawing/2014/main" id="{25EE67EE-8845-CE9D-7883-F1ED16E529F4}"/>
                </a:ext>
              </a:extLst>
            </p:cNvPr>
            <p:cNvSpPr/>
            <p:nvPr/>
          </p:nvSpPr>
          <p:spPr>
            <a:xfrm>
              <a:off x="7679490" y="3352002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6" name="Freeform 1065">
              <a:extLst>
                <a:ext uri="{FF2B5EF4-FFF2-40B4-BE49-F238E27FC236}">
                  <a16:creationId xmlns:a16="http://schemas.microsoft.com/office/drawing/2014/main" id="{F81BAD66-B66A-5221-8B72-427DA53619A6}"/>
                </a:ext>
              </a:extLst>
            </p:cNvPr>
            <p:cNvSpPr/>
            <p:nvPr/>
          </p:nvSpPr>
          <p:spPr>
            <a:xfrm>
              <a:off x="7757011" y="3199286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7" name="Freeform 1066">
              <a:extLst>
                <a:ext uri="{FF2B5EF4-FFF2-40B4-BE49-F238E27FC236}">
                  <a16:creationId xmlns:a16="http://schemas.microsoft.com/office/drawing/2014/main" id="{89C20B3A-F199-714F-1AFE-615EF29E476C}"/>
                </a:ext>
              </a:extLst>
            </p:cNvPr>
            <p:cNvSpPr/>
            <p:nvPr/>
          </p:nvSpPr>
          <p:spPr>
            <a:xfrm>
              <a:off x="7834533" y="3075961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8" name="Freeform 1067">
              <a:extLst>
                <a:ext uri="{FF2B5EF4-FFF2-40B4-BE49-F238E27FC236}">
                  <a16:creationId xmlns:a16="http://schemas.microsoft.com/office/drawing/2014/main" id="{B6BAB26C-4D87-4063-C387-A842D09856BA}"/>
                </a:ext>
              </a:extLst>
            </p:cNvPr>
            <p:cNvSpPr/>
            <p:nvPr/>
          </p:nvSpPr>
          <p:spPr>
            <a:xfrm>
              <a:off x="7912055" y="2976822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9" name="Freeform 1068">
              <a:extLst>
                <a:ext uri="{FF2B5EF4-FFF2-40B4-BE49-F238E27FC236}">
                  <a16:creationId xmlns:a16="http://schemas.microsoft.com/office/drawing/2014/main" id="{61E1619E-3806-F677-EF48-100DC7391673}"/>
                </a:ext>
              </a:extLst>
            </p:cNvPr>
            <p:cNvSpPr/>
            <p:nvPr/>
          </p:nvSpPr>
          <p:spPr>
            <a:xfrm>
              <a:off x="7989576" y="289872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0" name="Freeform 1069">
              <a:extLst>
                <a:ext uri="{FF2B5EF4-FFF2-40B4-BE49-F238E27FC236}">
                  <a16:creationId xmlns:a16="http://schemas.microsoft.com/office/drawing/2014/main" id="{B3712DB2-8965-ED98-CA61-3274DD5A8BB0}"/>
                </a:ext>
              </a:extLst>
            </p:cNvPr>
            <p:cNvSpPr/>
            <p:nvPr/>
          </p:nvSpPr>
          <p:spPr>
            <a:xfrm>
              <a:off x="8067097" y="2839645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1" name="Freeform 1070">
              <a:extLst>
                <a:ext uri="{FF2B5EF4-FFF2-40B4-BE49-F238E27FC236}">
                  <a16:creationId xmlns:a16="http://schemas.microsoft.com/office/drawing/2014/main" id="{8140AC74-F3BE-2F49-25F3-BCA30A1FC748}"/>
                </a:ext>
              </a:extLst>
            </p:cNvPr>
            <p:cNvSpPr/>
            <p:nvPr/>
          </p:nvSpPr>
          <p:spPr>
            <a:xfrm>
              <a:off x="8144620" y="279826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2" name="Freeform 1071">
              <a:extLst>
                <a:ext uri="{FF2B5EF4-FFF2-40B4-BE49-F238E27FC236}">
                  <a16:creationId xmlns:a16="http://schemas.microsoft.com/office/drawing/2014/main" id="{5A344C03-D6A2-629B-0B37-40E66FD8CAE3}"/>
                </a:ext>
              </a:extLst>
            </p:cNvPr>
            <p:cNvSpPr/>
            <p:nvPr/>
          </p:nvSpPr>
          <p:spPr>
            <a:xfrm>
              <a:off x="8222143" y="277374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FD206120-A117-26B1-5FE1-9BAB17E49078}"/>
                </a:ext>
              </a:extLst>
            </p:cNvPr>
            <p:cNvSpPr/>
            <p:nvPr/>
          </p:nvSpPr>
          <p:spPr>
            <a:xfrm>
              <a:off x="8299659" y="2765620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396D0839-8665-F87A-C88E-76A4A2BE1924}"/>
                </a:ext>
              </a:extLst>
            </p:cNvPr>
            <p:cNvSpPr/>
            <p:nvPr/>
          </p:nvSpPr>
          <p:spPr>
            <a:xfrm>
              <a:off x="8377182" y="277374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0D361E8B-82DB-310E-618F-978FF629D66F}"/>
                </a:ext>
              </a:extLst>
            </p:cNvPr>
            <p:cNvSpPr/>
            <p:nvPr/>
          </p:nvSpPr>
          <p:spPr>
            <a:xfrm>
              <a:off x="8454705" y="279826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id="{705A45B7-87C0-AD43-3366-754286080FD5}"/>
                </a:ext>
              </a:extLst>
            </p:cNvPr>
            <p:cNvSpPr/>
            <p:nvPr/>
          </p:nvSpPr>
          <p:spPr>
            <a:xfrm>
              <a:off x="8532228" y="2839645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7" name="Freeform 1076">
              <a:extLst>
                <a:ext uri="{FF2B5EF4-FFF2-40B4-BE49-F238E27FC236}">
                  <a16:creationId xmlns:a16="http://schemas.microsoft.com/office/drawing/2014/main" id="{086D2A85-99F3-FFAF-0875-2B9144FDDD4C}"/>
                </a:ext>
              </a:extLst>
            </p:cNvPr>
            <p:cNvSpPr/>
            <p:nvPr/>
          </p:nvSpPr>
          <p:spPr>
            <a:xfrm>
              <a:off x="8609752" y="289872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8" name="Freeform 1077">
              <a:extLst>
                <a:ext uri="{FF2B5EF4-FFF2-40B4-BE49-F238E27FC236}">
                  <a16:creationId xmlns:a16="http://schemas.microsoft.com/office/drawing/2014/main" id="{B8D05D48-163D-5608-16B5-1DA727081A98}"/>
                </a:ext>
              </a:extLst>
            </p:cNvPr>
            <p:cNvSpPr/>
            <p:nvPr/>
          </p:nvSpPr>
          <p:spPr>
            <a:xfrm>
              <a:off x="8687267" y="2976822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9" name="Freeform 1078">
              <a:extLst>
                <a:ext uri="{FF2B5EF4-FFF2-40B4-BE49-F238E27FC236}">
                  <a16:creationId xmlns:a16="http://schemas.microsoft.com/office/drawing/2014/main" id="{B23722E8-499D-BB7E-2E57-65C59262FF78}"/>
                </a:ext>
              </a:extLst>
            </p:cNvPr>
            <p:cNvSpPr/>
            <p:nvPr/>
          </p:nvSpPr>
          <p:spPr>
            <a:xfrm>
              <a:off x="8764790" y="3075961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0" name="Freeform 1079">
              <a:extLst>
                <a:ext uri="{FF2B5EF4-FFF2-40B4-BE49-F238E27FC236}">
                  <a16:creationId xmlns:a16="http://schemas.microsoft.com/office/drawing/2014/main" id="{83BD158F-B039-8368-F87D-FBB85EB1ABEE}"/>
                </a:ext>
              </a:extLst>
            </p:cNvPr>
            <p:cNvSpPr/>
            <p:nvPr/>
          </p:nvSpPr>
          <p:spPr>
            <a:xfrm>
              <a:off x="8842313" y="3199286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3" y="0"/>
                    <a:pt x="7982" y="0"/>
                  </a:cubicBezTo>
                  <a:cubicBezTo>
                    <a:pt x="12390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1" name="Freeform 1080">
              <a:extLst>
                <a:ext uri="{FF2B5EF4-FFF2-40B4-BE49-F238E27FC236}">
                  <a16:creationId xmlns:a16="http://schemas.microsoft.com/office/drawing/2014/main" id="{388D0E74-B26E-16E7-8E6E-0E5A88C12A01}"/>
                </a:ext>
              </a:extLst>
            </p:cNvPr>
            <p:cNvSpPr/>
            <p:nvPr/>
          </p:nvSpPr>
          <p:spPr>
            <a:xfrm>
              <a:off x="8919837" y="3352002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2" name="Freeform 1081">
              <a:extLst>
                <a:ext uri="{FF2B5EF4-FFF2-40B4-BE49-F238E27FC236}">
                  <a16:creationId xmlns:a16="http://schemas.microsoft.com/office/drawing/2014/main" id="{5A537CA8-6331-0F41-7201-A059259F8CB1}"/>
                </a:ext>
              </a:extLst>
            </p:cNvPr>
            <p:cNvSpPr/>
            <p:nvPr/>
          </p:nvSpPr>
          <p:spPr>
            <a:xfrm>
              <a:off x="8997360" y="354388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0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9DA5FA54-941B-D1B3-3FDF-8EC243AB60A8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8826844" y="3162038"/>
            <a:ext cx="77841" cy="120917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8" name="TextBox 1087">
            <a:extLst>
              <a:ext uri="{FF2B5EF4-FFF2-40B4-BE49-F238E27FC236}">
                <a16:creationId xmlns:a16="http://schemas.microsoft.com/office/drawing/2014/main" id="{E426C0E8-0EC7-88A4-087A-66155EE334BD}"/>
              </a:ext>
            </a:extLst>
          </p:cNvPr>
          <p:cNvSpPr txBox="1"/>
          <p:nvPr/>
        </p:nvSpPr>
        <p:spPr bwMode="gray">
          <a:xfrm>
            <a:off x="7997558" y="4371950"/>
            <a:ext cx="1181353" cy="19089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Wahrer Wert</a:t>
            </a:r>
          </a:p>
        </p:txBody>
      </p:sp>
      <p:cxnSp>
        <p:nvCxnSpPr>
          <p:cNvPr id="1092" name="Straight Arrow Connector 1091">
            <a:extLst>
              <a:ext uri="{FF2B5EF4-FFF2-40B4-BE49-F238E27FC236}">
                <a16:creationId xmlns:a16="http://schemas.microsoft.com/office/drawing/2014/main" id="{CDBA3E2B-8E24-DA3B-793A-15A27CFA6D9A}"/>
              </a:ext>
            </a:extLst>
          </p:cNvPr>
          <p:cNvCxnSpPr>
            <a:cxnSpLocks/>
            <a:endCxn id="1043" idx="1"/>
          </p:cNvCxnSpPr>
          <p:nvPr/>
        </p:nvCxnSpPr>
        <p:spPr bwMode="gray">
          <a:xfrm flipV="1">
            <a:off x="7600362" y="3253049"/>
            <a:ext cx="87110" cy="113544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3" name="TextBox 1092">
            <a:extLst>
              <a:ext uri="{FF2B5EF4-FFF2-40B4-BE49-F238E27FC236}">
                <a16:creationId xmlns:a16="http://schemas.microsoft.com/office/drawing/2014/main" id="{D0C33B4F-1E2A-E7F0-8542-0460085A537E}"/>
              </a:ext>
            </a:extLst>
          </p:cNvPr>
          <p:cNvSpPr txBox="1"/>
          <p:nvPr/>
        </p:nvSpPr>
        <p:spPr bwMode="gray">
          <a:xfrm>
            <a:off x="6693235" y="4389229"/>
            <a:ext cx="1181353" cy="19089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Approximation</a:t>
            </a:r>
          </a:p>
        </p:txBody>
      </p:sp>
    </p:spTree>
    <p:extLst>
      <p:ext uri="{BB962C8B-B14F-4D97-AF65-F5344CB8AC3E}">
        <p14:creationId xmlns:p14="http://schemas.microsoft.com/office/powerpoint/2010/main" val="2087563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88" grpId="0"/>
      <p:bldP spid="109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Organisatorisches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Wahrscheinlichkeitsbegriff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Geschichte der Wahrscheinlichkeit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Wahrscheinlichkeitsräume und 𝜎-Algebra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Rechenregeln von Wahrscheinlichkeitsräumen</a:t>
            </a:r>
          </a:p>
          <a:p>
            <a:pPr marL="342900" indent="-342900"/>
            <a:r>
              <a:rPr lang="de-DE" altLang="en-DE" dirty="0"/>
              <a:t>Gleichverteilung</a:t>
            </a:r>
          </a:p>
          <a:p>
            <a:pPr marL="342900" indent="-342900"/>
            <a:r>
              <a:rPr lang="en-US" altLang="en-DE" i="1" dirty="0"/>
              <a:t>Counting</a:t>
            </a:r>
            <a:r>
              <a:rPr lang="de-DE" altLang="en-DE" dirty="0"/>
              <a:t> Prinzip</a:t>
            </a:r>
          </a:p>
          <a:p>
            <a:pPr marL="342900" indent="-342900"/>
            <a:r>
              <a:rPr lang="de-DE" altLang="en-DE" dirty="0"/>
              <a:t>Permutationen, Variationen und Kombinationen</a:t>
            </a:r>
          </a:p>
          <a:p>
            <a:pPr marL="614125" lvl="1" indent="-342900"/>
            <a:r>
              <a:rPr lang="de-DE" altLang="en-DE" dirty="0"/>
              <a:t>Numerische Approximation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67054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16403E3-DA47-DAE0-3C7E-DA169D3E654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1. Schritt</a:t>
                </a:r>
                <a:r>
                  <a:rPr lang="en-DE" dirty="0"/>
                  <a:t>: Logarithmus der Fakultät ist Summe der Logarithmen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1⋅2⋅⋯⋅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+⋯+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2. Schritt</a:t>
                </a:r>
                <a:r>
                  <a:rPr lang="en-DE" dirty="0"/>
                  <a:t>: Rechtecke durch glatte Funktion approximieren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3. Schritt</a:t>
                </a:r>
                <a:r>
                  <a:rPr lang="en-DE" dirty="0"/>
                  <a:t>: Bestimmtes Integral berechnen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DE" dirty="0"/>
              </a:p>
              <a:p>
                <a:r>
                  <a:rPr lang="en-DE" dirty="0"/>
                  <a:t>Genauere Approximation durch präzisere Integration</a:t>
                </a:r>
              </a:p>
              <a:p>
                <a:endParaRPr lang="en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16403E3-DA47-DAE0-3C7E-DA169D3E65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21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A9A4B34-0812-5195-5E14-6E8081DC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Stirling’s Approximation: Herleitung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2B966A-1EEE-8860-40BA-83D8A6F26A05}"/>
              </a:ext>
            </a:extLst>
          </p:cNvPr>
          <p:cNvGrpSpPr/>
          <p:nvPr/>
        </p:nvGrpSpPr>
        <p:grpSpPr>
          <a:xfrm>
            <a:off x="5868144" y="1845221"/>
            <a:ext cx="3073524" cy="2049016"/>
            <a:chOff x="5868144" y="1845221"/>
            <a:chExt cx="3073524" cy="2049016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270C977-AB49-63D7-2FF2-57ADD4B11F49}"/>
                </a:ext>
              </a:extLst>
            </p:cNvPr>
            <p:cNvSpPr/>
            <p:nvPr/>
          </p:nvSpPr>
          <p:spPr>
            <a:xfrm>
              <a:off x="5868144" y="1845221"/>
              <a:ext cx="3073524" cy="2049016"/>
            </a:xfrm>
            <a:custGeom>
              <a:avLst/>
              <a:gdLst>
                <a:gd name="connsiteX0" fmla="*/ 0 w 3073524"/>
                <a:gd name="connsiteY0" fmla="*/ 2049016 h 2049016"/>
                <a:gd name="connsiteX1" fmla="*/ 3073524 w 3073524"/>
                <a:gd name="connsiteY1" fmla="*/ 2049016 h 2049016"/>
                <a:gd name="connsiteX2" fmla="*/ 3073524 w 3073524"/>
                <a:gd name="connsiteY2" fmla="*/ 0 h 2049016"/>
                <a:gd name="connsiteX3" fmla="*/ 0 w 3073524"/>
                <a:gd name="connsiteY3" fmla="*/ 0 h 204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3524" h="2049016">
                  <a:moveTo>
                    <a:pt x="0" y="2049016"/>
                  </a:moveTo>
                  <a:lnTo>
                    <a:pt x="3073524" y="2049016"/>
                  </a:lnTo>
                  <a:lnTo>
                    <a:pt x="30735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245269-2524-1581-0414-8728D738FAA1}"/>
                </a:ext>
              </a:extLst>
            </p:cNvPr>
            <p:cNvSpPr/>
            <p:nvPr/>
          </p:nvSpPr>
          <p:spPr>
            <a:xfrm>
              <a:off x="6141770" y="1905723"/>
              <a:ext cx="2739399" cy="1701215"/>
            </a:xfrm>
            <a:custGeom>
              <a:avLst/>
              <a:gdLst>
                <a:gd name="connsiteX0" fmla="*/ 0 w 2739399"/>
                <a:gd name="connsiteY0" fmla="*/ 1701216 h 1701215"/>
                <a:gd name="connsiteX1" fmla="*/ 2739400 w 2739399"/>
                <a:gd name="connsiteY1" fmla="*/ 1701216 h 1701215"/>
                <a:gd name="connsiteX2" fmla="*/ 2739400 w 2739399"/>
                <a:gd name="connsiteY2" fmla="*/ 0 h 1701215"/>
                <a:gd name="connsiteX3" fmla="*/ 0 w 2739399"/>
                <a:gd name="connsiteY3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9399" h="1701215">
                  <a:moveTo>
                    <a:pt x="0" y="1701216"/>
                  </a:moveTo>
                  <a:lnTo>
                    <a:pt x="2739400" y="1701216"/>
                  </a:lnTo>
                  <a:lnTo>
                    <a:pt x="2739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F5E0C0-FAD7-81D0-3CA0-2A9C3F4D6767}"/>
                </a:ext>
              </a:extLst>
            </p:cNvPr>
            <p:cNvSpPr/>
            <p:nvPr/>
          </p:nvSpPr>
          <p:spPr>
            <a:xfrm>
              <a:off x="6141770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3E34446-1127-70C9-6894-A12446B89345}"/>
                </a:ext>
              </a:extLst>
            </p:cNvPr>
            <p:cNvSpPr/>
            <p:nvPr/>
          </p:nvSpPr>
          <p:spPr>
            <a:xfrm>
              <a:off x="6826619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42B1257-E37E-4919-D3D6-C85E5086CF9B}"/>
                </a:ext>
              </a:extLst>
            </p:cNvPr>
            <p:cNvSpPr/>
            <p:nvPr/>
          </p:nvSpPr>
          <p:spPr>
            <a:xfrm>
              <a:off x="7511467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F649B21-265F-4CF6-F7E0-F04B46EC257E}"/>
                </a:ext>
              </a:extLst>
            </p:cNvPr>
            <p:cNvSpPr/>
            <p:nvPr/>
          </p:nvSpPr>
          <p:spPr>
            <a:xfrm>
              <a:off x="8196312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C16B696-1F3F-0C02-0633-CCBD74265558}"/>
                </a:ext>
              </a:extLst>
            </p:cNvPr>
            <p:cNvSpPr/>
            <p:nvPr/>
          </p:nvSpPr>
          <p:spPr>
            <a:xfrm>
              <a:off x="8881170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652B2F7-8B84-ED96-38A7-ACB00AB70E8E}"/>
                </a:ext>
              </a:extLst>
            </p:cNvPr>
            <p:cNvSpPr/>
            <p:nvPr/>
          </p:nvSpPr>
          <p:spPr>
            <a:xfrm>
              <a:off x="6141770" y="3606939"/>
              <a:ext cx="2739399" cy="1280"/>
            </a:xfrm>
            <a:custGeom>
              <a:avLst/>
              <a:gdLst>
                <a:gd name="connsiteX0" fmla="*/ 0 w 2739399"/>
                <a:gd name="connsiteY0" fmla="*/ 0 h 1280"/>
                <a:gd name="connsiteX1" fmla="*/ 2739400 w 2739399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399" h="1280">
                  <a:moveTo>
                    <a:pt x="0" y="0"/>
                  </a:moveTo>
                  <a:lnTo>
                    <a:pt x="273940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768597A-937C-DE0E-E4A4-40B0E302F1D3}"/>
                </a:ext>
              </a:extLst>
            </p:cNvPr>
            <p:cNvSpPr/>
            <p:nvPr/>
          </p:nvSpPr>
          <p:spPr>
            <a:xfrm>
              <a:off x="6141770" y="3582735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16214FB-A6EC-288B-DDC8-F12897ADE40B}"/>
                </a:ext>
              </a:extLst>
            </p:cNvPr>
            <p:cNvSpPr/>
            <p:nvPr/>
          </p:nvSpPr>
          <p:spPr>
            <a:xfrm>
              <a:off x="6826619" y="3582735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C54119C-A116-4627-6696-8867F2000D28}"/>
                </a:ext>
              </a:extLst>
            </p:cNvPr>
            <p:cNvSpPr/>
            <p:nvPr/>
          </p:nvSpPr>
          <p:spPr>
            <a:xfrm>
              <a:off x="7511467" y="3582735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A7C8961-F104-40CD-5C6A-F8C27F7ECDE7}"/>
                </a:ext>
              </a:extLst>
            </p:cNvPr>
            <p:cNvSpPr/>
            <p:nvPr/>
          </p:nvSpPr>
          <p:spPr>
            <a:xfrm>
              <a:off x="8196312" y="3582735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EBABEA4-794F-AA18-5060-9E9C46340022}"/>
                </a:ext>
              </a:extLst>
            </p:cNvPr>
            <p:cNvSpPr/>
            <p:nvPr/>
          </p:nvSpPr>
          <p:spPr>
            <a:xfrm>
              <a:off x="8881170" y="3582735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2F11121-2B5B-7F63-5058-036F8E5C7FE2}"/>
                </a:ext>
              </a:extLst>
            </p:cNvPr>
            <p:cNvSpPr/>
            <p:nvPr/>
          </p:nvSpPr>
          <p:spPr>
            <a:xfrm>
              <a:off x="6115003" y="3649494"/>
              <a:ext cx="53536" cy="80347"/>
            </a:xfrm>
            <a:custGeom>
              <a:avLst/>
              <a:gdLst>
                <a:gd name="connsiteX0" fmla="*/ 26768 w 53536"/>
                <a:gd name="connsiteY0" fmla="*/ 8298 h 80347"/>
                <a:gd name="connsiteX1" fmla="*/ 14577 w 53536"/>
                <a:gd name="connsiteY1" fmla="*/ 16290 h 80347"/>
                <a:gd name="connsiteX2" fmla="*/ 10531 w 53536"/>
                <a:gd name="connsiteY2" fmla="*/ 40199 h 80347"/>
                <a:gd name="connsiteX3" fmla="*/ 14577 w 53536"/>
                <a:gd name="connsiteY3" fmla="*/ 64121 h 80347"/>
                <a:gd name="connsiteX4" fmla="*/ 26768 w 53536"/>
                <a:gd name="connsiteY4" fmla="*/ 72049 h 80347"/>
                <a:gd name="connsiteX5" fmla="*/ 38959 w 53536"/>
                <a:gd name="connsiteY5" fmla="*/ 64121 h 80347"/>
                <a:gd name="connsiteX6" fmla="*/ 43058 w 53536"/>
                <a:gd name="connsiteY6" fmla="*/ 40199 h 80347"/>
                <a:gd name="connsiteX7" fmla="*/ 38959 w 53536"/>
                <a:gd name="connsiteY7" fmla="*/ 16290 h 80347"/>
                <a:gd name="connsiteX8" fmla="*/ 26768 w 53536"/>
                <a:gd name="connsiteY8" fmla="*/ 8298 h 80347"/>
                <a:gd name="connsiteX9" fmla="*/ 26768 w 53536"/>
                <a:gd name="connsiteY9" fmla="*/ 0 h 80347"/>
                <a:gd name="connsiteX10" fmla="*/ 46637 w 53536"/>
                <a:gd name="connsiteY10" fmla="*/ 10322 h 80347"/>
                <a:gd name="connsiteX11" fmla="*/ 53537 w 53536"/>
                <a:gd name="connsiteY11" fmla="*/ 40199 h 80347"/>
                <a:gd name="connsiteX12" fmla="*/ 46637 w 53536"/>
                <a:gd name="connsiteY12" fmla="*/ 70076 h 80347"/>
                <a:gd name="connsiteX13" fmla="*/ 26768 w 53536"/>
                <a:gd name="connsiteY13" fmla="*/ 80347 h 80347"/>
                <a:gd name="connsiteX14" fmla="*/ 6848 w 53536"/>
                <a:gd name="connsiteY14" fmla="*/ 70076 h 80347"/>
                <a:gd name="connsiteX15" fmla="*/ 0 w 53536"/>
                <a:gd name="connsiteY15" fmla="*/ 40199 h 80347"/>
                <a:gd name="connsiteX16" fmla="*/ 6848 w 53536"/>
                <a:gd name="connsiteY16" fmla="*/ 10322 h 80347"/>
                <a:gd name="connsiteX17" fmla="*/ 26768 w 53536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47">
                  <a:moveTo>
                    <a:pt x="26768" y="8298"/>
                  </a:moveTo>
                  <a:cubicBezTo>
                    <a:pt x="21373" y="8298"/>
                    <a:pt x="17309" y="10962"/>
                    <a:pt x="14577" y="16290"/>
                  </a:cubicBezTo>
                  <a:cubicBezTo>
                    <a:pt x="11879" y="21579"/>
                    <a:pt x="10531" y="29544"/>
                    <a:pt x="10531" y="40199"/>
                  </a:cubicBezTo>
                  <a:cubicBezTo>
                    <a:pt x="10531" y="50816"/>
                    <a:pt x="11879" y="58794"/>
                    <a:pt x="14577" y="64121"/>
                  </a:cubicBezTo>
                  <a:cubicBezTo>
                    <a:pt x="17309" y="69410"/>
                    <a:pt x="21373" y="72049"/>
                    <a:pt x="26768" y="72049"/>
                  </a:cubicBezTo>
                  <a:cubicBezTo>
                    <a:pt x="32198" y="72049"/>
                    <a:pt x="36261" y="69410"/>
                    <a:pt x="38959" y="64121"/>
                  </a:cubicBezTo>
                  <a:cubicBezTo>
                    <a:pt x="41691" y="58794"/>
                    <a:pt x="43058" y="50816"/>
                    <a:pt x="43058" y="40199"/>
                  </a:cubicBezTo>
                  <a:cubicBezTo>
                    <a:pt x="43058" y="29544"/>
                    <a:pt x="41691" y="21579"/>
                    <a:pt x="38959" y="16290"/>
                  </a:cubicBezTo>
                  <a:cubicBezTo>
                    <a:pt x="36261" y="10962"/>
                    <a:pt x="32198" y="8298"/>
                    <a:pt x="26768" y="8298"/>
                  </a:cubicBezTo>
                  <a:moveTo>
                    <a:pt x="26768" y="0"/>
                  </a:moveTo>
                  <a:cubicBezTo>
                    <a:pt x="35449" y="0"/>
                    <a:pt x="42071" y="3445"/>
                    <a:pt x="46637" y="10322"/>
                  </a:cubicBezTo>
                  <a:cubicBezTo>
                    <a:pt x="51237" y="17173"/>
                    <a:pt x="53537" y="27124"/>
                    <a:pt x="53537" y="40199"/>
                  </a:cubicBezTo>
                  <a:cubicBezTo>
                    <a:pt x="53537" y="53236"/>
                    <a:pt x="51237" y="63199"/>
                    <a:pt x="46637" y="70076"/>
                  </a:cubicBezTo>
                  <a:cubicBezTo>
                    <a:pt x="42071" y="76928"/>
                    <a:pt x="35449" y="80347"/>
                    <a:pt x="26768" y="80347"/>
                  </a:cubicBezTo>
                  <a:cubicBezTo>
                    <a:pt x="18088" y="80347"/>
                    <a:pt x="11448" y="76928"/>
                    <a:pt x="6848" y="70076"/>
                  </a:cubicBezTo>
                  <a:cubicBezTo>
                    <a:pt x="2282" y="63199"/>
                    <a:pt x="0" y="53236"/>
                    <a:pt x="0" y="40199"/>
                  </a:cubicBezTo>
                  <a:cubicBezTo>
                    <a:pt x="0" y="27124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E2A44E2-5AE8-F133-AB9D-6C2D9458D8CD}"/>
                </a:ext>
              </a:extLst>
            </p:cNvPr>
            <p:cNvSpPr/>
            <p:nvPr/>
          </p:nvSpPr>
          <p:spPr>
            <a:xfrm>
              <a:off x="6801563" y="3650890"/>
              <a:ext cx="50113" cy="78951"/>
            </a:xfrm>
            <a:custGeom>
              <a:avLst/>
              <a:gdLst>
                <a:gd name="connsiteX0" fmla="*/ 3268 w 50113"/>
                <a:gd name="connsiteY0" fmla="*/ 0 h 78951"/>
                <a:gd name="connsiteX1" fmla="*/ 44407 w 50113"/>
                <a:gd name="connsiteY1" fmla="*/ 0 h 78951"/>
                <a:gd name="connsiteX2" fmla="*/ 44407 w 50113"/>
                <a:gd name="connsiteY2" fmla="*/ 8824 h 78951"/>
                <a:gd name="connsiteX3" fmla="*/ 12865 w 50113"/>
                <a:gd name="connsiteY3" fmla="*/ 8824 h 78951"/>
                <a:gd name="connsiteX4" fmla="*/ 12865 w 50113"/>
                <a:gd name="connsiteY4" fmla="*/ 27803 h 78951"/>
                <a:gd name="connsiteX5" fmla="*/ 17431 w 50113"/>
                <a:gd name="connsiteY5" fmla="*/ 26663 h 78951"/>
                <a:gd name="connsiteX6" fmla="*/ 21996 w 50113"/>
                <a:gd name="connsiteY6" fmla="*/ 26253 h 78951"/>
                <a:gd name="connsiteX7" fmla="*/ 42540 w 50113"/>
                <a:gd name="connsiteY7" fmla="*/ 33361 h 78951"/>
                <a:gd name="connsiteX8" fmla="*/ 50114 w 50113"/>
                <a:gd name="connsiteY8" fmla="*/ 52609 h 78951"/>
                <a:gd name="connsiteX9" fmla="*/ 42333 w 50113"/>
                <a:gd name="connsiteY9" fmla="*/ 72061 h 78951"/>
                <a:gd name="connsiteX10" fmla="*/ 20388 w 50113"/>
                <a:gd name="connsiteY10" fmla="*/ 78951 h 78951"/>
                <a:gd name="connsiteX11" fmla="*/ 10428 w 50113"/>
                <a:gd name="connsiteY11" fmla="*/ 78132 h 78951"/>
                <a:gd name="connsiteX12" fmla="*/ 0 w 50113"/>
                <a:gd name="connsiteY12" fmla="*/ 75634 h 78951"/>
                <a:gd name="connsiteX13" fmla="*/ 0 w 50113"/>
                <a:gd name="connsiteY13" fmla="*/ 65107 h 78951"/>
                <a:gd name="connsiteX14" fmla="*/ 9650 w 50113"/>
                <a:gd name="connsiteY14" fmla="*/ 68898 h 78951"/>
                <a:gd name="connsiteX15" fmla="*/ 20180 w 50113"/>
                <a:gd name="connsiteY15" fmla="*/ 70140 h 78951"/>
                <a:gd name="connsiteX16" fmla="*/ 34395 w 50113"/>
                <a:gd name="connsiteY16" fmla="*/ 65415 h 78951"/>
                <a:gd name="connsiteX17" fmla="*/ 39634 w 50113"/>
                <a:gd name="connsiteY17" fmla="*/ 52609 h 78951"/>
                <a:gd name="connsiteX18" fmla="*/ 34395 w 50113"/>
                <a:gd name="connsiteY18" fmla="*/ 39789 h 78951"/>
                <a:gd name="connsiteX19" fmla="*/ 20180 w 50113"/>
                <a:gd name="connsiteY19" fmla="*/ 35064 h 78951"/>
                <a:gd name="connsiteX20" fmla="*/ 11777 w 50113"/>
                <a:gd name="connsiteY20" fmla="*/ 35999 h 78951"/>
                <a:gd name="connsiteX21" fmla="*/ 3268 w 50113"/>
                <a:gd name="connsiteY21" fmla="*/ 38906 h 78951"/>
                <a:gd name="connsiteX22" fmla="*/ 3268 w 50113"/>
                <a:gd name="connsiteY22" fmla="*/ 0 h 7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3" h="78951">
                  <a:moveTo>
                    <a:pt x="3268" y="0"/>
                  </a:moveTo>
                  <a:lnTo>
                    <a:pt x="44407" y="0"/>
                  </a:lnTo>
                  <a:lnTo>
                    <a:pt x="44407" y="8824"/>
                  </a:lnTo>
                  <a:lnTo>
                    <a:pt x="12865" y="8824"/>
                  </a:lnTo>
                  <a:lnTo>
                    <a:pt x="12865" y="27803"/>
                  </a:lnTo>
                  <a:cubicBezTo>
                    <a:pt x="14388" y="27290"/>
                    <a:pt x="15909" y="26906"/>
                    <a:pt x="17431" y="26663"/>
                  </a:cubicBezTo>
                  <a:cubicBezTo>
                    <a:pt x="18953" y="26394"/>
                    <a:pt x="20475" y="26253"/>
                    <a:pt x="21996" y="26253"/>
                  </a:cubicBezTo>
                  <a:cubicBezTo>
                    <a:pt x="30642" y="26253"/>
                    <a:pt x="37491" y="28622"/>
                    <a:pt x="42540" y="33361"/>
                  </a:cubicBezTo>
                  <a:cubicBezTo>
                    <a:pt x="47590" y="38099"/>
                    <a:pt x="50114" y="44515"/>
                    <a:pt x="50114" y="52609"/>
                  </a:cubicBezTo>
                  <a:cubicBezTo>
                    <a:pt x="50114" y="60945"/>
                    <a:pt x="47521" y="67425"/>
                    <a:pt x="42333" y="72061"/>
                  </a:cubicBezTo>
                  <a:cubicBezTo>
                    <a:pt x="37145" y="76659"/>
                    <a:pt x="29830" y="78951"/>
                    <a:pt x="20388" y="78951"/>
                  </a:cubicBezTo>
                  <a:cubicBezTo>
                    <a:pt x="17136" y="78951"/>
                    <a:pt x="13817" y="78682"/>
                    <a:pt x="10428" y="78132"/>
                  </a:cubicBezTo>
                  <a:cubicBezTo>
                    <a:pt x="7073" y="77581"/>
                    <a:pt x="3597" y="76749"/>
                    <a:pt x="0" y="75634"/>
                  </a:cubicBezTo>
                  <a:lnTo>
                    <a:pt x="0" y="65107"/>
                  </a:lnTo>
                  <a:cubicBezTo>
                    <a:pt x="3113" y="66798"/>
                    <a:pt x="6329" y="68066"/>
                    <a:pt x="9650" y="68898"/>
                  </a:cubicBezTo>
                  <a:cubicBezTo>
                    <a:pt x="12970" y="69731"/>
                    <a:pt x="16481" y="70140"/>
                    <a:pt x="20180" y="70140"/>
                  </a:cubicBezTo>
                  <a:cubicBezTo>
                    <a:pt x="26163" y="70140"/>
                    <a:pt x="30902" y="68565"/>
                    <a:pt x="34395" y="65415"/>
                  </a:cubicBezTo>
                  <a:cubicBezTo>
                    <a:pt x="37888" y="62277"/>
                    <a:pt x="39634" y="58000"/>
                    <a:pt x="39634" y="52609"/>
                  </a:cubicBezTo>
                  <a:cubicBezTo>
                    <a:pt x="39634" y="47217"/>
                    <a:pt x="37888" y="42940"/>
                    <a:pt x="34395" y="39789"/>
                  </a:cubicBezTo>
                  <a:cubicBezTo>
                    <a:pt x="30902" y="36639"/>
                    <a:pt x="26163" y="35064"/>
                    <a:pt x="20180" y="35064"/>
                  </a:cubicBezTo>
                  <a:cubicBezTo>
                    <a:pt x="17379" y="35064"/>
                    <a:pt x="14577" y="35371"/>
                    <a:pt x="11777" y="35999"/>
                  </a:cubicBezTo>
                  <a:cubicBezTo>
                    <a:pt x="9009" y="36626"/>
                    <a:pt x="6174" y="37587"/>
                    <a:pt x="3268" y="38906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0B15A2D-B372-1630-3B46-B5BE07259005}"/>
                </a:ext>
              </a:extLst>
            </p:cNvPr>
            <p:cNvSpPr/>
            <p:nvPr/>
          </p:nvSpPr>
          <p:spPr>
            <a:xfrm>
              <a:off x="7453237" y="3650890"/>
              <a:ext cx="46115" cy="77452"/>
            </a:xfrm>
            <a:custGeom>
              <a:avLst/>
              <a:gdLst>
                <a:gd name="connsiteX0" fmla="*/ 1498 w 46115"/>
                <a:gd name="connsiteY0" fmla="*/ 68629 h 77452"/>
                <a:gd name="connsiteX1" fmla="*/ 18620 w 46115"/>
                <a:gd name="connsiteY1" fmla="*/ 68629 h 77452"/>
                <a:gd name="connsiteX2" fmla="*/ 18620 w 46115"/>
                <a:gd name="connsiteY2" fmla="*/ 9541 h 77452"/>
                <a:gd name="connsiteX3" fmla="*/ 0 w 46115"/>
                <a:gd name="connsiteY3" fmla="*/ 13280 h 77452"/>
                <a:gd name="connsiteX4" fmla="*/ 0 w 46115"/>
                <a:gd name="connsiteY4" fmla="*/ 3740 h 77452"/>
                <a:gd name="connsiteX5" fmla="*/ 18518 w 46115"/>
                <a:gd name="connsiteY5" fmla="*/ 0 h 77452"/>
                <a:gd name="connsiteX6" fmla="*/ 28994 w 46115"/>
                <a:gd name="connsiteY6" fmla="*/ 0 h 77452"/>
                <a:gd name="connsiteX7" fmla="*/ 28994 w 46115"/>
                <a:gd name="connsiteY7" fmla="*/ 68629 h 77452"/>
                <a:gd name="connsiteX8" fmla="*/ 46116 w 46115"/>
                <a:gd name="connsiteY8" fmla="*/ 68629 h 77452"/>
                <a:gd name="connsiteX9" fmla="*/ 46116 w 46115"/>
                <a:gd name="connsiteY9" fmla="*/ 77453 h 77452"/>
                <a:gd name="connsiteX10" fmla="*/ 1498 w 46115"/>
                <a:gd name="connsiteY10" fmla="*/ 77453 h 77452"/>
                <a:gd name="connsiteX11" fmla="*/ 1498 w 46115"/>
                <a:gd name="connsiteY11" fmla="*/ 68629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15" h="77452">
                  <a:moveTo>
                    <a:pt x="1498" y="68629"/>
                  </a:moveTo>
                  <a:lnTo>
                    <a:pt x="18620" y="68629"/>
                  </a:lnTo>
                  <a:lnTo>
                    <a:pt x="18620" y="9541"/>
                  </a:lnTo>
                  <a:lnTo>
                    <a:pt x="0" y="13280"/>
                  </a:lnTo>
                  <a:lnTo>
                    <a:pt x="0" y="3740"/>
                  </a:lnTo>
                  <a:lnTo>
                    <a:pt x="18518" y="0"/>
                  </a:lnTo>
                  <a:lnTo>
                    <a:pt x="28994" y="0"/>
                  </a:lnTo>
                  <a:lnTo>
                    <a:pt x="28994" y="68629"/>
                  </a:lnTo>
                  <a:lnTo>
                    <a:pt x="46116" y="68629"/>
                  </a:lnTo>
                  <a:lnTo>
                    <a:pt x="46116" y="77453"/>
                  </a:lnTo>
                  <a:lnTo>
                    <a:pt x="1498" y="77453"/>
                  </a:lnTo>
                  <a:lnTo>
                    <a:pt x="1498" y="68629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55DFD00-E484-A0C7-15B4-15F4FD575BC6}"/>
                </a:ext>
              </a:extLst>
            </p:cNvPr>
            <p:cNvSpPr/>
            <p:nvPr/>
          </p:nvSpPr>
          <p:spPr>
            <a:xfrm>
              <a:off x="7516167" y="3649494"/>
              <a:ext cx="53530" cy="80347"/>
            </a:xfrm>
            <a:custGeom>
              <a:avLst/>
              <a:gdLst>
                <a:gd name="connsiteX0" fmla="*/ 26765 w 53530"/>
                <a:gd name="connsiteY0" fmla="*/ 8298 h 80347"/>
                <a:gd name="connsiteX1" fmla="*/ 14574 w 53530"/>
                <a:gd name="connsiteY1" fmla="*/ 16290 h 80347"/>
                <a:gd name="connsiteX2" fmla="*/ 10527 w 53530"/>
                <a:gd name="connsiteY2" fmla="*/ 40199 h 80347"/>
                <a:gd name="connsiteX3" fmla="*/ 14574 w 53530"/>
                <a:gd name="connsiteY3" fmla="*/ 64121 h 80347"/>
                <a:gd name="connsiteX4" fmla="*/ 26765 w 53530"/>
                <a:gd name="connsiteY4" fmla="*/ 72049 h 80347"/>
                <a:gd name="connsiteX5" fmla="*/ 38957 w 53530"/>
                <a:gd name="connsiteY5" fmla="*/ 64121 h 80347"/>
                <a:gd name="connsiteX6" fmla="*/ 43055 w 53530"/>
                <a:gd name="connsiteY6" fmla="*/ 40199 h 80347"/>
                <a:gd name="connsiteX7" fmla="*/ 38957 w 53530"/>
                <a:gd name="connsiteY7" fmla="*/ 16290 h 80347"/>
                <a:gd name="connsiteX8" fmla="*/ 26765 w 53530"/>
                <a:gd name="connsiteY8" fmla="*/ 8298 h 80347"/>
                <a:gd name="connsiteX9" fmla="*/ 26765 w 53530"/>
                <a:gd name="connsiteY9" fmla="*/ 0 h 80347"/>
                <a:gd name="connsiteX10" fmla="*/ 46628 w 53530"/>
                <a:gd name="connsiteY10" fmla="*/ 10322 h 80347"/>
                <a:gd name="connsiteX11" fmla="*/ 53531 w 53530"/>
                <a:gd name="connsiteY11" fmla="*/ 40199 h 80347"/>
                <a:gd name="connsiteX12" fmla="*/ 46628 w 53530"/>
                <a:gd name="connsiteY12" fmla="*/ 70076 h 80347"/>
                <a:gd name="connsiteX13" fmla="*/ 26765 w 53530"/>
                <a:gd name="connsiteY13" fmla="*/ 80347 h 80347"/>
                <a:gd name="connsiteX14" fmla="*/ 6839 w 53530"/>
                <a:gd name="connsiteY14" fmla="*/ 70076 h 80347"/>
                <a:gd name="connsiteX15" fmla="*/ 0 w 53530"/>
                <a:gd name="connsiteY15" fmla="*/ 40199 h 80347"/>
                <a:gd name="connsiteX16" fmla="*/ 6839 w 53530"/>
                <a:gd name="connsiteY16" fmla="*/ 10322 h 80347"/>
                <a:gd name="connsiteX17" fmla="*/ 26765 w 53530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0" h="80347">
                  <a:moveTo>
                    <a:pt x="26765" y="8298"/>
                  </a:moveTo>
                  <a:cubicBezTo>
                    <a:pt x="21374" y="8298"/>
                    <a:pt x="17301" y="10962"/>
                    <a:pt x="14574" y="16290"/>
                  </a:cubicBezTo>
                  <a:cubicBezTo>
                    <a:pt x="11872" y="21579"/>
                    <a:pt x="10527" y="29544"/>
                    <a:pt x="10527" y="40199"/>
                  </a:cubicBezTo>
                  <a:cubicBezTo>
                    <a:pt x="10527" y="50816"/>
                    <a:pt x="11872" y="58794"/>
                    <a:pt x="14574" y="64121"/>
                  </a:cubicBezTo>
                  <a:cubicBezTo>
                    <a:pt x="17301" y="69410"/>
                    <a:pt x="21374" y="72049"/>
                    <a:pt x="26765" y="72049"/>
                  </a:cubicBezTo>
                  <a:cubicBezTo>
                    <a:pt x="32195" y="72049"/>
                    <a:pt x="36255" y="69410"/>
                    <a:pt x="38957" y="64121"/>
                  </a:cubicBezTo>
                  <a:cubicBezTo>
                    <a:pt x="41685" y="58794"/>
                    <a:pt x="43055" y="50816"/>
                    <a:pt x="43055" y="40199"/>
                  </a:cubicBezTo>
                  <a:cubicBezTo>
                    <a:pt x="43055" y="29544"/>
                    <a:pt x="41685" y="21579"/>
                    <a:pt x="38957" y="16290"/>
                  </a:cubicBezTo>
                  <a:cubicBezTo>
                    <a:pt x="36255" y="10962"/>
                    <a:pt x="32195" y="8298"/>
                    <a:pt x="26765" y="8298"/>
                  </a:cubicBezTo>
                  <a:moveTo>
                    <a:pt x="26765" y="0"/>
                  </a:moveTo>
                  <a:cubicBezTo>
                    <a:pt x="35448" y="0"/>
                    <a:pt x="42069" y="3445"/>
                    <a:pt x="46628" y="10322"/>
                  </a:cubicBezTo>
                  <a:cubicBezTo>
                    <a:pt x="51225" y="17173"/>
                    <a:pt x="53531" y="27124"/>
                    <a:pt x="53531" y="40199"/>
                  </a:cubicBezTo>
                  <a:cubicBezTo>
                    <a:pt x="53531" y="53236"/>
                    <a:pt x="51225" y="63199"/>
                    <a:pt x="46628" y="70076"/>
                  </a:cubicBezTo>
                  <a:cubicBezTo>
                    <a:pt x="42069" y="76928"/>
                    <a:pt x="35448" y="80347"/>
                    <a:pt x="26765" y="80347"/>
                  </a:cubicBezTo>
                  <a:cubicBezTo>
                    <a:pt x="18083" y="80347"/>
                    <a:pt x="11436" y="76928"/>
                    <a:pt x="6839" y="70076"/>
                  </a:cubicBezTo>
                  <a:cubicBezTo>
                    <a:pt x="2280" y="63199"/>
                    <a:pt x="0" y="53236"/>
                    <a:pt x="0" y="40199"/>
                  </a:cubicBezTo>
                  <a:cubicBezTo>
                    <a:pt x="0" y="27124"/>
                    <a:pt x="2280" y="17173"/>
                    <a:pt x="6839" y="10322"/>
                  </a:cubicBezTo>
                  <a:cubicBezTo>
                    <a:pt x="11436" y="3445"/>
                    <a:pt x="18083" y="0"/>
                    <a:pt x="26765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2F9DB6C-496F-7A02-91C2-FED8731CFFAE}"/>
                </a:ext>
              </a:extLst>
            </p:cNvPr>
            <p:cNvSpPr/>
            <p:nvPr/>
          </p:nvSpPr>
          <p:spPr>
            <a:xfrm>
              <a:off x="8139196" y="3650890"/>
              <a:ext cx="46128" cy="77452"/>
            </a:xfrm>
            <a:custGeom>
              <a:avLst/>
              <a:gdLst>
                <a:gd name="connsiteX0" fmla="*/ 1511 w 46128"/>
                <a:gd name="connsiteY0" fmla="*/ 68629 h 77452"/>
                <a:gd name="connsiteX1" fmla="*/ 18633 w 46128"/>
                <a:gd name="connsiteY1" fmla="*/ 68629 h 77452"/>
                <a:gd name="connsiteX2" fmla="*/ 18633 w 46128"/>
                <a:gd name="connsiteY2" fmla="*/ 9541 h 77452"/>
                <a:gd name="connsiteX3" fmla="*/ 0 w 46128"/>
                <a:gd name="connsiteY3" fmla="*/ 13280 h 77452"/>
                <a:gd name="connsiteX4" fmla="*/ 0 w 46128"/>
                <a:gd name="connsiteY4" fmla="*/ 3740 h 77452"/>
                <a:gd name="connsiteX5" fmla="*/ 18518 w 46128"/>
                <a:gd name="connsiteY5" fmla="*/ 0 h 77452"/>
                <a:gd name="connsiteX6" fmla="*/ 29006 w 46128"/>
                <a:gd name="connsiteY6" fmla="*/ 0 h 77452"/>
                <a:gd name="connsiteX7" fmla="*/ 29006 w 46128"/>
                <a:gd name="connsiteY7" fmla="*/ 68629 h 77452"/>
                <a:gd name="connsiteX8" fmla="*/ 46128 w 46128"/>
                <a:gd name="connsiteY8" fmla="*/ 68629 h 77452"/>
                <a:gd name="connsiteX9" fmla="*/ 46128 w 46128"/>
                <a:gd name="connsiteY9" fmla="*/ 77453 h 77452"/>
                <a:gd name="connsiteX10" fmla="*/ 1511 w 46128"/>
                <a:gd name="connsiteY10" fmla="*/ 77453 h 77452"/>
                <a:gd name="connsiteX11" fmla="*/ 1511 w 46128"/>
                <a:gd name="connsiteY11" fmla="*/ 68629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28" h="77452">
                  <a:moveTo>
                    <a:pt x="1511" y="68629"/>
                  </a:moveTo>
                  <a:lnTo>
                    <a:pt x="18633" y="68629"/>
                  </a:lnTo>
                  <a:lnTo>
                    <a:pt x="18633" y="9541"/>
                  </a:lnTo>
                  <a:lnTo>
                    <a:pt x="0" y="13280"/>
                  </a:lnTo>
                  <a:lnTo>
                    <a:pt x="0" y="3740"/>
                  </a:lnTo>
                  <a:lnTo>
                    <a:pt x="18518" y="0"/>
                  </a:lnTo>
                  <a:lnTo>
                    <a:pt x="29006" y="0"/>
                  </a:lnTo>
                  <a:lnTo>
                    <a:pt x="29006" y="68629"/>
                  </a:lnTo>
                  <a:lnTo>
                    <a:pt x="46128" y="68629"/>
                  </a:lnTo>
                  <a:lnTo>
                    <a:pt x="46128" y="77453"/>
                  </a:lnTo>
                  <a:lnTo>
                    <a:pt x="1511" y="77453"/>
                  </a:lnTo>
                  <a:lnTo>
                    <a:pt x="1511" y="68629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E6F2FDA-0EB2-86D0-D5E9-094CFDA3919A}"/>
                </a:ext>
              </a:extLst>
            </p:cNvPr>
            <p:cNvSpPr/>
            <p:nvPr/>
          </p:nvSpPr>
          <p:spPr>
            <a:xfrm>
              <a:off x="8203317" y="3650890"/>
              <a:ext cx="50111" cy="78951"/>
            </a:xfrm>
            <a:custGeom>
              <a:avLst/>
              <a:gdLst>
                <a:gd name="connsiteX0" fmla="*/ 3266 w 50111"/>
                <a:gd name="connsiteY0" fmla="*/ 0 h 78951"/>
                <a:gd name="connsiteX1" fmla="*/ 44412 w 50111"/>
                <a:gd name="connsiteY1" fmla="*/ 0 h 78951"/>
                <a:gd name="connsiteX2" fmla="*/ 44412 w 50111"/>
                <a:gd name="connsiteY2" fmla="*/ 8824 h 78951"/>
                <a:gd name="connsiteX3" fmla="*/ 12870 w 50111"/>
                <a:gd name="connsiteY3" fmla="*/ 8824 h 78951"/>
                <a:gd name="connsiteX4" fmla="*/ 12870 w 50111"/>
                <a:gd name="connsiteY4" fmla="*/ 27803 h 78951"/>
                <a:gd name="connsiteX5" fmla="*/ 17430 w 50111"/>
                <a:gd name="connsiteY5" fmla="*/ 26663 h 78951"/>
                <a:gd name="connsiteX6" fmla="*/ 22001 w 50111"/>
                <a:gd name="connsiteY6" fmla="*/ 26253 h 78951"/>
                <a:gd name="connsiteX7" fmla="*/ 42543 w 50111"/>
                <a:gd name="connsiteY7" fmla="*/ 33361 h 78951"/>
                <a:gd name="connsiteX8" fmla="*/ 50111 w 50111"/>
                <a:gd name="connsiteY8" fmla="*/ 52609 h 78951"/>
                <a:gd name="connsiteX9" fmla="*/ 42338 w 50111"/>
                <a:gd name="connsiteY9" fmla="*/ 72061 h 78951"/>
                <a:gd name="connsiteX10" fmla="*/ 20388 w 50111"/>
                <a:gd name="connsiteY10" fmla="*/ 78951 h 78951"/>
                <a:gd name="connsiteX11" fmla="*/ 10424 w 50111"/>
                <a:gd name="connsiteY11" fmla="*/ 78132 h 78951"/>
                <a:gd name="connsiteX12" fmla="*/ 0 w 50111"/>
                <a:gd name="connsiteY12" fmla="*/ 75634 h 78951"/>
                <a:gd name="connsiteX13" fmla="*/ 0 w 50111"/>
                <a:gd name="connsiteY13" fmla="*/ 65107 h 78951"/>
                <a:gd name="connsiteX14" fmla="*/ 9656 w 50111"/>
                <a:gd name="connsiteY14" fmla="*/ 68898 h 78951"/>
                <a:gd name="connsiteX15" fmla="*/ 20183 w 50111"/>
                <a:gd name="connsiteY15" fmla="*/ 70140 h 78951"/>
                <a:gd name="connsiteX16" fmla="*/ 34398 w 50111"/>
                <a:gd name="connsiteY16" fmla="*/ 65415 h 78951"/>
                <a:gd name="connsiteX17" fmla="*/ 39636 w 50111"/>
                <a:gd name="connsiteY17" fmla="*/ 52609 h 78951"/>
                <a:gd name="connsiteX18" fmla="*/ 34398 w 50111"/>
                <a:gd name="connsiteY18" fmla="*/ 39789 h 78951"/>
                <a:gd name="connsiteX19" fmla="*/ 20183 w 50111"/>
                <a:gd name="connsiteY19" fmla="*/ 35064 h 78951"/>
                <a:gd name="connsiteX20" fmla="*/ 11782 w 50111"/>
                <a:gd name="connsiteY20" fmla="*/ 35999 h 78951"/>
                <a:gd name="connsiteX21" fmla="*/ 3266 w 50111"/>
                <a:gd name="connsiteY21" fmla="*/ 38906 h 78951"/>
                <a:gd name="connsiteX22" fmla="*/ 3266 w 50111"/>
                <a:gd name="connsiteY22" fmla="*/ 0 h 7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1" h="78951">
                  <a:moveTo>
                    <a:pt x="3266" y="0"/>
                  </a:moveTo>
                  <a:lnTo>
                    <a:pt x="44412" y="0"/>
                  </a:lnTo>
                  <a:lnTo>
                    <a:pt x="44412" y="8824"/>
                  </a:lnTo>
                  <a:lnTo>
                    <a:pt x="12870" y="8824"/>
                  </a:lnTo>
                  <a:lnTo>
                    <a:pt x="12870" y="27803"/>
                  </a:lnTo>
                  <a:cubicBezTo>
                    <a:pt x="14394" y="27290"/>
                    <a:pt x="15906" y="26906"/>
                    <a:pt x="17430" y="26663"/>
                  </a:cubicBezTo>
                  <a:cubicBezTo>
                    <a:pt x="18953" y="26394"/>
                    <a:pt x="20477" y="26253"/>
                    <a:pt x="22001" y="26253"/>
                  </a:cubicBezTo>
                  <a:cubicBezTo>
                    <a:pt x="30646" y="26253"/>
                    <a:pt x="37497" y="28622"/>
                    <a:pt x="42543" y="33361"/>
                  </a:cubicBezTo>
                  <a:cubicBezTo>
                    <a:pt x="47588" y="38099"/>
                    <a:pt x="50111" y="44515"/>
                    <a:pt x="50111" y="52609"/>
                  </a:cubicBezTo>
                  <a:cubicBezTo>
                    <a:pt x="50111" y="60945"/>
                    <a:pt x="47525" y="67425"/>
                    <a:pt x="42338" y="72061"/>
                  </a:cubicBezTo>
                  <a:cubicBezTo>
                    <a:pt x="37151" y="76659"/>
                    <a:pt x="29826" y="78951"/>
                    <a:pt x="20388" y="78951"/>
                  </a:cubicBezTo>
                  <a:cubicBezTo>
                    <a:pt x="17135" y="78951"/>
                    <a:pt x="13818" y="78682"/>
                    <a:pt x="10424" y="78132"/>
                  </a:cubicBezTo>
                  <a:cubicBezTo>
                    <a:pt x="7069" y="77581"/>
                    <a:pt x="3599" y="76749"/>
                    <a:pt x="0" y="75634"/>
                  </a:cubicBezTo>
                  <a:lnTo>
                    <a:pt x="0" y="65107"/>
                  </a:lnTo>
                  <a:cubicBezTo>
                    <a:pt x="3112" y="66798"/>
                    <a:pt x="6339" y="68066"/>
                    <a:pt x="9656" y="68898"/>
                  </a:cubicBezTo>
                  <a:cubicBezTo>
                    <a:pt x="12973" y="69731"/>
                    <a:pt x="16482" y="70140"/>
                    <a:pt x="20183" y="70140"/>
                  </a:cubicBezTo>
                  <a:cubicBezTo>
                    <a:pt x="26163" y="70140"/>
                    <a:pt x="30902" y="68565"/>
                    <a:pt x="34398" y="65415"/>
                  </a:cubicBezTo>
                  <a:cubicBezTo>
                    <a:pt x="37894" y="62277"/>
                    <a:pt x="39636" y="58000"/>
                    <a:pt x="39636" y="52609"/>
                  </a:cubicBezTo>
                  <a:cubicBezTo>
                    <a:pt x="39636" y="47217"/>
                    <a:pt x="37894" y="42940"/>
                    <a:pt x="34398" y="39789"/>
                  </a:cubicBezTo>
                  <a:cubicBezTo>
                    <a:pt x="30902" y="36639"/>
                    <a:pt x="26163" y="35064"/>
                    <a:pt x="20183" y="35064"/>
                  </a:cubicBezTo>
                  <a:cubicBezTo>
                    <a:pt x="17378" y="35064"/>
                    <a:pt x="14586" y="35371"/>
                    <a:pt x="11782" y="35999"/>
                  </a:cubicBezTo>
                  <a:cubicBezTo>
                    <a:pt x="9016" y="36626"/>
                    <a:pt x="6173" y="37587"/>
                    <a:pt x="3266" y="38906"/>
                  </a:cubicBezTo>
                  <a:lnTo>
                    <a:pt x="3266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04582C0-5AB3-6F90-81E4-2F9DBABD6C04}"/>
                </a:ext>
              </a:extLst>
            </p:cNvPr>
            <p:cNvSpPr/>
            <p:nvPr/>
          </p:nvSpPr>
          <p:spPr>
            <a:xfrm>
              <a:off x="8820993" y="3649494"/>
              <a:ext cx="49176" cy="78848"/>
            </a:xfrm>
            <a:custGeom>
              <a:avLst/>
              <a:gdLst>
                <a:gd name="connsiteX0" fmla="*/ 12602 w 49176"/>
                <a:gd name="connsiteY0" fmla="*/ 70025 h 78848"/>
                <a:gd name="connsiteX1" fmla="*/ 49176 w 49176"/>
                <a:gd name="connsiteY1" fmla="*/ 70025 h 78848"/>
                <a:gd name="connsiteX2" fmla="*/ 49176 w 49176"/>
                <a:gd name="connsiteY2" fmla="*/ 78849 h 78848"/>
                <a:gd name="connsiteX3" fmla="*/ 0 w 49176"/>
                <a:gd name="connsiteY3" fmla="*/ 78849 h 78848"/>
                <a:gd name="connsiteX4" fmla="*/ 0 w 49176"/>
                <a:gd name="connsiteY4" fmla="*/ 70025 h 78848"/>
                <a:gd name="connsiteX5" fmla="*/ 16226 w 49176"/>
                <a:gd name="connsiteY5" fmla="*/ 53479 h 78848"/>
                <a:gd name="connsiteX6" fmla="*/ 29199 w 49176"/>
                <a:gd name="connsiteY6" fmla="*/ 40045 h 78848"/>
                <a:gd name="connsiteX7" fmla="*/ 36204 w 49176"/>
                <a:gd name="connsiteY7" fmla="*/ 30505 h 78848"/>
                <a:gd name="connsiteX8" fmla="*/ 38227 w 49176"/>
                <a:gd name="connsiteY8" fmla="*/ 22770 h 78848"/>
                <a:gd name="connsiteX9" fmla="*/ 33873 w 49176"/>
                <a:gd name="connsiteY9" fmla="*/ 12704 h 78848"/>
                <a:gd name="connsiteX10" fmla="*/ 22616 w 49176"/>
                <a:gd name="connsiteY10" fmla="*/ 8811 h 78848"/>
                <a:gd name="connsiteX11" fmla="*/ 12192 w 49176"/>
                <a:gd name="connsiteY11" fmla="*/ 10527 h 78848"/>
                <a:gd name="connsiteX12" fmla="*/ 512 w 49176"/>
                <a:gd name="connsiteY12" fmla="*/ 15713 h 78848"/>
                <a:gd name="connsiteX13" fmla="*/ 512 w 49176"/>
                <a:gd name="connsiteY13" fmla="*/ 5135 h 78848"/>
                <a:gd name="connsiteX14" fmla="*/ 12345 w 49176"/>
                <a:gd name="connsiteY14" fmla="*/ 1293 h 78848"/>
                <a:gd name="connsiteX15" fmla="*/ 22411 w 49176"/>
                <a:gd name="connsiteY15" fmla="*/ 0 h 78848"/>
                <a:gd name="connsiteX16" fmla="*/ 41595 w 49176"/>
                <a:gd name="connsiteY16" fmla="*/ 6019 h 78848"/>
                <a:gd name="connsiteX17" fmla="*/ 48754 w 49176"/>
                <a:gd name="connsiteY17" fmla="*/ 22091 h 78848"/>
                <a:gd name="connsiteX18" fmla="*/ 46948 w 49176"/>
                <a:gd name="connsiteY18" fmla="*/ 31171 h 78848"/>
                <a:gd name="connsiteX19" fmla="*/ 40455 w 49176"/>
                <a:gd name="connsiteY19" fmla="*/ 41236 h 78848"/>
                <a:gd name="connsiteX20" fmla="*/ 32208 w 49176"/>
                <a:gd name="connsiteY20" fmla="*/ 49958 h 78848"/>
                <a:gd name="connsiteX21" fmla="*/ 12602 w 49176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76" h="78848">
                  <a:moveTo>
                    <a:pt x="12602" y="70025"/>
                  </a:moveTo>
                  <a:lnTo>
                    <a:pt x="49176" y="70025"/>
                  </a:lnTo>
                  <a:lnTo>
                    <a:pt x="49176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0" y="65914"/>
                    <a:pt x="9374" y="60395"/>
                    <a:pt x="16226" y="53479"/>
                  </a:cubicBezTo>
                  <a:cubicBezTo>
                    <a:pt x="23116" y="46525"/>
                    <a:pt x="27444" y="42056"/>
                    <a:pt x="29199" y="40045"/>
                  </a:cubicBezTo>
                  <a:cubicBezTo>
                    <a:pt x="32554" y="36268"/>
                    <a:pt x="34884" y="33092"/>
                    <a:pt x="36204" y="30505"/>
                  </a:cubicBezTo>
                  <a:cubicBezTo>
                    <a:pt x="37548" y="27879"/>
                    <a:pt x="38227" y="25293"/>
                    <a:pt x="38227" y="22770"/>
                  </a:cubicBezTo>
                  <a:cubicBezTo>
                    <a:pt x="38227" y="18659"/>
                    <a:pt x="36780" y="15304"/>
                    <a:pt x="33873" y="12704"/>
                  </a:cubicBezTo>
                  <a:cubicBezTo>
                    <a:pt x="31004" y="10104"/>
                    <a:pt x="27252" y="8811"/>
                    <a:pt x="22616" y="8811"/>
                  </a:cubicBezTo>
                  <a:cubicBezTo>
                    <a:pt x="19325" y="8811"/>
                    <a:pt x="15854" y="9387"/>
                    <a:pt x="12192" y="10527"/>
                  </a:cubicBezTo>
                  <a:cubicBezTo>
                    <a:pt x="8555" y="11667"/>
                    <a:pt x="4661" y="13395"/>
                    <a:pt x="512" y="15713"/>
                  </a:cubicBezTo>
                  <a:lnTo>
                    <a:pt x="512" y="5135"/>
                  </a:lnTo>
                  <a:cubicBezTo>
                    <a:pt x="4725" y="3432"/>
                    <a:pt x="8670" y="2151"/>
                    <a:pt x="12345" y="1293"/>
                  </a:cubicBezTo>
                  <a:cubicBezTo>
                    <a:pt x="16008" y="435"/>
                    <a:pt x="19363" y="0"/>
                    <a:pt x="22411" y="0"/>
                  </a:cubicBezTo>
                  <a:cubicBezTo>
                    <a:pt x="30428" y="0"/>
                    <a:pt x="36818" y="2011"/>
                    <a:pt x="41595" y="6019"/>
                  </a:cubicBezTo>
                  <a:cubicBezTo>
                    <a:pt x="46372" y="10027"/>
                    <a:pt x="48754" y="15380"/>
                    <a:pt x="48754" y="22091"/>
                  </a:cubicBezTo>
                  <a:cubicBezTo>
                    <a:pt x="48754" y="25280"/>
                    <a:pt x="48152" y="28302"/>
                    <a:pt x="46948" y="31171"/>
                  </a:cubicBezTo>
                  <a:cubicBezTo>
                    <a:pt x="45770" y="34001"/>
                    <a:pt x="43606" y="37356"/>
                    <a:pt x="40455" y="41236"/>
                  </a:cubicBezTo>
                  <a:cubicBezTo>
                    <a:pt x="39597" y="42248"/>
                    <a:pt x="36844" y="45155"/>
                    <a:pt x="32208" y="49958"/>
                  </a:cubicBezTo>
                  <a:cubicBezTo>
                    <a:pt x="27572" y="54734"/>
                    <a:pt x="21041" y="61419"/>
                    <a:pt x="12602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8FB6382-6D86-37EA-93B7-77B499148FB5}"/>
                </a:ext>
              </a:extLst>
            </p:cNvPr>
            <p:cNvSpPr/>
            <p:nvPr/>
          </p:nvSpPr>
          <p:spPr>
            <a:xfrm>
              <a:off x="8887804" y="3649494"/>
              <a:ext cx="53543" cy="80347"/>
            </a:xfrm>
            <a:custGeom>
              <a:avLst/>
              <a:gdLst>
                <a:gd name="connsiteX0" fmla="*/ 26765 w 53543"/>
                <a:gd name="connsiteY0" fmla="*/ 8298 h 80347"/>
                <a:gd name="connsiteX1" fmla="*/ 14574 w 53543"/>
                <a:gd name="connsiteY1" fmla="*/ 16290 h 80347"/>
                <a:gd name="connsiteX2" fmla="*/ 10527 w 53543"/>
                <a:gd name="connsiteY2" fmla="*/ 40199 h 80347"/>
                <a:gd name="connsiteX3" fmla="*/ 14574 w 53543"/>
                <a:gd name="connsiteY3" fmla="*/ 64121 h 80347"/>
                <a:gd name="connsiteX4" fmla="*/ 26765 w 53543"/>
                <a:gd name="connsiteY4" fmla="*/ 72049 h 80347"/>
                <a:gd name="connsiteX5" fmla="*/ 38957 w 53543"/>
                <a:gd name="connsiteY5" fmla="*/ 64121 h 80347"/>
                <a:gd name="connsiteX6" fmla="*/ 43055 w 53543"/>
                <a:gd name="connsiteY6" fmla="*/ 40199 h 80347"/>
                <a:gd name="connsiteX7" fmla="*/ 38957 w 53543"/>
                <a:gd name="connsiteY7" fmla="*/ 16290 h 80347"/>
                <a:gd name="connsiteX8" fmla="*/ 26765 w 53543"/>
                <a:gd name="connsiteY8" fmla="*/ 8298 h 80347"/>
                <a:gd name="connsiteX9" fmla="*/ 26765 w 53543"/>
                <a:gd name="connsiteY9" fmla="*/ 0 h 80347"/>
                <a:gd name="connsiteX10" fmla="*/ 46641 w 53543"/>
                <a:gd name="connsiteY10" fmla="*/ 10322 h 80347"/>
                <a:gd name="connsiteX11" fmla="*/ 53543 w 53543"/>
                <a:gd name="connsiteY11" fmla="*/ 40199 h 80347"/>
                <a:gd name="connsiteX12" fmla="*/ 46641 w 53543"/>
                <a:gd name="connsiteY12" fmla="*/ 70076 h 80347"/>
                <a:gd name="connsiteX13" fmla="*/ 26765 w 53543"/>
                <a:gd name="connsiteY13" fmla="*/ 80347 h 80347"/>
                <a:gd name="connsiteX14" fmla="*/ 6852 w 53543"/>
                <a:gd name="connsiteY14" fmla="*/ 70076 h 80347"/>
                <a:gd name="connsiteX15" fmla="*/ 0 w 53543"/>
                <a:gd name="connsiteY15" fmla="*/ 40199 h 80347"/>
                <a:gd name="connsiteX16" fmla="*/ 6852 w 53543"/>
                <a:gd name="connsiteY16" fmla="*/ 10322 h 80347"/>
                <a:gd name="connsiteX17" fmla="*/ 26765 w 53543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43" h="80347">
                  <a:moveTo>
                    <a:pt x="26765" y="8298"/>
                  </a:moveTo>
                  <a:cubicBezTo>
                    <a:pt x="21374" y="8298"/>
                    <a:pt x="17301" y="10962"/>
                    <a:pt x="14574" y="16290"/>
                  </a:cubicBezTo>
                  <a:cubicBezTo>
                    <a:pt x="11872" y="21579"/>
                    <a:pt x="10527" y="29544"/>
                    <a:pt x="10527" y="40199"/>
                  </a:cubicBezTo>
                  <a:cubicBezTo>
                    <a:pt x="10527" y="50816"/>
                    <a:pt x="11872" y="58794"/>
                    <a:pt x="14574" y="64121"/>
                  </a:cubicBezTo>
                  <a:cubicBezTo>
                    <a:pt x="17301" y="69410"/>
                    <a:pt x="21374" y="72049"/>
                    <a:pt x="26765" y="72049"/>
                  </a:cubicBezTo>
                  <a:cubicBezTo>
                    <a:pt x="32195" y="72049"/>
                    <a:pt x="36255" y="69410"/>
                    <a:pt x="38957" y="64121"/>
                  </a:cubicBezTo>
                  <a:cubicBezTo>
                    <a:pt x="41685" y="58794"/>
                    <a:pt x="43055" y="50816"/>
                    <a:pt x="43055" y="40199"/>
                  </a:cubicBezTo>
                  <a:cubicBezTo>
                    <a:pt x="43055" y="29544"/>
                    <a:pt x="41685" y="21579"/>
                    <a:pt x="38957" y="16290"/>
                  </a:cubicBezTo>
                  <a:cubicBezTo>
                    <a:pt x="36255" y="10962"/>
                    <a:pt x="32195" y="8298"/>
                    <a:pt x="26765" y="8298"/>
                  </a:cubicBezTo>
                  <a:moveTo>
                    <a:pt x="26765" y="0"/>
                  </a:moveTo>
                  <a:cubicBezTo>
                    <a:pt x="35448" y="0"/>
                    <a:pt x="42069" y="3445"/>
                    <a:pt x="46641" y="10322"/>
                  </a:cubicBezTo>
                  <a:cubicBezTo>
                    <a:pt x="51238" y="17173"/>
                    <a:pt x="53543" y="27124"/>
                    <a:pt x="53543" y="40199"/>
                  </a:cubicBezTo>
                  <a:cubicBezTo>
                    <a:pt x="53543" y="53236"/>
                    <a:pt x="51238" y="63199"/>
                    <a:pt x="46641" y="70076"/>
                  </a:cubicBezTo>
                  <a:cubicBezTo>
                    <a:pt x="42069" y="76928"/>
                    <a:pt x="35448" y="80347"/>
                    <a:pt x="26765" y="80347"/>
                  </a:cubicBezTo>
                  <a:cubicBezTo>
                    <a:pt x="18096" y="80347"/>
                    <a:pt x="11449" y="76928"/>
                    <a:pt x="6852" y="70076"/>
                  </a:cubicBezTo>
                  <a:cubicBezTo>
                    <a:pt x="2280" y="63199"/>
                    <a:pt x="0" y="53236"/>
                    <a:pt x="0" y="40199"/>
                  </a:cubicBezTo>
                  <a:cubicBezTo>
                    <a:pt x="0" y="27124"/>
                    <a:pt x="2280" y="17173"/>
                    <a:pt x="6852" y="10322"/>
                  </a:cubicBezTo>
                  <a:cubicBezTo>
                    <a:pt x="11449" y="3445"/>
                    <a:pt x="18096" y="0"/>
                    <a:pt x="26765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2CE9EC4-C71F-6F7C-D806-AD2AF329F888}"/>
                </a:ext>
              </a:extLst>
            </p:cNvPr>
            <p:cNvSpPr/>
            <p:nvPr/>
          </p:nvSpPr>
          <p:spPr>
            <a:xfrm>
              <a:off x="7479771" y="3778608"/>
              <a:ext cx="55605" cy="86634"/>
            </a:xfrm>
            <a:custGeom>
              <a:avLst/>
              <a:gdLst>
                <a:gd name="connsiteX0" fmla="*/ 55605 w 55605"/>
                <a:gd name="connsiteY0" fmla="*/ 38701 h 86634"/>
                <a:gd name="connsiteX1" fmla="*/ 53505 w 55605"/>
                <a:gd name="connsiteY1" fmla="*/ 44156 h 86634"/>
                <a:gd name="connsiteX2" fmla="*/ 48895 w 55605"/>
                <a:gd name="connsiteY2" fmla="*/ 46205 h 86634"/>
                <a:gd name="connsiteX3" fmla="*/ 45411 w 55605"/>
                <a:gd name="connsiteY3" fmla="*/ 44874 h 86634"/>
                <a:gd name="connsiteX4" fmla="*/ 44208 w 55605"/>
                <a:gd name="connsiteY4" fmla="*/ 41877 h 86634"/>
                <a:gd name="connsiteX5" fmla="*/ 44515 w 55605"/>
                <a:gd name="connsiteY5" fmla="*/ 40263 h 86634"/>
                <a:gd name="connsiteX6" fmla="*/ 45475 w 55605"/>
                <a:gd name="connsiteY6" fmla="*/ 38163 h 86634"/>
                <a:gd name="connsiteX7" fmla="*/ 47691 w 55605"/>
                <a:gd name="connsiteY7" fmla="*/ 36178 h 86634"/>
                <a:gd name="connsiteX8" fmla="*/ 51225 w 55605"/>
                <a:gd name="connsiteY8" fmla="*/ 35217 h 86634"/>
                <a:gd name="connsiteX9" fmla="*/ 50688 w 55605"/>
                <a:gd name="connsiteY9" fmla="*/ 34744 h 86634"/>
                <a:gd name="connsiteX10" fmla="*/ 48114 w 55605"/>
                <a:gd name="connsiteY10" fmla="*/ 33783 h 86634"/>
                <a:gd name="connsiteX11" fmla="*/ 47038 w 55605"/>
                <a:gd name="connsiteY11" fmla="*/ 33655 h 86634"/>
                <a:gd name="connsiteX12" fmla="*/ 38688 w 55605"/>
                <a:gd name="connsiteY12" fmla="*/ 36716 h 86634"/>
                <a:gd name="connsiteX13" fmla="*/ 29455 w 55605"/>
                <a:gd name="connsiteY13" fmla="*/ 45424 h 86634"/>
                <a:gd name="connsiteX14" fmla="*/ 18902 w 55605"/>
                <a:gd name="connsiteY14" fmla="*/ 54542 h 86634"/>
                <a:gd name="connsiteX15" fmla="*/ 37074 w 55605"/>
                <a:gd name="connsiteY15" fmla="*/ 67438 h 86634"/>
                <a:gd name="connsiteX16" fmla="*/ 36588 w 55605"/>
                <a:gd name="connsiteY16" fmla="*/ 71280 h 86634"/>
                <a:gd name="connsiteX17" fmla="*/ 35640 w 55605"/>
                <a:gd name="connsiteY17" fmla="*/ 78119 h 86634"/>
                <a:gd name="connsiteX18" fmla="*/ 39533 w 55605"/>
                <a:gd name="connsiteY18" fmla="*/ 83869 h 86634"/>
                <a:gd name="connsiteX19" fmla="*/ 45719 w 55605"/>
                <a:gd name="connsiteY19" fmla="*/ 80040 h 86634"/>
                <a:gd name="connsiteX20" fmla="*/ 50214 w 55605"/>
                <a:gd name="connsiteY20" fmla="*/ 68693 h 86634"/>
                <a:gd name="connsiteX21" fmla="*/ 50816 w 55605"/>
                <a:gd name="connsiteY21" fmla="*/ 66900 h 86634"/>
                <a:gd name="connsiteX22" fmla="*/ 51955 w 55605"/>
                <a:gd name="connsiteY22" fmla="*/ 66478 h 86634"/>
                <a:gd name="connsiteX23" fmla="*/ 53454 w 55605"/>
                <a:gd name="connsiteY23" fmla="*/ 67682 h 86634"/>
                <a:gd name="connsiteX24" fmla="*/ 49010 w 55605"/>
                <a:gd name="connsiteY24" fmla="*/ 80091 h 86634"/>
                <a:gd name="connsiteX25" fmla="*/ 39290 w 55605"/>
                <a:gd name="connsiteY25" fmla="*/ 86635 h 86634"/>
                <a:gd name="connsiteX26" fmla="*/ 31196 w 55605"/>
                <a:gd name="connsiteY26" fmla="*/ 83280 h 86634"/>
                <a:gd name="connsiteX27" fmla="*/ 28020 w 55605"/>
                <a:gd name="connsiteY27" fmla="*/ 74456 h 86634"/>
                <a:gd name="connsiteX28" fmla="*/ 28494 w 55605"/>
                <a:gd name="connsiteY28" fmla="*/ 70140 h 86634"/>
                <a:gd name="connsiteX29" fmla="*/ 28853 w 55605"/>
                <a:gd name="connsiteY29" fmla="*/ 67554 h 86634"/>
                <a:gd name="connsiteX30" fmla="*/ 27290 w 55605"/>
                <a:gd name="connsiteY30" fmla="*/ 62636 h 86634"/>
                <a:gd name="connsiteX31" fmla="*/ 23218 w 55605"/>
                <a:gd name="connsiteY31" fmla="*/ 59396 h 86634"/>
                <a:gd name="connsiteX32" fmla="*/ 18595 w 55605"/>
                <a:gd name="connsiteY32" fmla="*/ 57834 h 86634"/>
                <a:gd name="connsiteX33" fmla="*/ 14574 w 55605"/>
                <a:gd name="connsiteY33" fmla="*/ 57116 h 86634"/>
                <a:gd name="connsiteX34" fmla="*/ 7735 w 55605"/>
                <a:gd name="connsiteY34" fmla="*/ 84048 h 86634"/>
                <a:gd name="connsiteX35" fmla="*/ 5993 w 55605"/>
                <a:gd name="connsiteY35" fmla="*/ 85854 h 86634"/>
                <a:gd name="connsiteX36" fmla="*/ 3535 w 55605"/>
                <a:gd name="connsiteY36" fmla="*/ 86635 h 86634"/>
                <a:gd name="connsiteX37" fmla="*/ 1140 w 55605"/>
                <a:gd name="connsiteY37" fmla="*/ 85790 h 86634"/>
                <a:gd name="connsiteX38" fmla="*/ 0 w 55605"/>
                <a:gd name="connsiteY38" fmla="*/ 83152 h 86634"/>
                <a:gd name="connsiteX39" fmla="*/ 474 w 55605"/>
                <a:gd name="connsiteY39" fmla="*/ 80450 h 86634"/>
                <a:gd name="connsiteX40" fmla="*/ 18300 w 55605"/>
                <a:gd name="connsiteY40" fmla="*/ 9669 h 86634"/>
                <a:gd name="connsiteX41" fmla="*/ 18659 w 55605"/>
                <a:gd name="connsiteY41" fmla="*/ 7261 h 86634"/>
                <a:gd name="connsiteX42" fmla="*/ 18352 w 55605"/>
                <a:gd name="connsiteY42" fmla="*/ 6186 h 86634"/>
                <a:gd name="connsiteX43" fmla="*/ 16674 w 55605"/>
                <a:gd name="connsiteY43" fmla="*/ 5468 h 86634"/>
                <a:gd name="connsiteX44" fmla="*/ 12537 w 55605"/>
                <a:gd name="connsiteY44" fmla="*/ 5161 h 86634"/>
                <a:gd name="connsiteX45" fmla="*/ 10860 w 55605"/>
                <a:gd name="connsiteY45" fmla="*/ 5110 h 86634"/>
                <a:gd name="connsiteX46" fmla="*/ 9963 w 55605"/>
                <a:gd name="connsiteY46" fmla="*/ 4751 h 86634"/>
                <a:gd name="connsiteX47" fmla="*/ 9541 w 55605"/>
                <a:gd name="connsiteY47" fmla="*/ 3663 h 86634"/>
                <a:gd name="connsiteX48" fmla="*/ 9963 w 55605"/>
                <a:gd name="connsiteY48" fmla="*/ 2100 h 86634"/>
                <a:gd name="connsiteX49" fmla="*/ 10796 w 55605"/>
                <a:gd name="connsiteY49" fmla="*/ 1383 h 86634"/>
                <a:gd name="connsiteX50" fmla="*/ 11872 w 55605"/>
                <a:gd name="connsiteY50" fmla="*/ 1204 h 86634"/>
                <a:gd name="connsiteX51" fmla="*/ 16315 w 55605"/>
                <a:gd name="connsiteY51" fmla="*/ 845 h 86634"/>
                <a:gd name="connsiteX52" fmla="*/ 22680 w 55605"/>
                <a:gd name="connsiteY52" fmla="*/ 243 h 86634"/>
                <a:gd name="connsiteX53" fmla="*/ 26881 w 55605"/>
                <a:gd name="connsiteY53" fmla="*/ 0 h 86634"/>
                <a:gd name="connsiteX54" fmla="*/ 27956 w 55605"/>
                <a:gd name="connsiteY54" fmla="*/ 371 h 86634"/>
                <a:gd name="connsiteX55" fmla="*/ 28430 w 55605"/>
                <a:gd name="connsiteY55" fmla="*/ 1025 h 86634"/>
                <a:gd name="connsiteX56" fmla="*/ 28494 w 55605"/>
                <a:gd name="connsiteY56" fmla="*/ 1332 h 86634"/>
                <a:gd name="connsiteX57" fmla="*/ 15713 w 55605"/>
                <a:gd name="connsiteY57" fmla="*/ 53159 h 86634"/>
                <a:gd name="connsiteX58" fmla="*/ 29339 w 55605"/>
                <a:gd name="connsiteY58" fmla="*/ 41761 h 86634"/>
                <a:gd name="connsiteX59" fmla="*/ 47268 w 55605"/>
                <a:gd name="connsiteY59" fmla="*/ 30966 h 86634"/>
                <a:gd name="connsiteX60" fmla="*/ 53390 w 55605"/>
                <a:gd name="connsiteY60" fmla="*/ 33361 h 86634"/>
                <a:gd name="connsiteX61" fmla="*/ 55605 w 55605"/>
                <a:gd name="connsiteY61" fmla="*/ 38701 h 8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5605" h="86634">
                  <a:moveTo>
                    <a:pt x="55605" y="38701"/>
                  </a:moveTo>
                  <a:cubicBezTo>
                    <a:pt x="55605" y="40980"/>
                    <a:pt x="54901" y="42799"/>
                    <a:pt x="53505" y="44156"/>
                  </a:cubicBezTo>
                  <a:cubicBezTo>
                    <a:pt x="52148" y="45527"/>
                    <a:pt x="50611" y="46205"/>
                    <a:pt x="48895" y="46205"/>
                  </a:cubicBezTo>
                  <a:cubicBezTo>
                    <a:pt x="47371" y="46205"/>
                    <a:pt x="46218" y="45757"/>
                    <a:pt x="45411" y="44874"/>
                  </a:cubicBezTo>
                  <a:cubicBezTo>
                    <a:pt x="44605" y="43990"/>
                    <a:pt x="44208" y="42991"/>
                    <a:pt x="44208" y="41877"/>
                  </a:cubicBezTo>
                  <a:cubicBezTo>
                    <a:pt x="44208" y="41403"/>
                    <a:pt x="44310" y="40865"/>
                    <a:pt x="44515" y="40263"/>
                  </a:cubicBezTo>
                  <a:cubicBezTo>
                    <a:pt x="44707" y="39623"/>
                    <a:pt x="45027" y="38919"/>
                    <a:pt x="45475" y="38163"/>
                  </a:cubicBezTo>
                  <a:cubicBezTo>
                    <a:pt x="45949" y="37407"/>
                    <a:pt x="46692" y="36742"/>
                    <a:pt x="47691" y="36178"/>
                  </a:cubicBezTo>
                  <a:cubicBezTo>
                    <a:pt x="48690" y="35627"/>
                    <a:pt x="49868" y="35307"/>
                    <a:pt x="51225" y="35217"/>
                  </a:cubicBezTo>
                  <a:cubicBezTo>
                    <a:pt x="50957" y="34936"/>
                    <a:pt x="50777" y="34782"/>
                    <a:pt x="50688" y="34744"/>
                  </a:cubicBezTo>
                  <a:cubicBezTo>
                    <a:pt x="50086" y="34270"/>
                    <a:pt x="49228" y="33950"/>
                    <a:pt x="48114" y="33783"/>
                  </a:cubicBezTo>
                  <a:cubicBezTo>
                    <a:pt x="47947" y="33694"/>
                    <a:pt x="47588" y="33655"/>
                    <a:pt x="47038" y="33655"/>
                  </a:cubicBezTo>
                  <a:cubicBezTo>
                    <a:pt x="44272" y="33655"/>
                    <a:pt x="41493" y="34680"/>
                    <a:pt x="38688" y="36716"/>
                  </a:cubicBezTo>
                  <a:cubicBezTo>
                    <a:pt x="35935" y="38726"/>
                    <a:pt x="32848" y="41621"/>
                    <a:pt x="29455" y="45424"/>
                  </a:cubicBezTo>
                  <a:cubicBezTo>
                    <a:pt x="25177" y="49868"/>
                    <a:pt x="21656" y="52903"/>
                    <a:pt x="18902" y="54542"/>
                  </a:cubicBezTo>
                  <a:cubicBezTo>
                    <a:pt x="31017" y="56143"/>
                    <a:pt x="37074" y="60433"/>
                    <a:pt x="37074" y="67438"/>
                  </a:cubicBezTo>
                  <a:cubicBezTo>
                    <a:pt x="37074" y="68604"/>
                    <a:pt x="36908" y="69884"/>
                    <a:pt x="36588" y="71280"/>
                  </a:cubicBezTo>
                  <a:cubicBezTo>
                    <a:pt x="35960" y="73918"/>
                    <a:pt x="35640" y="76198"/>
                    <a:pt x="35640" y="78119"/>
                  </a:cubicBezTo>
                  <a:cubicBezTo>
                    <a:pt x="35640" y="81948"/>
                    <a:pt x="36934" y="83869"/>
                    <a:pt x="39533" y="83869"/>
                  </a:cubicBezTo>
                  <a:cubicBezTo>
                    <a:pt x="42056" y="83869"/>
                    <a:pt x="44118" y="82588"/>
                    <a:pt x="45719" y="80040"/>
                  </a:cubicBezTo>
                  <a:cubicBezTo>
                    <a:pt x="47358" y="77478"/>
                    <a:pt x="48856" y="73701"/>
                    <a:pt x="50214" y="68693"/>
                  </a:cubicBezTo>
                  <a:cubicBezTo>
                    <a:pt x="50406" y="67771"/>
                    <a:pt x="50611" y="67169"/>
                    <a:pt x="50816" y="66900"/>
                  </a:cubicBezTo>
                  <a:cubicBezTo>
                    <a:pt x="51008" y="66619"/>
                    <a:pt x="51392" y="66478"/>
                    <a:pt x="51955" y="66478"/>
                  </a:cubicBezTo>
                  <a:cubicBezTo>
                    <a:pt x="52954" y="66478"/>
                    <a:pt x="53454" y="66875"/>
                    <a:pt x="53454" y="67682"/>
                  </a:cubicBezTo>
                  <a:cubicBezTo>
                    <a:pt x="52532" y="72356"/>
                    <a:pt x="51046" y="76492"/>
                    <a:pt x="49010" y="80091"/>
                  </a:cubicBezTo>
                  <a:cubicBezTo>
                    <a:pt x="46410" y="84458"/>
                    <a:pt x="43170" y="86635"/>
                    <a:pt x="39290" y="86635"/>
                  </a:cubicBezTo>
                  <a:cubicBezTo>
                    <a:pt x="36050" y="86635"/>
                    <a:pt x="33361" y="85521"/>
                    <a:pt x="31196" y="83280"/>
                  </a:cubicBezTo>
                  <a:cubicBezTo>
                    <a:pt x="29083" y="81000"/>
                    <a:pt x="28020" y="78055"/>
                    <a:pt x="28020" y="74456"/>
                  </a:cubicBezTo>
                  <a:cubicBezTo>
                    <a:pt x="28020" y="73573"/>
                    <a:pt x="28174" y="72138"/>
                    <a:pt x="28494" y="70140"/>
                  </a:cubicBezTo>
                  <a:cubicBezTo>
                    <a:pt x="28738" y="69334"/>
                    <a:pt x="28853" y="68476"/>
                    <a:pt x="28853" y="67554"/>
                  </a:cubicBezTo>
                  <a:cubicBezTo>
                    <a:pt x="28853" y="65671"/>
                    <a:pt x="28328" y="64032"/>
                    <a:pt x="27290" y="62636"/>
                  </a:cubicBezTo>
                  <a:cubicBezTo>
                    <a:pt x="26253" y="61189"/>
                    <a:pt x="24896" y="60113"/>
                    <a:pt x="23218" y="59396"/>
                  </a:cubicBezTo>
                  <a:cubicBezTo>
                    <a:pt x="21540" y="58679"/>
                    <a:pt x="19991" y="58154"/>
                    <a:pt x="18595" y="57834"/>
                  </a:cubicBezTo>
                  <a:cubicBezTo>
                    <a:pt x="17237" y="57475"/>
                    <a:pt x="15893" y="57232"/>
                    <a:pt x="14574" y="57116"/>
                  </a:cubicBezTo>
                  <a:cubicBezTo>
                    <a:pt x="10578" y="74034"/>
                    <a:pt x="8298" y="83011"/>
                    <a:pt x="7735" y="84048"/>
                  </a:cubicBezTo>
                  <a:cubicBezTo>
                    <a:pt x="7376" y="84778"/>
                    <a:pt x="6800" y="85380"/>
                    <a:pt x="5993" y="85854"/>
                  </a:cubicBezTo>
                  <a:cubicBezTo>
                    <a:pt x="5199" y="86379"/>
                    <a:pt x="4380" y="86635"/>
                    <a:pt x="3535" y="86635"/>
                  </a:cubicBezTo>
                  <a:cubicBezTo>
                    <a:pt x="2741" y="86635"/>
                    <a:pt x="1947" y="86353"/>
                    <a:pt x="1140" y="85790"/>
                  </a:cubicBezTo>
                  <a:cubicBezTo>
                    <a:pt x="384" y="85265"/>
                    <a:pt x="0" y="84394"/>
                    <a:pt x="0" y="83152"/>
                  </a:cubicBezTo>
                  <a:cubicBezTo>
                    <a:pt x="0" y="82511"/>
                    <a:pt x="154" y="81615"/>
                    <a:pt x="474" y="80450"/>
                  </a:cubicBezTo>
                  <a:lnTo>
                    <a:pt x="18300" y="9669"/>
                  </a:lnTo>
                  <a:lnTo>
                    <a:pt x="18659" y="7261"/>
                  </a:lnTo>
                  <a:cubicBezTo>
                    <a:pt x="18659" y="6787"/>
                    <a:pt x="18556" y="6429"/>
                    <a:pt x="18352" y="6186"/>
                  </a:cubicBezTo>
                  <a:cubicBezTo>
                    <a:pt x="18198" y="5904"/>
                    <a:pt x="17634" y="5660"/>
                    <a:pt x="16674" y="5468"/>
                  </a:cubicBezTo>
                  <a:cubicBezTo>
                    <a:pt x="15752" y="5263"/>
                    <a:pt x="14369" y="5161"/>
                    <a:pt x="12537" y="5161"/>
                  </a:cubicBezTo>
                  <a:cubicBezTo>
                    <a:pt x="11782" y="5161"/>
                    <a:pt x="11218" y="5148"/>
                    <a:pt x="10860" y="5110"/>
                  </a:cubicBezTo>
                  <a:cubicBezTo>
                    <a:pt x="10540" y="5071"/>
                    <a:pt x="10232" y="4943"/>
                    <a:pt x="9963" y="4751"/>
                  </a:cubicBezTo>
                  <a:cubicBezTo>
                    <a:pt x="9682" y="4508"/>
                    <a:pt x="9541" y="4136"/>
                    <a:pt x="9541" y="3663"/>
                  </a:cubicBezTo>
                  <a:cubicBezTo>
                    <a:pt x="9541" y="2984"/>
                    <a:pt x="9682" y="2472"/>
                    <a:pt x="9963" y="2100"/>
                  </a:cubicBezTo>
                  <a:cubicBezTo>
                    <a:pt x="10284" y="1703"/>
                    <a:pt x="10552" y="1473"/>
                    <a:pt x="10796" y="1383"/>
                  </a:cubicBezTo>
                  <a:cubicBezTo>
                    <a:pt x="11039" y="1306"/>
                    <a:pt x="11398" y="1242"/>
                    <a:pt x="11872" y="1204"/>
                  </a:cubicBezTo>
                  <a:cubicBezTo>
                    <a:pt x="12550" y="1165"/>
                    <a:pt x="14036" y="1037"/>
                    <a:pt x="16315" y="845"/>
                  </a:cubicBezTo>
                  <a:cubicBezTo>
                    <a:pt x="18595" y="602"/>
                    <a:pt x="20721" y="410"/>
                    <a:pt x="22680" y="243"/>
                  </a:cubicBezTo>
                  <a:cubicBezTo>
                    <a:pt x="24639" y="77"/>
                    <a:pt x="26035" y="0"/>
                    <a:pt x="26881" y="0"/>
                  </a:cubicBezTo>
                  <a:cubicBezTo>
                    <a:pt x="27354" y="0"/>
                    <a:pt x="27713" y="128"/>
                    <a:pt x="27956" y="371"/>
                  </a:cubicBezTo>
                  <a:cubicBezTo>
                    <a:pt x="28238" y="564"/>
                    <a:pt x="28392" y="781"/>
                    <a:pt x="28430" y="1025"/>
                  </a:cubicBezTo>
                  <a:lnTo>
                    <a:pt x="28494" y="1332"/>
                  </a:lnTo>
                  <a:lnTo>
                    <a:pt x="15713" y="53159"/>
                  </a:lnTo>
                  <a:cubicBezTo>
                    <a:pt x="19235" y="51763"/>
                    <a:pt x="23781" y="47960"/>
                    <a:pt x="29339" y="41761"/>
                  </a:cubicBezTo>
                  <a:cubicBezTo>
                    <a:pt x="35781" y="34564"/>
                    <a:pt x="41749" y="30966"/>
                    <a:pt x="47268" y="30966"/>
                  </a:cubicBezTo>
                  <a:cubicBezTo>
                    <a:pt x="49868" y="30966"/>
                    <a:pt x="51917" y="31760"/>
                    <a:pt x="53390" y="33361"/>
                  </a:cubicBezTo>
                  <a:cubicBezTo>
                    <a:pt x="54863" y="34923"/>
                    <a:pt x="55605" y="36703"/>
                    <a:pt x="55605" y="38701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49F610D-5916-08C6-A10A-52C98513BBA4}"/>
                </a:ext>
              </a:extLst>
            </p:cNvPr>
            <p:cNvSpPr/>
            <p:nvPr/>
          </p:nvSpPr>
          <p:spPr>
            <a:xfrm>
              <a:off x="6141770" y="3558787"/>
              <a:ext cx="2739399" cy="1280"/>
            </a:xfrm>
            <a:custGeom>
              <a:avLst/>
              <a:gdLst>
                <a:gd name="connsiteX0" fmla="*/ 0 w 2739399"/>
                <a:gd name="connsiteY0" fmla="*/ 0 h 1280"/>
                <a:gd name="connsiteX1" fmla="*/ 2739400 w 2739399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399" h="1280">
                  <a:moveTo>
                    <a:pt x="0" y="0"/>
                  </a:moveTo>
                  <a:lnTo>
                    <a:pt x="273940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D606493-E06B-4C6F-E331-4C9ABB36DC05}"/>
                </a:ext>
              </a:extLst>
            </p:cNvPr>
            <p:cNvSpPr/>
            <p:nvPr/>
          </p:nvSpPr>
          <p:spPr>
            <a:xfrm>
              <a:off x="6141770" y="3023055"/>
              <a:ext cx="2739399" cy="1280"/>
            </a:xfrm>
            <a:custGeom>
              <a:avLst/>
              <a:gdLst>
                <a:gd name="connsiteX0" fmla="*/ 0 w 2739399"/>
                <a:gd name="connsiteY0" fmla="*/ 0 h 1280"/>
                <a:gd name="connsiteX1" fmla="*/ 2739400 w 2739399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399" h="1280">
                  <a:moveTo>
                    <a:pt x="0" y="0"/>
                  </a:moveTo>
                  <a:lnTo>
                    <a:pt x="273940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DC47D1D-2D30-85CE-1D7D-C3EADCD8934F}"/>
                </a:ext>
              </a:extLst>
            </p:cNvPr>
            <p:cNvSpPr/>
            <p:nvPr/>
          </p:nvSpPr>
          <p:spPr>
            <a:xfrm>
              <a:off x="6141770" y="2487319"/>
              <a:ext cx="2739399" cy="1280"/>
            </a:xfrm>
            <a:custGeom>
              <a:avLst/>
              <a:gdLst>
                <a:gd name="connsiteX0" fmla="*/ 0 w 2739399"/>
                <a:gd name="connsiteY0" fmla="*/ 0 h 1280"/>
                <a:gd name="connsiteX1" fmla="*/ 2739400 w 2739399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399" h="1280">
                  <a:moveTo>
                    <a:pt x="0" y="0"/>
                  </a:moveTo>
                  <a:lnTo>
                    <a:pt x="273940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D061722-39B6-CA5F-036C-7E0FA4BBDC9B}"/>
                </a:ext>
              </a:extLst>
            </p:cNvPr>
            <p:cNvSpPr/>
            <p:nvPr/>
          </p:nvSpPr>
          <p:spPr>
            <a:xfrm>
              <a:off x="6141770" y="1951584"/>
              <a:ext cx="2739399" cy="1280"/>
            </a:xfrm>
            <a:custGeom>
              <a:avLst/>
              <a:gdLst>
                <a:gd name="connsiteX0" fmla="*/ 0 w 2739399"/>
                <a:gd name="connsiteY0" fmla="*/ 0 h 1280"/>
                <a:gd name="connsiteX1" fmla="*/ 2739400 w 2739399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399" h="1280">
                  <a:moveTo>
                    <a:pt x="0" y="0"/>
                  </a:moveTo>
                  <a:lnTo>
                    <a:pt x="273940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B0331B5-D432-1161-8C4A-4AAADF2429A1}"/>
                </a:ext>
              </a:extLst>
            </p:cNvPr>
            <p:cNvSpPr/>
            <p:nvPr/>
          </p:nvSpPr>
          <p:spPr>
            <a:xfrm>
              <a:off x="6141770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6512BBC-04B8-8C0F-DCD7-51F053AD0B6F}"/>
                </a:ext>
              </a:extLst>
            </p:cNvPr>
            <p:cNvSpPr/>
            <p:nvPr/>
          </p:nvSpPr>
          <p:spPr>
            <a:xfrm>
              <a:off x="6141770" y="3558787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A7E5CCA-966B-F585-D700-5526D902AC16}"/>
                </a:ext>
              </a:extLst>
            </p:cNvPr>
            <p:cNvSpPr/>
            <p:nvPr/>
          </p:nvSpPr>
          <p:spPr>
            <a:xfrm>
              <a:off x="6141770" y="3023055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BDB0BD0-4F00-DC1A-1D8D-D814387C804D}"/>
                </a:ext>
              </a:extLst>
            </p:cNvPr>
            <p:cNvSpPr/>
            <p:nvPr/>
          </p:nvSpPr>
          <p:spPr>
            <a:xfrm>
              <a:off x="6141770" y="2487319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B097B1-0643-3B20-A907-14D8E873253D}"/>
                </a:ext>
              </a:extLst>
            </p:cNvPr>
            <p:cNvSpPr/>
            <p:nvPr/>
          </p:nvSpPr>
          <p:spPr>
            <a:xfrm>
              <a:off x="6141770" y="1951584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3A7BCF4B-9D36-C8E3-F61C-7D61FF3E8691}"/>
                </a:ext>
              </a:extLst>
            </p:cNvPr>
            <p:cNvSpPr/>
            <p:nvPr/>
          </p:nvSpPr>
          <p:spPr>
            <a:xfrm>
              <a:off x="6042131" y="3518665"/>
              <a:ext cx="53536" cy="80359"/>
            </a:xfrm>
            <a:custGeom>
              <a:avLst/>
              <a:gdLst>
                <a:gd name="connsiteX0" fmla="*/ 26769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199 h 80359"/>
                <a:gd name="connsiteX3" fmla="*/ 14577 w 53536"/>
                <a:gd name="connsiteY3" fmla="*/ 64121 h 80359"/>
                <a:gd name="connsiteX4" fmla="*/ 26769 w 53536"/>
                <a:gd name="connsiteY4" fmla="*/ 72061 h 80359"/>
                <a:gd name="connsiteX5" fmla="*/ 38959 w 53536"/>
                <a:gd name="connsiteY5" fmla="*/ 64121 h 80359"/>
                <a:gd name="connsiteX6" fmla="*/ 43059 w 53536"/>
                <a:gd name="connsiteY6" fmla="*/ 40199 h 80359"/>
                <a:gd name="connsiteX7" fmla="*/ 38959 w 53536"/>
                <a:gd name="connsiteY7" fmla="*/ 16290 h 80359"/>
                <a:gd name="connsiteX8" fmla="*/ 26769 w 53536"/>
                <a:gd name="connsiteY8" fmla="*/ 8298 h 80359"/>
                <a:gd name="connsiteX9" fmla="*/ 26769 w 53536"/>
                <a:gd name="connsiteY9" fmla="*/ 0 h 80359"/>
                <a:gd name="connsiteX10" fmla="*/ 46638 w 53536"/>
                <a:gd name="connsiteY10" fmla="*/ 10322 h 80359"/>
                <a:gd name="connsiteX11" fmla="*/ 53537 w 53536"/>
                <a:gd name="connsiteY11" fmla="*/ 40199 h 80359"/>
                <a:gd name="connsiteX12" fmla="*/ 46638 w 53536"/>
                <a:gd name="connsiteY12" fmla="*/ 70089 h 80359"/>
                <a:gd name="connsiteX13" fmla="*/ 26769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199 h 80359"/>
                <a:gd name="connsiteX16" fmla="*/ 6848 w 53536"/>
                <a:gd name="connsiteY16" fmla="*/ 10322 h 80359"/>
                <a:gd name="connsiteX17" fmla="*/ 26769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9" y="8298"/>
                  </a:moveTo>
                  <a:cubicBezTo>
                    <a:pt x="21374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199"/>
                  </a:cubicBezTo>
                  <a:cubicBezTo>
                    <a:pt x="10531" y="50816"/>
                    <a:pt x="11879" y="58794"/>
                    <a:pt x="14577" y="64121"/>
                  </a:cubicBezTo>
                  <a:cubicBezTo>
                    <a:pt x="17309" y="69411"/>
                    <a:pt x="21374" y="72061"/>
                    <a:pt x="26769" y="72061"/>
                  </a:cubicBezTo>
                  <a:cubicBezTo>
                    <a:pt x="32199" y="72061"/>
                    <a:pt x="36262" y="69411"/>
                    <a:pt x="38959" y="64121"/>
                  </a:cubicBezTo>
                  <a:cubicBezTo>
                    <a:pt x="41692" y="58794"/>
                    <a:pt x="43059" y="50816"/>
                    <a:pt x="43059" y="40199"/>
                  </a:cubicBezTo>
                  <a:cubicBezTo>
                    <a:pt x="43059" y="29557"/>
                    <a:pt x="41692" y="21579"/>
                    <a:pt x="38959" y="16290"/>
                  </a:cubicBezTo>
                  <a:cubicBezTo>
                    <a:pt x="36262" y="10962"/>
                    <a:pt x="32199" y="8298"/>
                    <a:pt x="26769" y="8298"/>
                  </a:cubicBezTo>
                  <a:moveTo>
                    <a:pt x="26769" y="0"/>
                  </a:moveTo>
                  <a:cubicBezTo>
                    <a:pt x="35451" y="0"/>
                    <a:pt x="42073" y="3445"/>
                    <a:pt x="46638" y="10322"/>
                  </a:cubicBezTo>
                  <a:cubicBezTo>
                    <a:pt x="51237" y="17173"/>
                    <a:pt x="53537" y="27124"/>
                    <a:pt x="53537" y="40199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1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199"/>
                  </a:cubicBezTo>
                  <a:cubicBezTo>
                    <a:pt x="0" y="27124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6D2B5A1-EB84-41CC-56F2-77F58D76CC31}"/>
                </a:ext>
              </a:extLst>
            </p:cNvPr>
            <p:cNvSpPr/>
            <p:nvPr/>
          </p:nvSpPr>
          <p:spPr>
            <a:xfrm>
              <a:off x="6049549" y="2984329"/>
              <a:ext cx="46118" cy="77452"/>
            </a:xfrm>
            <a:custGeom>
              <a:avLst/>
              <a:gdLst>
                <a:gd name="connsiteX0" fmla="*/ 1505 w 46118"/>
                <a:gd name="connsiteY0" fmla="*/ 68634 h 77452"/>
                <a:gd name="connsiteX1" fmla="*/ 18624 w 46118"/>
                <a:gd name="connsiteY1" fmla="*/ 68634 h 77452"/>
                <a:gd name="connsiteX2" fmla="*/ 18624 w 46118"/>
                <a:gd name="connsiteY2" fmla="*/ 9546 h 77452"/>
                <a:gd name="connsiteX3" fmla="*/ 0 w 46118"/>
                <a:gd name="connsiteY3" fmla="*/ 13281 h 77452"/>
                <a:gd name="connsiteX4" fmla="*/ 0 w 46118"/>
                <a:gd name="connsiteY4" fmla="*/ 3736 h 77452"/>
                <a:gd name="connsiteX5" fmla="*/ 18521 w 46118"/>
                <a:gd name="connsiteY5" fmla="*/ 0 h 77452"/>
                <a:gd name="connsiteX6" fmla="*/ 29000 w 46118"/>
                <a:gd name="connsiteY6" fmla="*/ 0 h 77452"/>
                <a:gd name="connsiteX7" fmla="*/ 29000 w 46118"/>
                <a:gd name="connsiteY7" fmla="*/ 68634 h 77452"/>
                <a:gd name="connsiteX8" fmla="*/ 46118 w 46118"/>
                <a:gd name="connsiteY8" fmla="*/ 68634 h 77452"/>
                <a:gd name="connsiteX9" fmla="*/ 46118 w 46118"/>
                <a:gd name="connsiteY9" fmla="*/ 77453 h 77452"/>
                <a:gd name="connsiteX10" fmla="*/ 1505 w 46118"/>
                <a:gd name="connsiteY10" fmla="*/ 77453 h 77452"/>
                <a:gd name="connsiteX11" fmla="*/ 1505 w 46118"/>
                <a:gd name="connsiteY11" fmla="*/ 68634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18" h="77452">
                  <a:moveTo>
                    <a:pt x="1505" y="68634"/>
                  </a:moveTo>
                  <a:lnTo>
                    <a:pt x="18624" y="68634"/>
                  </a:lnTo>
                  <a:lnTo>
                    <a:pt x="18624" y="9546"/>
                  </a:lnTo>
                  <a:lnTo>
                    <a:pt x="0" y="13281"/>
                  </a:lnTo>
                  <a:lnTo>
                    <a:pt x="0" y="3736"/>
                  </a:lnTo>
                  <a:lnTo>
                    <a:pt x="18521" y="0"/>
                  </a:lnTo>
                  <a:lnTo>
                    <a:pt x="29000" y="0"/>
                  </a:lnTo>
                  <a:lnTo>
                    <a:pt x="29000" y="68634"/>
                  </a:lnTo>
                  <a:lnTo>
                    <a:pt x="46118" y="68634"/>
                  </a:lnTo>
                  <a:lnTo>
                    <a:pt x="46118" y="77453"/>
                  </a:lnTo>
                  <a:lnTo>
                    <a:pt x="1505" y="77453"/>
                  </a:lnTo>
                  <a:lnTo>
                    <a:pt x="1505" y="68634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808B134-1957-97B9-0DAF-2BEA63625B62}"/>
                </a:ext>
              </a:extLst>
            </p:cNvPr>
            <p:cNvSpPr/>
            <p:nvPr/>
          </p:nvSpPr>
          <p:spPr>
            <a:xfrm>
              <a:off x="6046489" y="2447193"/>
              <a:ext cx="49178" cy="78852"/>
            </a:xfrm>
            <a:custGeom>
              <a:avLst/>
              <a:gdLst>
                <a:gd name="connsiteX0" fmla="*/ 12607 w 49178"/>
                <a:gd name="connsiteY0" fmla="*/ 70034 h 78852"/>
                <a:gd name="connsiteX1" fmla="*/ 49179 w 49178"/>
                <a:gd name="connsiteY1" fmla="*/ 70034 h 78852"/>
                <a:gd name="connsiteX2" fmla="*/ 49179 w 49178"/>
                <a:gd name="connsiteY2" fmla="*/ 78853 h 78852"/>
                <a:gd name="connsiteX3" fmla="*/ 0 w 49178"/>
                <a:gd name="connsiteY3" fmla="*/ 78853 h 78852"/>
                <a:gd name="connsiteX4" fmla="*/ 0 w 49178"/>
                <a:gd name="connsiteY4" fmla="*/ 70034 h 78852"/>
                <a:gd name="connsiteX5" fmla="*/ 16237 w 49178"/>
                <a:gd name="connsiteY5" fmla="*/ 53484 h 78852"/>
                <a:gd name="connsiteX6" fmla="*/ 29207 w 49178"/>
                <a:gd name="connsiteY6" fmla="*/ 40049 h 78852"/>
                <a:gd name="connsiteX7" fmla="*/ 36210 w 49178"/>
                <a:gd name="connsiteY7" fmla="*/ 30503 h 78852"/>
                <a:gd name="connsiteX8" fmla="*/ 38233 w 49178"/>
                <a:gd name="connsiteY8" fmla="*/ 22774 h 78852"/>
                <a:gd name="connsiteX9" fmla="*/ 33875 w 49178"/>
                <a:gd name="connsiteY9" fmla="*/ 12709 h 78852"/>
                <a:gd name="connsiteX10" fmla="*/ 22619 w 49178"/>
                <a:gd name="connsiteY10" fmla="*/ 8818 h 78852"/>
                <a:gd name="connsiteX11" fmla="*/ 12192 w 49178"/>
                <a:gd name="connsiteY11" fmla="*/ 10531 h 78852"/>
                <a:gd name="connsiteX12" fmla="*/ 519 w 49178"/>
                <a:gd name="connsiteY12" fmla="*/ 15718 h 78852"/>
                <a:gd name="connsiteX13" fmla="*/ 519 w 49178"/>
                <a:gd name="connsiteY13" fmla="*/ 5135 h 78852"/>
                <a:gd name="connsiteX14" fmla="*/ 12347 w 49178"/>
                <a:gd name="connsiteY14" fmla="*/ 1296 h 78852"/>
                <a:gd name="connsiteX15" fmla="*/ 22411 w 49178"/>
                <a:gd name="connsiteY15" fmla="*/ 0 h 78852"/>
                <a:gd name="connsiteX16" fmla="*/ 41605 w 49178"/>
                <a:gd name="connsiteY16" fmla="*/ 6018 h 78852"/>
                <a:gd name="connsiteX17" fmla="*/ 48764 w 49178"/>
                <a:gd name="connsiteY17" fmla="*/ 22099 h 78852"/>
                <a:gd name="connsiteX18" fmla="*/ 46949 w 49178"/>
                <a:gd name="connsiteY18" fmla="*/ 31178 h 78852"/>
                <a:gd name="connsiteX19" fmla="*/ 40464 w 49178"/>
                <a:gd name="connsiteY19" fmla="*/ 41242 h 78852"/>
                <a:gd name="connsiteX20" fmla="*/ 32216 w 49178"/>
                <a:gd name="connsiteY20" fmla="*/ 49958 h 78852"/>
                <a:gd name="connsiteX21" fmla="*/ 12607 w 49178"/>
                <a:gd name="connsiteY21" fmla="*/ 70034 h 7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78" h="78852">
                  <a:moveTo>
                    <a:pt x="12607" y="70034"/>
                  </a:moveTo>
                  <a:lnTo>
                    <a:pt x="49179" y="70034"/>
                  </a:lnTo>
                  <a:lnTo>
                    <a:pt x="49179" y="78853"/>
                  </a:lnTo>
                  <a:lnTo>
                    <a:pt x="0" y="78853"/>
                  </a:lnTo>
                  <a:lnTo>
                    <a:pt x="0" y="70034"/>
                  </a:lnTo>
                  <a:cubicBezTo>
                    <a:pt x="3976" y="65918"/>
                    <a:pt x="9390" y="60401"/>
                    <a:pt x="16237" y="53484"/>
                  </a:cubicBezTo>
                  <a:cubicBezTo>
                    <a:pt x="23121" y="46533"/>
                    <a:pt x="27444" y="42055"/>
                    <a:pt x="29207" y="40049"/>
                  </a:cubicBezTo>
                  <a:cubicBezTo>
                    <a:pt x="32561" y="36279"/>
                    <a:pt x="34896" y="33097"/>
                    <a:pt x="36210" y="30503"/>
                  </a:cubicBezTo>
                  <a:cubicBezTo>
                    <a:pt x="37558" y="27874"/>
                    <a:pt x="38233" y="25298"/>
                    <a:pt x="38233" y="22774"/>
                  </a:cubicBezTo>
                  <a:cubicBezTo>
                    <a:pt x="38233" y="18658"/>
                    <a:pt x="36781" y="15302"/>
                    <a:pt x="33875" y="12709"/>
                  </a:cubicBezTo>
                  <a:cubicBezTo>
                    <a:pt x="31005" y="10116"/>
                    <a:pt x="27253" y="8818"/>
                    <a:pt x="22619" y="8818"/>
                  </a:cubicBezTo>
                  <a:cubicBezTo>
                    <a:pt x="19334" y="8818"/>
                    <a:pt x="15858" y="9390"/>
                    <a:pt x="12192" y="10531"/>
                  </a:cubicBezTo>
                  <a:cubicBezTo>
                    <a:pt x="8560" y="11672"/>
                    <a:pt x="4669" y="13402"/>
                    <a:pt x="519" y="15718"/>
                  </a:cubicBezTo>
                  <a:lnTo>
                    <a:pt x="519" y="5135"/>
                  </a:lnTo>
                  <a:cubicBezTo>
                    <a:pt x="4738" y="3441"/>
                    <a:pt x="8680" y="2160"/>
                    <a:pt x="12347" y="1296"/>
                  </a:cubicBezTo>
                  <a:cubicBezTo>
                    <a:pt x="16013" y="432"/>
                    <a:pt x="19367" y="0"/>
                    <a:pt x="22411" y="0"/>
                  </a:cubicBezTo>
                  <a:cubicBezTo>
                    <a:pt x="30434" y="0"/>
                    <a:pt x="36832" y="2005"/>
                    <a:pt x="41605" y="6018"/>
                  </a:cubicBezTo>
                  <a:cubicBezTo>
                    <a:pt x="46378" y="10030"/>
                    <a:pt x="48764" y="15389"/>
                    <a:pt x="48764" y="22099"/>
                  </a:cubicBezTo>
                  <a:cubicBezTo>
                    <a:pt x="48764" y="25281"/>
                    <a:pt x="48160" y="28307"/>
                    <a:pt x="46949" y="31178"/>
                  </a:cubicBezTo>
                  <a:cubicBezTo>
                    <a:pt x="45772" y="34014"/>
                    <a:pt x="43611" y="37368"/>
                    <a:pt x="40464" y="41242"/>
                  </a:cubicBezTo>
                  <a:cubicBezTo>
                    <a:pt x="39600" y="42244"/>
                    <a:pt x="36850" y="45150"/>
                    <a:pt x="32216" y="49958"/>
                  </a:cubicBezTo>
                  <a:cubicBezTo>
                    <a:pt x="27581" y="54730"/>
                    <a:pt x="21045" y="61422"/>
                    <a:pt x="12607" y="7003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B6EC341-39EE-D699-F04D-05D933DE64F2}"/>
                </a:ext>
              </a:extLst>
            </p:cNvPr>
            <p:cNvSpPr/>
            <p:nvPr/>
          </p:nvSpPr>
          <p:spPr>
            <a:xfrm>
              <a:off x="6044673" y="1911457"/>
              <a:ext cx="50994" cy="80357"/>
            </a:xfrm>
            <a:custGeom>
              <a:avLst/>
              <a:gdLst>
                <a:gd name="connsiteX0" fmla="*/ 35018 w 50994"/>
                <a:gd name="connsiteY0" fmla="*/ 37092 h 80357"/>
                <a:gd name="connsiteX1" fmla="*/ 46742 w 50994"/>
                <a:gd name="connsiteY1" fmla="*/ 43784 h 80357"/>
                <a:gd name="connsiteX2" fmla="*/ 50995 w 50994"/>
                <a:gd name="connsiteY2" fmla="*/ 56339 h 80357"/>
                <a:gd name="connsiteX3" fmla="*/ 43110 w 50994"/>
                <a:gd name="connsiteY3" fmla="*/ 74081 h 80357"/>
                <a:gd name="connsiteX4" fmla="*/ 20699 w 50994"/>
                <a:gd name="connsiteY4" fmla="*/ 80358 h 80357"/>
                <a:gd name="connsiteX5" fmla="*/ 10634 w 50994"/>
                <a:gd name="connsiteY5" fmla="*/ 79373 h 80357"/>
                <a:gd name="connsiteX6" fmla="*/ 0 w 50994"/>
                <a:gd name="connsiteY6" fmla="*/ 76520 h 80357"/>
                <a:gd name="connsiteX7" fmla="*/ 0 w 50994"/>
                <a:gd name="connsiteY7" fmla="*/ 66403 h 80357"/>
                <a:gd name="connsiteX8" fmla="*/ 9546 w 50994"/>
                <a:gd name="connsiteY8" fmla="*/ 70242 h 80357"/>
                <a:gd name="connsiteX9" fmla="*/ 20388 w 50994"/>
                <a:gd name="connsiteY9" fmla="*/ 71539 h 80357"/>
                <a:gd name="connsiteX10" fmla="*/ 35380 w 50994"/>
                <a:gd name="connsiteY10" fmla="*/ 67647 h 80357"/>
                <a:gd name="connsiteX11" fmla="*/ 40568 w 50994"/>
                <a:gd name="connsiteY11" fmla="*/ 56339 h 80357"/>
                <a:gd name="connsiteX12" fmla="*/ 35744 w 50994"/>
                <a:gd name="connsiteY12" fmla="*/ 45652 h 80357"/>
                <a:gd name="connsiteX13" fmla="*/ 22411 w 50994"/>
                <a:gd name="connsiteY13" fmla="*/ 41761 h 80357"/>
                <a:gd name="connsiteX14" fmla="*/ 13384 w 50994"/>
                <a:gd name="connsiteY14" fmla="*/ 41761 h 80357"/>
                <a:gd name="connsiteX15" fmla="*/ 13384 w 50994"/>
                <a:gd name="connsiteY15" fmla="*/ 33150 h 80357"/>
                <a:gd name="connsiteX16" fmla="*/ 22826 w 50994"/>
                <a:gd name="connsiteY16" fmla="*/ 33150 h 80357"/>
                <a:gd name="connsiteX17" fmla="*/ 34654 w 50994"/>
                <a:gd name="connsiteY17" fmla="*/ 30089 h 80357"/>
                <a:gd name="connsiteX18" fmla="*/ 38752 w 50994"/>
                <a:gd name="connsiteY18" fmla="*/ 21166 h 80357"/>
                <a:gd name="connsiteX19" fmla="*/ 34499 w 50994"/>
                <a:gd name="connsiteY19" fmla="*/ 12036 h 80357"/>
                <a:gd name="connsiteX20" fmla="*/ 22411 w 50994"/>
                <a:gd name="connsiteY20" fmla="*/ 8819 h 80357"/>
                <a:gd name="connsiteX21" fmla="*/ 13176 w 50994"/>
                <a:gd name="connsiteY21" fmla="*/ 9753 h 80357"/>
                <a:gd name="connsiteX22" fmla="*/ 2335 w 50994"/>
                <a:gd name="connsiteY22" fmla="*/ 12658 h 80357"/>
                <a:gd name="connsiteX23" fmla="*/ 2335 w 50994"/>
                <a:gd name="connsiteY23" fmla="*/ 3320 h 80357"/>
                <a:gd name="connsiteX24" fmla="*/ 13488 w 50994"/>
                <a:gd name="connsiteY24" fmla="*/ 830 h 80357"/>
                <a:gd name="connsiteX25" fmla="*/ 23345 w 50994"/>
                <a:gd name="connsiteY25" fmla="*/ 0 h 80357"/>
                <a:gd name="connsiteX26" fmla="*/ 42228 w 50994"/>
                <a:gd name="connsiteY26" fmla="*/ 5447 h 80357"/>
                <a:gd name="connsiteX27" fmla="*/ 49180 w 50994"/>
                <a:gd name="connsiteY27" fmla="*/ 20077 h 80357"/>
                <a:gd name="connsiteX28" fmla="*/ 45497 w 50994"/>
                <a:gd name="connsiteY28" fmla="*/ 30971 h 80357"/>
                <a:gd name="connsiteX29" fmla="*/ 35018 w 50994"/>
                <a:gd name="connsiteY29" fmla="*/ 37092 h 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0994" h="80357">
                  <a:moveTo>
                    <a:pt x="35018" y="37092"/>
                  </a:moveTo>
                  <a:cubicBezTo>
                    <a:pt x="40033" y="38164"/>
                    <a:pt x="43941" y="40395"/>
                    <a:pt x="46742" y="43784"/>
                  </a:cubicBezTo>
                  <a:cubicBezTo>
                    <a:pt x="49577" y="47174"/>
                    <a:pt x="50995" y="51358"/>
                    <a:pt x="50995" y="56339"/>
                  </a:cubicBezTo>
                  <a:cubicBezTo>
                    <a:pt x="50995" y="63982"/>
                    <a:pt x="48367" y="69896"/>
                    <a:pt x="43110" y="74081"/>
                  </a:cubicBezTo>
                  <a:cubicBezTo>
                    <a:pt x="37853" y="78265"/>
                    <a:pt x="30383" y="80358"/>
                    <a:pt x="20699" y="80358"/>
                  </a:cubicBezTo>
                  <a:cubicBezTo>
                    <a:pt x="17447" y="80358"/>
                    <a:pt x="14093" y="80030"/>
                    <a:pt x="10634" y="79373"/>
                  </a:cubicBezTo>
                  <a:cubicBezTo>
                    <a:pt x="7211" y="78749"/>
                    <a:pt x="3666" y="77799"/>
                    <a:pt x="0" y="76520"/>
                  </a:cubicBezTo>
                  <a:lnTo>
                    <a:pt x="0" y="66403"/>
                  </a:lnTo>
                  <a:cubicBezTo>
                    <a:pt x="2906" y="68097"/>
                    <a:pt x="6087" y="69378"/>
                    <a:pt x="9546" y="70242"/>
                  </a:cubicBezTo>
                  <a:cubicBezTo>
                    <a:pt x="13005" y="71106"/>
                    <a:pt x="16619" y="71539"/>
                    <a:pt x="20388" y="71539"/>
                  </a:cubicBezTo>
                  <a:cubicBezTo>
                    <a:pt x="26959" y="71539"/>
                    <a:pt x="31957" y="70242"/>
                    <a:pt x="35380" y="67647"/>
                  </a:cubicBezTo>
                  <a:cubicBezTo>
                    <a:pt x="38839" y="65054"/>
                    <a:pt x="40568" y="61284"/>
                    <a:pt x="40568" y="56339"/>
                  </a:cubicBezTo>
                  <a:cubicBezTo>
                    <a:pt x="40568" y="51774"/>
                    <a:pt x="38959" y="48211"/>
                    <a:pt x="35744" y="45652"/>
                  </a:cubicBezTo>
                  <a:cubicBezTo>
                    <a:pt x="32561" y="43058"/>
                    <a:pt x="28118" y="41761"/>
                    <a:pt x="22411" y="41761"/>
                  </a:cubicBezTo>
                  <a:lnTo>
                    <a:pt x="13384" y="41761"/>
                  </a:lnTo>
                  <a:lnTo>
                    <a:pt x="13384" y="33150"/>
                  </a:lnTo>
                  <a:lnTo>
                    <a:pt x="22826" y="33150"/>
                  </a:lnTo>
                  <a:cubicBezTo>
                    <a:pt x="27979" y="33150"/>
                    <a:pt x="31922" y="32129"/>
                    <a:pt x="34654" y="30089"/>
                  </a:cubicBezTo>
                  <a:cubicBezTo>
                    <a:pt x="37386" y="28014"/>
                    <a:pt x="38752" y="25039"/>
                    <a:pt x="38752" y="21166"/>
                  </a:cubicBezTo>
                  <a:cubicBezTo>
                    <a:pt x="38752" y="17189"/>
                    <a:pt x="37334" y="14145"/>
                    <a:pt x="34499" y="12036"/>
                  </a:cubicBezTo>
                  <a:cubicBezTo>
                    <a:pt x="31697" y="9891"/>
                    <a:pt x="27668" y="8819"/>
                    <a:pt x="22411" y="8819"/>
                  </a:cubicBezTo>
                  <a:cubicBezTo>
                    <a:pt x="19541" y="8819"/>
                    <a:pt x="16463" y="9130"/>
                    <a:pt x="13176" y="9753"/>
                  </a:cubicBezTo>
                  <a:cubicBezTo>
                    <a:pt x="9892" y="10375"/>
                    <a:pt x="6278" y="11344"/>
                    <a:pt x="2335" y="12658"/>
                  </a:cubicBezTo>
                  <a:lnTo>
                    <a:pt x="2335" y="3320"/>
                  </a:lnTo>
                  <a:cubicBezTo>
                    <a:pt x="6312" y="2213"/>
                    <a:pt x="10030" y="1383"/>
                    <a:pt x="13488" y="830"/>
                  </a:cubicBezTo>
                  <a:cubicBezTo>
                    <a:pt x="16981" y="277"/>
                    <a:pt x="20267" y="0"/>
                    <a:pt x="23345" y="0"/>
                  </a:cubicBezTo>
                  <a:cubicBezTo>
                    <a:pt x="31299" y="0"/>
                    <a:pt x="37593" y="1816"/>
                    <a:pt x="42228" y="5447"/>
                  </a:cubicBezTo>
                  <a:cubicBezTo>
                    <a:pt x="46862" y="9044"/>
                    <a:pt x="49180" y="13920"/>
                    <a:pt x="49180" y="20077"/>
                  </a:cubicBezTo>
                  <a:cubicBezTo>
                    <a:pt x="49180" y="24365"/>
                    <a:pt x="47952" y="27996"/>
                    <a:pt x="45497" y="30971"/>
                  </a:cubicBezTo>
                  <a:cubicBezTo>
                    <a:pt x="43041" y="33910"/>
                    <a:pt x="39547" y="35951"/>
                    <a:pt x="35018" y="3709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8B75E0A-31A3-E331-774A-8A42C659C3D4}"/>
                </a:ext>
              </a:extLst>
            </p:cNvPr>
            <p:cNvSpPr/>
            <p:nvPr/>
          </p:nvSpPr>
          <p:spPr>
            <a:xfrm>
              <a:off x="5888095" y="2884421"/>
              <a:ext cx="85247" cy="27236"/>
            </a:xfrm>
            <a:custGeom>
              <a:avLst/>
              <a:gdLst>
                <a:gd name="connsiteX0" fmla="*/ 85248 w 85247"/>
                <a:gd name="connsiteY0" fmla="*/ 27237 h 27236"/>
                <a:gd name="connsiteX1" fmla="*/ 81468 w 85247"/>
                <a:gd name="connsiteY1" fmla="*/ 27237 h 27236"/>
                <a:gd name="connsiteX2" fmla="*/ 80688 w 85247"/>
                <a:gd name="connsiteY2" fmla="*/ 19198 h 27236"/>
                <a:gd name="connsiteX3" fmla="*/ 75889 w 85247"/>
                <a:gd name="connsiteY3" fmla="*/ 17698 h 27236"/>
                <a:gd name="connsiteX4" fmla="*/ 11998 w 85247"/>
                <a:gd name="connsiteY4" fmla="*/ 17698 h 27236"/>
                <a:gd name="connsiteX5" fmla="*/ 6299 w 85247"/>
                <a:gd name="connsiteY5" fmla="*/ 19318 h 27236"/>
                <a:gd name="connsiteX6" fmla="*/ 5159 w 85247"/>
                <a:gd name="connsiteY6" fmla="*/ 27237 h 27236"/>
                <a:gd name="connsiteX7" fmla="*/ 1320 w 85247"/>
                <a:gd name="connsiteY7" fmla="*/ 27237 h 27236"/>
                <a:gd name="connsiteX8" fmla="*/ 0 w 85247"/>
                <a:gd name="connsiteY8" fmla="*/ 9600 h 27236"/>
                <a:gd name="connsiteX9" fmla="*/ 75889 w 85247"/>
                <a:gd name="connsiteY9" fmla="*/ 9600 h 27236"/>
                <a:gd name="connsiteX10" fmla="*/ 80688 w 85247"/>
                <a:gd name="connsiteY10" fmla="*/ 8040 h 27236"/>
                <a:gd name="connsiteX11" fmla="*/ 81468 w 85247"/>
                <a:gd name="connsiteY11" fmla="*/ 0 h 27236"/>
                <a:gd name="connsiteX12" fmla="*/ 85248 w 85247"/>
                <a:gd name="connsiteY12" fmla="*/ 0 h 27236"/>
                <a:gd name="connsiteX13" fmla="*/ 85128 w 85247"/>
                <a:gd name="connsiteY13" fmla="*/ 4620 h 27236"/>
                <a:gd name="connsiteX14" fmla="*/ 84947 w 85247"/>
                <a:gd name="connsiteY14" fmla="*/ 10020 h 27236"/>
                <a:gd name="connsiteX15" fmla="*/ 84888 w 85247"/>
                <a:gd name="connsiteY15" fmla="*/ 13618 h 27236"/>
                <a:gd name="connsiteX16" fmla="*/ 85248 w 85247"/>
                <a:gd name="connsiteY16" fmla="*/ 27237 h 2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5247" h="27236">
                  <a:moveTo>
                    <a:pt x="85248" y="27237"/>
                  </a:moveTo>
                  <a:lnTo>
                    <a:pt x="81468" y="27237"/>
                  </a:lnTo>
                  <a:cubicBezTo>
                    <a:pt x="81468" y="22877"/>
                    <a:pt x="81208" y="20198"/>
                    <a:pt x="80688" y="19198"/>
                  </a:cubicBezTo>
                  <a:cubicBezTo>
                    <a:pt x="80128" y="18198"/>
                    <a:pt x="78528" y="17698"/>
                    <a:pt x="75889" y="17698"/>
                  </a:cubicBezTo>
                  <a:lnTo>
                    <a:pt x="11998" y="17698"/>
                  </a:lnTo>
                  <a:cubicBezTo>
                    <a:pt x="8959" y="17698"/>
                    <a:pt x="7059" y="18239"/>
                    <a:pt x="6299" y="19318"/>
                  </a:cubicBezTo>
                  <a:cubicBezTo>
                    <a:pt x="5539" y="20358"/>
                    <a:pt x="5159" y="22998"/>
                    <a:pt x="5159" y="27237"/>
                  </a:cubicBezTo>
                  <a:lnTo>
                    <a:pt x="1320" y="27237"/>
                  </a:lnTo>
                  <a:lnTo>
                    <a:pt x="0" y="9600"/>
                  </a:lnTo>
                  <a:lnTo>
                    <a:pt x="75889" y="9600"/>
                  </a:lnTo>
                  <a:cubicBezTo>
                    <a:pt x="78528" y="9600"/>
                    <a:pt x="80128" y="9080"/>
                    <a:pt x="80688" y="8040"/>
                  </a:cubicBezTo>
                  <a:cubicBezTo>
                    <a:pt x="81208" y="7000"/>
                    <a:pt x="81468" y="4320"/>
                    <a:pt x="81468" y="0"/>
                  </a:cubicBezTo>
                  <a:lnTo>
                    <a:pt x="85248" y="0"/>
                  </a:lnTo>
                  <a:cubicBezTo>
                    <a:pt x="85248" y="1000"/>
                    <a:pt x="85208" y="2541"/>
                    <a:pt x="85128" y="4620"/>
                  </a:cubicBezTo>
                  <a:cubicBezTo>
                    <a:pt x="85047" y="6699"/>
                    <a:pt x="84988" y="8500"/>
                    <a:pt x="84947" y="10020"/>
                  </a:cubicBezTo>
                  <a:cubicBezTo>
                    <a:pt x="84908" y="11540"/>
                    <a:pt x="84888" y="12738"/>
                    <a:pt x="84888" y="13618"/>
                  </a:cubicBezTo>
                  <a:cubicBezTo>
                    <a:pt x="84888" y="14579"/>
                    <a:pt x="85008" y="19119"/>
                    <a:pt x="85248" y="27237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BC9B3EE-E67D-45B8-4285-CD48FFE642E5}"/>
                </a:ext>
              </a:extLst>
            </p:cNvPr>
            <p:cNvSpPr/>
            <p:nvPr/>
          </p:nvSpPr>
          <p:spPr>
            <a:xfrm>
              <a:off x="5918271" y="2819563"/>
              <a:ext cx="56451" cy="54471"/>
            </a:xfrm>
            <a:custGeom>
              <a:avLst/>
              <a:gdLst>
                <a:gd name="connsiteX0" fmla="*/ 48473 w 56451"/>
                <a:gd name="connsiteY0" fmla="*/ 46373 h 54471"/>
                <a:gd name="connsiteX1" fmla="*/ 28796 w 56451"/>
                <a:gd name="connsiteY1" fmla="*/ 54472 h 54471"/>
                <a:gd name="connsiteX2" fmla="*/ 8579 w 56451"/>
                <a:gd name="connsiteY2" fmla="*/ 46554 h 54471"/>
                <a:gd name="connsiteX3" fmla="*/ 0 w 56451"/>
                <a:gd name="connsiteY3" fmla="*/ 27176 h 54471"/>
                <a:gd name="connsiteX4" fmla="*/ 8519 w 56451"/>
                <a:gd name="connsiteY4" fmla="*/ 8040 h 54471"/>
                <a:gd name="connsiteX5" fmla="*/ 28796 w 56451"/>
                <a:gd name="connsiteY5" fmla="*/ 0 h 54471"/>
                <a:gd name="connsiteX6" fmla="*/ 48413 w 56451"/>
                <a:gd name="connsiteY6" fmla="*/ 8099 h 54471"/>
                <a:gd name="connsiteX7" fmla="*/ 56452 w 56451"/>
                <a:gd name="connsiteY7" fmla="*/ 27297 h 54471"/>
                <a:gd name="connsiteX8" fmla="*/ 48473 w 56451"/>
                <a:gd name="connsiteY8" fmla="*/ 46373 h 54471"/>
                <a:gd name="connsiteX9" fmla="*/ 27776 w 56451"/>
                <a:gd name="connsiteY9" fmla="*/ 44274 h 54471"/>
                <a:gd name="connsiteX10" fmla="*/ 45113 w 56451"/>
                <a:gd name="connsiteY10" fmla="*/ 41154 h 54471"/>
                <a:gd name="connsiteX11" fmla="*/ 53332 w 56451"/>
                <a:gd name="connsiteY11" fmla="*/ 27176 h 54471"/>
                <a:gd name="connsiteX12" fmla="*/ 50872 w 56451"/>
                <a:gd name="connsiteY12" fmla="*/ 18838 h 54471"/>
                <a:gd name="connsiteX13" fmla="*/ 44273 w 56451"/>
                <a:gd name="connsiteY13" fmla="*/ 12899 h 54471"/>
                <a:gd name="connsiteX14" fmla="*/ 27776 w 56451"/>
                <a:gd name="connsiteY14" fmla="*/ 10199 h 54471"/>
                <a:gd name="connsiteX15" fmla="*/ 10738 w 56451"/>
                <a:gd name="connsiteY15" fmla="*/ 13439 h 54471"/>
                <a:gd name="connsiteX16" fmla="*/ 2760 w 56451"/>
                <a:gd name="connsiteY16" fmla="*/ 27297 h 54471"/>
                <a:gd name="connsiteX17" fmla="*/ 4859 w 56451"/>
                <a:gd name="connsiteY17" fmla="*/ 35155 h 54471"/>
                <a:gd name="connsiteX18" fmla="*/ 10978 w 56451"/>
                <a:gd name="connsiteY18" fmla="*/ 41334 h 54471"/>
                <a:gd name="connsiteX19" fmla="*/ 27776 w 56451"/>
                <a:gd name="connsiteY19" fmla="*/ 44274 h 5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451" h="54471">
                  <a:moveTo>
                    <a:pt x="48473" y="46373"/>
                  </a:moveTo>
                  <a:cubicBezTo>
                    <a:pt x="43114" y="51772"/>
                    <a:pt x="36555" y="54472"/>
                    <a:pt x="28796" y="54472"/>
                  </a:cubicBezTo>
                  <a:cubicBezTo>
                    <a:pt x="20997" y="54472"/>
                    <a:pt x="14258" y="51832"/>
                    <a:pt x="8579" y="46554"/>
                  </a:cubicBezTo>
                  <a:cubicBezTo>
                    <a:pt x="2860" y="41235"/>
                    <a:pt x="0" y="34776"/>
                    <a:pt x="0" y="27176"/>
                  </a:cubicBezTo>
                  <a:cubicBezTo>
                    <a:pt x="0" y="19737"/>
                    <a:pt x="2840" y="13358"/>
                    <a:pt x="8519" y="8040"/>
                  </a:cubicBezTo>
                  <a:cubicBezTo>
                    <a:pt x="14158" y="2680"/>
                    <a:pt x="20917" y="0"/>
                    <a:pt x="28796" y="0"/>
                  </a:cubicBezTo>
                  <a:cubicBezTo>
                    <a:pt x="36515" y="0"/>
                    <a:pt x="43054" y="2700"/>
                    <a:pt x="48413" y="8099"/>
                  </a:cubicBezTo>
                  <a:cubicBezTo>
                    <a:pt x="53772" y="13458"/>
                    <a:pt x="56452" y="19858"/>
                    <a:pt x="56452" y="27297"/>
                  </a:cubicBezTo>
                  <a:cubicBezTo>
                    <a:pt x="56452" y="34576"/>
                    <a:pt x="53792" y="40934"/>
                    <a:pt x="48473" y="46373"/>
                  </a:cubicBezTo>
                  <a:moveTo>
                    <a:pt x="27776" y="44274"/>
                  </a:moveTo>
                  <a:cubicBezTo>
                    <a:pt x="35735" y="44274"/>
                    <a:pt x="41514" y="43234"/>
                    <a:pt x="45113" y="41154"/>
                  </a:cubicBezTo>
                  <a:cubicBezTo>
                    <a:pt x="50593" y="37954"/>
                    <a:pt x="53332" y="33295"/>
                    <a:pt x="53332" y="27176"/>
                  </a:cubicBezTo>
                  <a:cubicBezTo>
                    <a:pt x="53332" y="24137"/>
                    <a:pt x="52512" y="21357"/>
                    <a:pt x="50872" y="18838"/>
                  </a:cubicBezTo>
                  <a:cubicBezTo>
                    <a:pt x="49233" y="16278"/>
                    <a:pt x="47033" y="14298"/>
                    <a:pt x="44273" y="12899"/>
                  </a:cubicBezTo>
                  <a:cubicBezTo>
                    <a:pt x="40674" y="11099"/>
                    <a:pt x="35175" y="10199"/>
                    <a:pt x="27776" y="10199"/>
                  </a:cubicBezTo>
                  <a:cubicBezTo>
                    <a:pt x="19897" y="10199"/>
                    <a:pt x="14218" y="11279"/>
                    <a:pt x="10738" y="13439"/>
                  </a:cubicBezTo>
                  <a:cubicBezTo>
                    <a:pt x="5419" y="16638"/>
                    <a:pt x="2760" y="21257"/>
                    <a:pt x="2760" y="27297"/>
                  </a:cubicBezTo>
                  <a:cubicBezTo>
                    <a:pt x="2760" y="29936"/>
                    <a:pt x="3459" y="32556"/>
                    <a:pt x="4859" y="35155"/>
                  </a:cubicBezTo>
                  <a:cubicBezTo>
                    <a:pt x="6219" y="37715"/>
                    <a:pt x="8259" y="39774"/>
                    <a:pt x="10978" y="41334"/>
                  </a:cubicBezTo>
                  <a:cubicBezTo>
                    <a:pt x="14578" y="43294"/>
                    <a:pt x="20177" y="44274"/>
                    <a:pt x="27776" y="4427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FEEE080-1AEB-6434-96E8-374A0C448B18}"/>
                </a:ext>
              </a:extLst>
            </p:cNvPr>
            <p:cNvSpPr/>
            <p:nvPr/>
          </p:nvSpPr>
          <p:spPr>
            <a:xfrm>
              <a:off x="5917671" y="2761470"/>
              <a:ext cx="80988" cy="56151"/>
            </a:xfrm>
            <a:custGeom>
              <a:avLst/>
              <a:gdLst>
                <a:gd name="connsiteX0" fmla="*/ 65390 w 80988"/>
                <a:gd name="connsiteY0" fmla="*/ 56152 h 56151"/>
                <a:gd name="connsiteX1" fmla="*/ 58011 w 80988"/>
                <a:gd name="connsiteY1" fmla="*/ 53151 h 56151"/>
                <a:gd name="connsiteX2" fmla="*/ 53092 w 80988"/>
                <a:gd name="connsiteY2" fmla="*/ 44813 h 56151"/>
                <a:gd name="connsiteX3" fmla="*/ 42174 w 80988"/>
                <a:gd name="connsiteY3" fmla="*/ 50212 h 56151"/>
                <a:gd name="connsiteX4" fmla="*/ 31975 w 80988"/>
                <a:gd name="connsiteY4" fmla="*/ 46433 h 56151"/>
                <a:gd name="connsiteX5" fmla="*/ 19317 w 80988"/>
                <a:gd name="connsiteY5" fmla="*/ 52192 h 56151"/>
                <a:gd name="connsiteX6" fmla="*/ 6719 w 80988"/>
                <a:gd name="connsiteY6" fmla="*/ 46433 h 56151"/>
                <a:gd name="connsiteX7" fmla="*/ 1380 w 80988"/>
                <a:gd name="connsiteY7" fmla="*/ 32275 h 56151"/>
                <a:gd name="connsiteX8" fmla="*/ 5819 w 80988"/>
                <a:gd name="connsiteY8" fmla="*/ 19257 h 56151"/>
                <a:gd name="connsiteX9" fmla="*/ 0 w 80988"/>
                <a:gd name="connsiteY9" fmla="*/ 6239 h 56151"/>
                <a:gd name="connsiteX10" fmla="*/ 1980 w 80988"/>
                <a:gd name="connsiteY10" fmla="*/ 1560 h 56151"/>
                <a:gd name="connsiteX11" fmla="*/ 6059 w 80988"/>
                <a:gd name="connsiteY11" fmla="*/ 0 h 56151"/>
                <a:gd name="connsiteX12" fmla="*/ 8819 w 80988"/>
                <a:gd name="connsiteY12" fmla="*/ 1200 h 56151"/>
                <a:gd name="connsiteX13" fmla="*/ 9719 w 80988"/>
                <a:gd name="connsiteY13" fmla="*/ 3540 h 56151"/>
                <a:gd name="connsiteX14" fmla="*/ 8759 w 80988"/>
                <a:gd name="connsiteY14" fmla="*/ 6119 h 56151"/>
                <a:gd name="connsiteX15" fmla="*/ 6179 w 80988"/>
                <a:gd name="connsiteY15" fmla="*/ 7138 h 56151"/>
                <a:gd name="connsiteX16" fmla="*/ 2820 w 80988"/>
                <a:gd name="connsiteY16" fmla="*/ 5160 h 56151"/>
                <a:gd name="connsiteX17" fmla="*/ 2700 w 80988"/>
                <a:gd name="connsiteY17" fmla="*/ 6358 h 56151"/>
                <a:gd name="connsiteX18" fmla="*/ 7499 w 80988"/>
                <a:gd name="connsiteY18" fmla="*/ 17458 h 56151"/>
                <a:gd name="connsiteX19" fmla="*/ 19437 w 80988"/>
                <a:gd name="connsiteY19" fmla="*/ 12418 h 56151"/>
                <a:gd name="connsiteX20" fmla="*/ 32035 w 80988"/>
                <a:gd name="connsiteY20" fmla="*/ 18177 h 56151"/>
                <a:gd name="connsiteX21" fmla="*/ 37375 w 80988"/>
                <a:gd name="connsiteY21" fmla="*/ 32275 h 56151"/>
                <a:gd name="connsiteX22" fmla="*/ 33535 w 80988"/>
                <a:gd name="connsiteY22" fmla="*/ 44453 h 56151"/>
                <a:gd name="connsiteX23" fmla="*/ 39354 w 80988"/>
                <a:gd name="connsiteY23" fmla="*/ 46552 h 56151"/>
                <a:gd name="connsiteX24" fmla="*/ 44813 w 80988"/>
                <a:gd name="connsiteY24" fmla="*/ 44693 h 56151"/>
                <a:gd name="connsiteX25" fmla="*/ 47573 w 80988"/>
                <a:gd name="connsiteY25" fmla="*/ 40013 h 56151"/>
                <a:gd name="connsiteX26" fmla="*/ 47693 w 80988"/>
                <a:gd name="connsiteY26" fmla="*/ 30835 h 56151"/>
                <a:gd name="connsiteX27" fmla="*/ 47813 w 80988"/>
                <a:gd name="connsiteY27" fmla="*/ 23217 h 56151"/>
                <a:gd name="connsiteX28" fmla="*/ 48773 w 80988"/>
                <a:gd name="connsiteY28" fmla="*/ 16678 h 56151"/>
                <a:gd name="connsiteX29" fmla="*/ 51113 w 80988"/>
                <a:gd name="connsiteY29" fmla="*/ 9719 h 56151"/>
                <a:gd name="connsiteX30" fmla="*/ 65151 w 80988"/>
                <a:gd name="connsiteY30" fmla="*/ 1680 h 56151"/>
                <a:gd name="connsiteX31" fmla="*/ 76549 w 80988"/>
                <a:gd name="connsiteY31" fmla="*/ 9779 h 56151"/>
                <a:gd name="connsiteX32" fmla="*/ 80989 w 80988"/>
                <a:gd name="connsiteY32" fmla="*/ 28976 h 56151"/>
                <a:gd name="connsiteX33" fmla="*/ 76489 w 80988"/>
                <a:gd name="connsiteY33" fmla="*/ 48233 h 56151"/>
                <a:gd name="connsiteX34" fmla="*/ 65390 w 80988"/>
                <a:gd name="connsiteY34" fmla="*/ 56152 h 56151"/>
                <a:gd name="connsiteX35" fmla="*/ 65390 w 80988"/>
                <a:gd name="connsiteY35" fmla="*/ 49732 h 56151"/>
                <a:gd name="connsiteX36" fmla="*/ 74269 w 80988"/>
                <a:gd name="connsiteY36" fmla="*/ 43794 h 56151"/>
                <a:gd name="connsiteX37" fmla="*/ 78169 w 80988"/>
                <a:gd name="connsiteY37" fmla="*/ 28855 h 56151"/>
                <a:gd name="connsiteX38" fmla="*/ 74329 w 80988"/>
                <a:gd name="connsiteY38" fmla="*/ 14097 h 56151"/>
                <a:gd name="connsiteX39" fmla="*/ 65390 w 80988"/>
                <a:gd name="connsiteY39" fmla="*/ 8099 h 56151"/>
                <a:gd name="connsiteX40" fmla="*/ 59391 w 80988"/>
                <a:gd name="connsiteY40" fmla="*/ 10198 h 56151"/>
                <a:gd name="connsiteX41" fmla="*/ 56092 w 80988"/>
                <a:gd name="connsiteY41" fmla="*/ 16617 h 56151"/>
                <a:gd name="connsiteX42" fmla="*/ 55012 w 80988"/>
                <a:gd name="connsiteY42" fmla="*/ 23876 h 56151"/>
                <a:gd name="connsiteX43" fmla="*/ 54832 w 80988"/>
                <a:gd name="connsiteY43" fmla="*/ 32395 h 56151"/>
                <a:gd name="connsiteX44" fmla="*/ 54832 w 80988"/>
                <a:gd name="connsiteY44" fmla="*/ 39654 h 56151"/>
                <a:gd name="connsiteX45" fmla="*/ 58131 w 80988"/>
                <a:gd name="connsiteY45" fmla="*/ 46793 h 56151"/>
                <a:gd name="connsiteX46" fmla="*/ 65390 w 80988"/>
                <a:gd name="connsiteY46" fmla="*/ 49732 h 56151"/>
                <a:gd name="connsiteX47" fmla="*/ 19437 w 80988"/>
                <a:gd name="connsiteY47" fmla="*/ 43014 h 56151"/>
                <a:gd name="connsiteX48" fmla="*/ 34555 w 80988"/>
                <a:gd name="connsiteY48" fmla="*/ 32275 h 56151"/>
                <a:gd name="connsiteX49" fmla="*/ 29636 w 80988"/>
                <a:gd name="connsiteY49" fmla="*/ 23576 h 56151"/>
                <a:gd name="connsiteX50" fmla="*/ 19317 w 80988"/>
                <a:gd name="connsiteY50" fmla="*/ 21597 h 56151"/>
                <a:gd name="connsiteX51" fmla="*/ 4199 w 80988"/>
                <a:gd name="connsiteY51" fmla="*/ 32275 h 56151"/>
                <a:gd name="connsiteX52" fmla="*/ 9119 w 80988"/>
                <a:gd name="connsiteY52" fmla="*/ 41034 h 56151"/>
                <a:gd name="connsiteX53" fmla="*/ 19437 w 80988"/>
                <a:gd name="connsiteY53" fmla="*/ 43014 h 5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0988" h="56151">
                  <a:moveTo>
                    <a:pt x="65390" y="56152"/>
                  </a:moveTo>
                  <a:cubicBezTo>
                    <a:pt x="62751" y="56152"/>
                    <a:pt x="60291" y="55152"/>
                    <a:pt x="58011" y="53151"/>
                  </a:cubicBezTo>
                  <a:cubicBezTo>
                    <a:pt x="55732" y="51111"/>
                    <a:pt x="54092" y="48332"/>
                    <a:pt x="53092" y="44813"/>
                  </a:cubicBezTo>
                  <a:cubicBezTo>
                    <a:pt x="50813" y="48413"/>
                    <a:pt x="47173" y="50212"/>
                    <a:pt x="42174" y="50212"/>
                  </a:cubicBezTo>
                  <a:cubicBezTo>
                    <a:pt x="38334" y="50212"/>
                    <a:pt x="34935" y="48952"/>
                    <a:pt x="31975" y="46433"/>
                  </a:cubicBezTo>
                  <a:cubicBezTo>
                    <a:pt x="28776" y="50273"/>
                    <a:pt x="24556" y="52192"/>
                    <a:pt x="19317" y="52192"/>
                  </a:cubicBezTo>
                  <a:cubicBezTo>
                    <a:pt x="14478" y="52192"/>
                    <a:pt x="10279" y="50273"/>
                    <a:pt x="6719" y="46433"/>
                  </a:cubicBezTo>
                  <a:cubicBezTo>
                    <a:pt x="3159" y="42594"/>
                    <a:pt x="1380" y="37875"/>
                    <a:pt x="1380" y="32275"/>
                  </a:cubicBezTo>
                  <a:cubicBezTo>
                    <a:pt x="1380" y="27356"/>
                    <a:pt x="2860" y="23016"/>
                    <a:pt x="5819" y="19257"/>
                  </a:cubicBezTo>
                  <a:cubicBezTo>
                    <a:pt x="1980" y="15337"/>
                    <a:pt x="40" y="10998"/>
                    <a:pt x="0" y="6239"/>
                  </a:cubicBezTo>
                  <a:cubicBezTo>
                    <a:pt x="0" y="4120"/>
                    <a:pt x="660" y="2560"/>
                    <a:pt x="1980" y="1560"/>
                  </a:cubicBezTo>
                  <a:cubicBezTo>
                    <a:pt x="3300" y="520"/>
                    <a:pt x="4659" y="0"/>
                    <a:pt x="6059" y="0"/>
                  </a:cubicBezTo>
                  <a:cubicBezTo>
                    <a:pt x="7299" y="0"/>
                    <a:pt x="8219" y="399"/>
                    <a:pt x="8819" y="1200"/>
                  </a:cubicBezTo>
                  <a:cubicBezTo>
                    <a:pt x="9419" y="1959"/>
                    <a:pt x="9719" y="2739"/>
                    <a:pt x="9719" y="3540"/>
                  </a:cubicBezTo>
                  <a:cubicBezTo>
                    <a:pt x="9719" y="4540"/>
                    <a:pt x="9399" y="5399"/>
                    <a:pt x="8759" y="6119"/>
                  </a:cubicBezTo>
                  <a:cubicBezTo>
                    <a:pt x="8079" y="6799"/>
                    <a:pt x="7219" y="7138"/>
                    <a:pt x="6179" y="7138"/>
                  </a:cubicBezTo>
                  <a:cubicBezTo>
                    <a:pt x="4459" y="7138"/>
                    <a:pt x="3340" y="6479"/>
                    <a:pt x="2820" y="5160"/>
                  </a:cubicBezTo>
                  <a:cubicBezTo>
                    <a:pt x="2740" y="5399"/>
                    <a:pt x="2700" y="5799"/>
                    <a:pt x="2700" y="6358"/>
                  </a:cubicBezTo>
                  <a:cubicBezTo>
                    <a:pt x="2700" y="10358"/>
                    <a:pt x="4299" y="14058"/>
                    <a:pt x="7499" y="17458"/>
                  </a:cubicBezTo>
                  <a:cubicBezTo>
                    <a:pt x="10618" y="14098"/>
                    <a:pt x="14598" y="12418"/>
                    <a:pt x="19437" y="12418"/>
                  </a:cubicBezTo>
                  <a:cubicBezTo>
                    <a:pt x="24276" y="12418"/>
                    <a:pt x="28476" y="14338"/>
                    <a:pt x="32035" y="18177"/>
                  </a:cubicBezTo>
                  <a:cubicBezTo>
                    <a:pt x="35595" y="22017"/>
                    <a:pt x="37375" y="26715"/>
                    <a:pt x="37375" y="32275"/>
                  </a:cubicBezTo>
                  <a:cubicBezTo>
                    <a:pt x="37375" y="36875"/>
                    <a:pt x="36095" y="40934"/>
                    <a:pt x="33535" y="44453"/>
                  </a:cubicBezTo>
                  <a:cubicBezTo>
                    <a:pt x="35175" y="45853"/>
                    <a:pt x="37115" y="46552"/>
                    <a:pt x="39354" y="46552"/>
                  </a:cubicBezTo>
                  <a:cubicBezTo>
                    <a:pt x="41394" y="46552"/>
                    <a:pt x="43214" y="45932"/>
                    <a:pt x="44813" y="44693"/>
                  </a:cubicBezTo>
                  <a:cubicBezTo>
                    <a:pt x="46413" y="43453"/>
                    <a:pt x="47333" y="41893"/>
                    <a:pt x="47573" y="40013"/>
                  </a:cubicBezTo>
                  <a:cubicBezTo>
                    <a:pt x="47653" y="39454"/>
                    <a:pt x="47693" y="36394"/>
                    <a:pt x="47693" y="30835"/>
                  </a:cubicBezTo>
                  <a:cubicBezTo>
                    <a:pt x="47693" y="27555"/>
                    <a:pt x="47733" y="25016"/>
                    <a:pt x="47813" y="23217"/>
                  </a:cubicBezTo>
                  <a:cubicBezTo>
                    <a:pt x="47893" y="21417"/>
                    <a:pt x="48213" y="19238"/>
                    <a:pt x="48773" y="16678"/>
                  </a:cubicBezTo>
                  <a:cubicBezTo>
                    <a:pt x="49293" y="14078"/>
                    <a:pt x="50073" y="11759"/>
                    <a:pt x="51113" y="9719"/>
                  </a:cubicBezTo>
                  <a:cubicBezTo>
                    <a:pt x="54072" y="4399"/>
                    <a:pt x="58751" y="1720"/>
                    <a:pt x="65151" y="1680"/>
                  </a:cubicBezTo>
                  <a:cubicBezTo>
                    <a:pt x="69830" y="1680"/>
                    <a:pt x="73629" y="4380"/>
                    <a:pt x="76549" y="9779"/>
                  </a:cubicBezTo>
                  <a:cubicBezTo>
                    <a:pt x="79508" y="15138"/>
                    <a:pt x="80989" y="21536"/>
                    <a:pt x="80989" y="28976"/>
                  </a:cubicBezTo>
                  <a:cubicBezTo>
                    <a:pt x="80989" y="36494"/>
                    <a:pt x="79489" y="42914"/>
                    <a:pt x="76489" y="48233"/>
                  </a:cubicBezTo>
                  <a:cubicBezTo>
                    <a:pt x="73529" y="53513"/>
                    <a:pt x="69830" y="56152"/>
                    <a:pt x="65390" y="56152"/>
                  </a:cubicBezTo>
                  <a:moveTo>
                    <a:pt x="65390" y="49732"/>
                  </a:moveTo>
                  <a:cubicBezTo>
                    <a:pt x="68750" y="49732"/>
                    <a:pt x="71710" y="47752"/>
                    <a:pt x="74269" y="43794"/>
                  </a:cubicBezTo>
                  <a:cubicBezTo>
                    <a:pt x="76869" y="39834"/>
                    <a:pt x="78169" y="34855"/>
                    <a:pt x="78169" y="28855"/>
                  </a:cubicBezTo>
                  <a:cubicBezTo>
                    <a:pt x="78169" y="22976"/>
                    <a:pt x="76889" y="18057"/>
                    <a:pt x="74329" y="14097"/>
                  </a:cubicBezTo>
                  <a:cubicBezTo>
                    <a:pt x="71809" y="10098"/>
                    <a:pt x="68830" y="8099"/>
                    <a:pt x="65390" y="8099"/>
                  </a:cubicBezTo>
                  <a:cubicBezTo>
                    <a:pt x="62951" y="8099"/>
                    <a:pt x="60951" y="8798"/>
                    <a:pt x="59391" y="10198"/>
                  </a:cubicBezTo>
                  <a:cubicBezTo>
                    <a:pt x="57832" y="11597"/>
                    <a:pt x="56732" y="13737"/>
                    <a:pt x="56092" y="16617"/>
                  </a:cubicBezTo>
                  <a:cubicBezTo>
                    <a:pt x="55492" y="19457"/>
                    <a:pt x="55132" y="21877"/>
                    <a:pt x="55012" y="23876"/>
                  </a:cubicBezTo>
                  <a:cubicBezTo>
                    <a:pt x="54892" y="25875"/>
                    <a:pt x="54832" y="28716"/>
                    <a:pt x="54832" y="32395"/>
                  </a:cubicBezTo>
                  <a:lnTo>
                    <a:pt x="54832" y="39654"/>
                  </a:lnTo>
                  <a:cubicBezTo>
                    <a:pt x="54992" y="42453"/>
                    <a:pt x="56092" y="44832"/>
                    <a:pt x="58131" y="46793"/>
                  </a:cubicBezTo>
                  <a:cubicBezTo>
                    <a:pt x="60171" y="48752"/>
                    <a:pt x="62591" y="49732"/>
                    <a:pt x="65390" y="49732"/>
                  </a:cubicBezTo>
                  <a:moveTo>
                    <a:pt x="19437" y="43014"/>
                  </a:moveTo>
                  <a:cubicBezTo>
                    <a:pt x="29516" y="43014"/>
                    <a:pt x="34555" y="39435"/>
                    <a:pt x="34555" y="32275"/>
                  </a:cubicBezTo>
                  <a:cubicBezTo>
                    <a:pt x="34555" y="28675"/>
                    <a:pt x="32915" y="25775"/>
                    <a:pt x="29636" y="23576"/>
                  </a:cubicBezTo>
                  <a:cubicBezTo>
                    <a:pt x="27436" y="22256"/>
                    <a:pt x="23997" y="21597"/>
                    <a:pt x="19317" y="21597"/>
                  </a:cubicBezTo>
                  <a:cubicBezTo>
                    <a:pt x="9239" y="21597"/>
                    <a:pt x="4199" y="25155"/>
                    <a:pt x="4199" y="32275"/>
                  </a:cubicBezTo>
                  <a:cubicBezTo>
                    <a:pt x="4199" y="35874"/>
                    <a:pt x="5839" y="38794"/>
                    <a:pt x="9119" y="41034"/>
                  </a:cubicBezTo>
                  <a:cubicBezTo>
                    <a:pt x="11318" y="42354"/>
                    <a:pt x="14758" y="43014"/>
                    <a:pt x="19437" y="4301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7AFED6F-C86D-05FA-2752-A884B12BBDA5}"/>
                </a:ext>
              </a:extLst>
            </p:cNvPr>
            <p:cNvSpPr/>
            <p:nvPr/>
          </p:nvSpPr>
          <p:spPr>
            <a:xfrm>
              <a:off x="5881196" y="2728286"/>
              <a:ext cx="122862" cy="28495"/>
            </a:xfrm>
            <a:custGeom>
              <a:avLst/>
              <a:gdLst>
                <a:gd name="connsiteX0" fmla="*/ 61431 w 122862"/>
                <a:gd name="connsiteY0" fmla="*/ 28495 h 28495"/>
                <a:gd name="connsiteX1" fmla="*/ 23936 w 122862"/>
                <a:gd name="connsiteY1" fmla="*/ 20757 h 28495"/>
                <a:gd name="connsiteX2" fmla="*/ 11038 w 122862"/>
                <a:gd name="connsiteY2" fmla="*/ 12837 h 28495"/>
                <a:gd name="connsiteX3" fmla="*/ 2580 w 122862"/>
                <a:gd name="connsiteY3" fmla="*/ 5158 h 28495"/>
                <a:gd name="connsiteX4" fmla="*/ 0 w 122862"/>
                <a:gd name="connsiteY4" fmla="*/ 1259 h 28495"/>
                <a:gd name="connsiteX5" fmla="*/ 1200 w 122862"/>
                <a:gd name="connsiteY5" fmla="*/ 0 h 28495"/>
                <a:gd name="connsiteX6" fmla="*/ 3300 w 122862"/>
                <a:gd name="connsiteY6" fmla="*/ 1619 h 28495"/>
                <a:gd name="connsiteX7" fmla="*/ 61431 w 122862"/>
                <a:gd name="connsiteY7" fmla="*/ 21356 h 28495"/>
                <a:gd name="connsiteX8" fmla="*/ 118903 w 122862"/>
                <a:gd name="connsiteY8" fmla="*/ 2099 h 28495"/>
                <a:gd name="connsiteX9" fmla="*/ 121663 w 122862"/>
                <a:gd name="connsiteY9" fmla="*/ 0 h 28495"/>
                <a:gd name="connsiteX10" fmla="*/ 122863 w 122862"/>
                <a:gd name="connsiteY10" fmla="*/ 1259 h 28495"/>
                <a:gd name="connsiteX11" fmla="*/ 120402 w 122862"/>
                <a:gd name="connsiteY11" fmla="*/ 5039 h 28495"/>
                <a:gd name="connsiteX12" fmla="*/ 112304 w 122862"/>
                <a:gd name="connsiteY12" fmla="*/ 12537 h 28495"/>
                <a:gd name="connsiteX13" fmla="*/ 99765 w 122862"/>
                <a:gd name="connsiteY13" fmla="*/ 20397 h 28495"/>
                <a:gd name="connsiteX14" fmla="*/ 61431 w 122862"/>
                <a:gd name="connsiteY14" fmla="*/ 28495 h 2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862" h="28495">
                  <a:moveTo>
                    <a:pt x="61431" y="28495"/>
                  </a:moveTo>
                  <a:cubicBezTo>
                    <a:pt x="47593" y="28495"/>
                    <a:pt x="35095" y="25916"/>
                    <a:pt x="23936" y="20757"/>
                  </a:cubicBezTo>
                  <a:cubicBezTo>
                    <a:pt x="19257" y="18556"/>
                    <a:pt x="14958" y="15917"/>
                    <a:pt x="11038" y="12837"/>
                  </a:cubicBezTo>
                  <a:cubicBezTo>
                    <a:pt x="7119" y="9757"/>
                    <a:pt x="4299" y="7198"/>
                    <a:pt x="2580" y="5158"/>
                  </a:cubicBezTo>
                  <a:cubicBezTo>
                    <a:pt x="860" y="3118"/>
                    <a:pt x="0" y="1819"/>
                    <a:pt x="0" y="1259"/>
                  </a:cubicBezTo>
                  <a:cubicBezTo>
                    <a:pt x="0" y="459"/>
                    <a:pt x="400" y="40"/>
                    <a:pt x="1200" y="0"/>
                  </a:cubicBezTo>
                  <a:cubicBezTo>
                    <a:pt x="1600" y="0"/>
                    <a:pt x="2300" y="539"/>
                    <a:pt x="3300" y="1619"/>
                  </a:cubicBezTo>
                  <a:cubicBezTo>
                    <a:pt x="16738" y="14817"/>
                    <a:pt x="36115" y="21396"/>
                    <a:pt x="61431" y="21356"/>
                  </a:cubicBezTo>
                  <a:cubicBezTo>
                    <a:pt x="86827" y="21356"/>
                    <a:pt x="105985" y="14937"/>
                    <a:pt x="118903" y="2099"/>
                  </a:cubicBezTo>
                  <a:cubicBezTo>
                    <a:pt x="120303" y="699"/>
                    <a:pt x="121222" y="0"/>
                    <a:pt x="121663" y="0"/>
                  </a:cubicBezTo>
                  <a:cubicBezTo>
                    <a:pt x="122463" y="0"/>
                    <a:pt x="122863" y="420"/>
                    <a:pt x="122863" y="1259"/>
                  </a:cubicBezTo>
                  <a:cubicBezTo>
                    <a:pt x="122863" y="1819"/>
                    <a:pt x="122043" y="3079"/>
                    <a:pt x="120402" y="5039"/>
                  </a:cubicBezTo>
                  <a:cubicBezTo>
                    <a:pt x="118762" y="6999"/>
                    <a:pt x="116062" y="9498"/>
                    <a:pt x="112304" y="12537"/>
                  </a:cubicBezTo>
                  <a:cubicBezTo>
                    <a:pt x="108544" y="15576"/>
                    <a:pt x="104365" y="18197"/>
                    <a:pt x="99765" y="20397"/>
                  </a:cubicBezTo>
                  <a:cubicBezTo>
                    <a:pt x="88607" y="25796"/>
                    <a:pt x="75829" y="28495"/>
                    <a:pt x="61431" y="2849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AB08C32-DEFE-2A8F-0BF4-3F6128BA037B}"/>
                </a:ext>
              </a:extLst>
            </p:cNvPr>
            <p:cNvSpPr/>
            <p:nvPr/>
          </p:nvSpPr>
          <p:spPr>
            <a:xfrm>
              <a:off x="5888095" y="2661372"/>
              <a:ext cx="86627" cy="55611"/>
            </a:xfrm>
            <a:custGeom>
              <a:avLst/>
              <a:gdLst>
                <a:gd name="connsiteX0" fmla="*/ 38694 w 86627"/>
                <a:gd name="connsiteY0" fmla="*/ 0 h 55611"/>
                <a:gd name="connsiteX1" fmla="*/ 44153 w 86627"/>
                <a:gd name="connsiteY1" fmla="*/ 2099 h 55611"/>
                <a:gd name="connsiteX2" fmla="*/ 46193 w 86627"/>
                <a:gd name="connsiteY2" fmla="*/ 6718 h 55611"/>
                <a:gd name="connsiteX3" fmla="*/ 44873 w 86627"/>
                <a:gd name="connsiteY3" fmla="*/ 10198 h 55611"/>
                <a:gd name="connsiteX4" fmla="*/ 41874 w 86627"/>
                <a:gd name="connsiteY4" fmla="*/ 11398 h 55611"/>
                <a:gd name="connsiteX5" fmla="*/ 40254 w 86627"/>
                <a:gd name="connsiteY5" fmla="*/ 11098 h 55611"/>
                <a:gd name="connsiteX6" fmla="*/ 38154 w 86627"/>
                <a:gd name="connsiteY6" fmla="*/ 10138 h 55611"/>
                <a:gd name="connsiteX7" fmla="*/ 36175 w 86627"/>
                <a:gd name="connsiteY7" fmla="*/ 7918 h 55611"/>
                <a:gd name="connsiteX8" fmla="*/ 35215 w 86627"/>
                <a:gd name="connsiteY8" fmla="*/ 4378 h 55611"/>
                <a:gd name="connsiteX9" fmla="*/ 34735 w 86627"/>
                <a:gd name="connsiteY9" fmla="*/ 4919 h 55611"/>
                <a:gd name="connsiteX10" fmla="*/ 33775 w 86627"/>
                <a:gd name="connsiteY10" fmla="*/ 7498 h 55611"/>
                <a:gd name="connsiteX11" fmla="*/ 33655 w 86627"/>
                <a:gd name="connsiteY11" fmla="*/ 8578 h 55611"/>
                <a:gd name="connsiteX12" fmla="*/ 36715 w 86627"/>
                <a:gd name="connsiteY12" fmla="*/ 16917 h 55611"/>
                <a:gd name="connsiteX13" fmla="*/ 45413 w 86627"/>
                <a:gd name="connsiteY13" fmla="*/ 26156 h 55611"/>
                <a:gd name="connsiteX14" fmla="*/ 54532 w 86627"/>
                <a:gd name="connsiteY14" fmla="*/ 36715 h 55611"/>
                <a:gd name="connsiteX15" fmla="*/ 67430 w 86627"/>
                <a:gd name="connsiteY15" fmla="*/ 18537 h 55611"/>
                <a:gd name="connsiteX16" fmla="*/ 71270 w 86627"/>
                <a:gd name="connsiteY16" fmla="*/ 19016 h 55611"/>
                <a:gd name="connsiteX17" fmla="*/ 78108 w 86627"/>
                <a:gd name="connsiteY17" fmla="*/ 19977 h 55611"/>
                <a:gd name="connsiteX18" fmla="*/ 83868 w 86627"/>
                <a:gd name="connsiteY18" fmla="*/ 16077 h 55611"/>
                <a:gd name="connsiteX19" fmla="*/ 80028 w 86627"/>
                <a:gd name="connsiteY19" fmla="*/ 9898 h 55611"/>
                <a:gd name="connsiteX20" fmla="*/ 68690 w 86627"/>
                <a:gd name="connsiteY20" fmla="*/ 5399 h 55611"/>
                <a:gd name="connsiteX21" fmla="*/ 66890 w 86627"/>
                <a:gd name="connsiteY21" fmla="*/ 4799 h 55611"/>
                <a:gd name="connsiteX22" fmla="*/ 66470 w 86627"/>
                <a:gd name="connsiteY22" fmla="*/ 3659 h 55611"/>
                <a:gd name="connsiteX23" fmla="*/ 67670 w 86627"/>
                <a:gd name="connsiteY23" fmla="*/ 2159 h 55611"/>
                <a:gd name="connsiteX24" fmla="*/ 80088 w 86627"/>
                <a:gd name="connsiteY24" fmla="*/ 6598 h 55611"/>
                <a:gd name="connsiteX25" fmla="*/ 86627 w 86627"/>
                <a:gd name="connsiteY25" fmla="*/ 16317 h 55611"/>
                <a:gd name="connsiteX26" fmla="*/ 83268 w 86627"/>
                <a:gd name="connsiteY26" fmla="*/ 24415 h 55611"/>
                <a:gd name="connsiteX27" fmla="*/ 74449 w 86627"/>
                <a:gd name="connsiteY27" fmla="*/ 27595 h 55611"/>
                <a:gd name="connsiteX28" fmla="*/ 70130 w 86627"/>
                <a:gd name="connsiteY28" fmla="*/ 27115 h 55611"/>
                <a:gd name="connsiteX29" fmla="*/ 67550 w 86627"/>
                <a:gd name="connsiteY29" fmla="*/ 26755 h 55611"/>
                <a:gd name="connsiteX30" fmla="*/ 62631 w 86627"/>
                <a:gd name="connsiteY30" fmla="*/ 28315 h 55611"/>
                <a:gd name="connsiteX31" fmla="*/ 59391 w 86627"/>
                <a:gd name="connsiteY31" fmla="*/ 32395 h 55611"/>
                <a:gd name="connsiteX32" fmla="*/ 57832 w 86627"/>
                <a:gd name="connsiteY32" fmla="*/ 37014 h 55611"/>
                <a:gd name="connsiteX33" fmla="*/ 57112 w 86627"/>
                <a:gd name="connsiteY33" fmla="*/ 41033 h 55611"/>
                <a:gd name="connsiteX34" fmla="*/ 84048 w 86627"/>
                <a:gd name="connsiteY34" fmla="*/ 47873 h 55611"/>
                <a:gd name="connsiteX35" fmla="*/ 85847 w 86627"/>
                <a:gd name="connsiteY35" fmla="*/ 49612 h 55611"/>
                <a:gd name="connsiteX36" fmla="*/ 86627 w 86627"/>
                <a:gd name="connsiteY36" fmla="*/ 52072 h 55611"/>
                <a:gd name="connsiteX37" fmla="*/ 85787 w 86627"/>
                <a:gd name="connsiteY37" fmla="*/ 54472 h 55611"/>
                <a:gd name="connsiteX38" fmla="*/ 83148 w 86627"/>
                <a:gd name="connsiteY38" fmla="*/ 55612 h 55611"/>
                <a:gd name="connsiteX39" fmla="*/ 80448 w 86627"/>
                <a:gd name="connsiteY39" fmla="*/ 55131 h 55611"/>
                <a:gd name="connsiteX40" fmla="*/ 9659 w 86627"/>
                <a:gd name="connsiteY40" fmla="*/ 37314 h 55611"/>
                <a:gd name="connsiteX41" fmla="*/ 7259 w 86627"/>
                <a:gd name="connsiteY41" fmla="*/ 36954 h 55611"/>
                <a:gd name="connsiteX42" fmla="*/ 6179 w 86627"/>
                <a:gd name="connsiteY42" fmla="*/ 37254 h 55611"/>
                <a:gd name="connsiteX43" fmla="*/ 5459 w 86627"/>
                <a:gd name="connsiteY43" fmla="*/ 38934 h 55611"/>
                <a:gd name="connsiteX44" fmla="*/ 5159 w 86627"/>
                <a:gd name="connsiteY44" fmla="*/ 43073 h 55611"/>
                <a:gd name="connsiteX45" fmla="*/ 5099 w 86627"/>
                <a:gd name="connsiteY45" fmla="*/ 44753 h 55611"/>
                <a:gd name="connsiteX46" fmla="*/ 4739 w 86627"/>
                <a:gd name="connsiteY46" fmla="*/ 45652 h 55611"/>
                <a:gd name="connsiteX47" fmla="*/ 3659 w 86627"/>
                <a:gd name="connsiteY47" fmla="*/ 46072 h 55611"/>
                <a:gd name="connsiteX48" fmla="*/ 2100 w 86627"/>
                <a:gd name="connsiteY48" fmla="*/ 45652 h 55611"/>
                <a:gd name="connsiteX49" fmla="*/ 1380 w 86627"/>
                <a:gd name="connsiteY49" fmla="*/ 44813 h 55611"/>
                <a:gd name="connsiteX50" fmla="*/ 1200 w 86627"/>
                <a:gd name="connsiteY50" fmla="*/ 43732 h 55611"/>
                <a:gd name="connsiteX51" fmla="*/ 840 w 86627"/>
                <a:gd name="connsiteY51" fmla="*/ 39294 h 55611"/>
                <a:gd name="connsiteX52" fmla="*/ 240 w 86627"/>
                <a:gd name="connsiteY52" fmla="*/ 32934 h 55611"/>
                <a:gd name="connsiteX53" fmla="*/ 0 w 86627"/>
                <a:gd name="connsiteY53" fmla="*/ 28735 h 55611"/>
                <a:gd name="connsiteX54" fmla="*/ 360 w 86627"/>
                <a:gd name="connsiteY54" fmla="*/ 27655 h 55611"/>
                <a:gd name="connsiteX55" fmla="*/ 1020 w 86627"/>
                <a:gd name="connsiteY55" fmla="*/ 27175 h 55611"/>
                <a:gd name="connsiteX56" fmla="*/ 1320 w 86627"/>
                <a:gd name="connsiteY56" fmla="*/ 27115 h 55611"/>
                <a:gd name="connsiteX57" fmla="*/ 53152 w 86627"/>
                <a:gd name="connsiteY57" fmla="*/ 39893 h 55611"/>
                <a:gd name="connsiteX58" fmla="*/ 41754 w 86627"/>
                <a:gd name="connsiteY58" fmla="*/ 26276 h 55611"/>
                <a:gd name="connsiteX59" fmla="*/ 30955 w 86627"/>
                <a:gd name="connsiteY59" fmla="*/ 8338 h 55611"/>
                <a:gd name="connsiteX60" fmla="*/ 33355 w 86627"/>
                <a:gd name="connsiteY60" fmla="*/ 2219 h 55611"/>
                <a:gd name="connsiteX61" fmla="*/ 38694 w 86627"/>
                <a:gd name="connsiteY61" fmla="*/ 0 h 5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6627" h="55611">
                  <a:moveTo>
                    <a:pt x="38694" y="0"/>
                  </a:moveTo>
                  <a:cubicBezTo>
                    <a:pt x="40974" y="0"/>
                    <a:pt x="42794" y="699"/>
                    <a:pt x="44153" y="2099"/>
                  </a:cubicBezTo>
                  <a:cubicBezTo>
                    <a:pt x="45513" y="3459"/>
                    <a:pt x="46193" y="4998"/>
                    <a:pt x="46193" y="6718"/>
                  </a:cubicBezTo>
                  <a:cubicBezTo>
                    <a:pt x="46193" y="8238"/>
                    <a:pt x="45753" y="9397"/>
                    <a:pt x="44873" y="10198"/>
                  </a:cubicBezTo>
                  <a:cubicBezTo>
                    <a:pt x="43994" y="10998"/>
                    <a:pt x="42994" y="11398"/>
                    <a:pt x="41874" y="11398"/>
                  </a:cubicBezTo>
                  <a:cubicBezTo>
                    <a:pt x="41394" y="11398"/>
                    <a:pt x="40854" y="11298"/>
                    <a:pt x="40254" y="11098"/>
                  </a:cubicBezTo>
                  <a:cubicBezTo>
                    <a:pt x="39614" y="10898"/>
                    <a:pt x="38914" y="10578"/>
                    <a:pt x="38154" y="10138"/>
                  </a:cubicBezTo>
                  <a:cubicBezTo>
                    <a:pt x="37395" y="9657"/>
                    <a:pt x="36735" y="8918"/>
                    <a:pt x="36175" y="7918"/>
                  </a:cubicBezTo>
                  <a:cubicBezTo>
                    <a:pt x="35615" y="6918"/>
                    <a:pt x="35295" y="5739"/>
                    <a:pt x="35215" y="4378"/>
                  </a:cubicBezTo>
                  <a:cubicBezTo>
                    <a:pt x="34935" y="4659"/>
                    <a:pt x="34775" y="4838"/>
                    <a:pt x="34735" y="4919"/>
                  </a:cubicBezTo>
                  <a:cubicBezTo>
                    <a:pt x="34255" y="5518"/>
                    <a:pt x="33935" y="6378"/>
                    <a:pt x="33775" y="7498"/>
                  </a:cubicBezTo>
                  <a:cubicBezTo>
                    <a:pt x="33695" y="7658"/>
                    <a:pt x="33655" y="8018"/>
                    <a:pt x="33655" y="8578"/>
                  </a:cubicBezTo>
                  <a:cubicBezTo>
                    <a:pt x="33655" y="11337"/>
                    <a:pt x="34675" y="14118"/>
                    <a:pt x="36715" y="16917"/>
                  </a:cubicBezTo>
                  <a:cubicBezTo>
                    <a:pt x="38714" y="19677"/>
                    <a:pt x="41614" y="22756"/>
                    <a:pt x="45413" y="26156"/>
                  </a:cubicBezTo>
                  <a:cubicBezTo>
                    <a:pt x="49853" y="30434"/>
                    <a:pt x="52892" y="33955"/>
                    <a:pt x="54532" y="36715"/>
                  </a:cubicBezTo>
                  <a:cubicBezTo>
                    <a:pt x="56132" y="24596"/>
                    <a:pt x="60431" y="18537"/>
                    <a:pt x="67430" y="18537"/>
                  </a:cubicBezTo>
                  <a:cubicBezTo>
                    <a:pt x="68590" y="18537"/>
                    <a:pt x="69870" y="18697"/>
                    <a:pt x="71270" y="19016"/>
                  </a:cubicBezTo>
                  <a:cubicBezTo>
                    <a:pt x="73909" y="19656"/>
                    <a:pt x="76189" y="19977"/>
                    <a:pt x="78108" y="19977"/>
                  </a:cubicBezTo>
                  <a:cubicBezTo>
                    <a:pt x="81948" y="19977"/>
                    <a:pt x="83868" y="18677"/>
                    <a:pt x="83868" y="16077"/>
                  </a:cubicBezTo>
                  <a:cubicBezTo>
                    <a:pt x="83868" y="13558"/>
                    <a:pt x="82588" y="11498"/>
                    <a:pt x="80028" y="9898"/>
                  </a:cubicBezTo>
                  <a:cubicBezTo>
                    <a:pt x="77469" y="8258"/>
                    <a:pt x="73689" y="6758"/>
                    <a:pt x="68690" y="5399"/>
                  </a:cubicBezTo>
                  <a:cubicBezTo>
                    <a:pt x="67770" y="5198"/>
                    <a:pt x="67170" y="4998"/>
                    <a:pt x="66890" y="4799"/>
                  </a:cubicBezTo>
                  <a:cubicBezTo>
                    <a:pt x="66610" y="4599"/>
                    <a:pt x="66470" y="4218"/>
                    <a:pt x="66470" y="3659"/>
                  </a:cubicBezTo>
                  <a:cubicBezTo>
                    <a:pt x="66470" y="2659"/>
                    <a:pt x="66870" y="2159"/>
                    <a:pt x="67670" y="2159"/>
                  </a:cubicBezTo>
                  <a:cubicBezTo>
                    <a:pt x="72349" y="3079"/>
                    <a:pt x="76489" y="4558"/>
                    <a:pt x="80088" y="6598"/>
                  </a:cubicBezTo>
                  <a:cubicBezTo>
                    <a:pt x="84448" y="9198"/>
                    <a:pt x="86627" y="12437"/>
                    <a:pt x="86627" y="16317"/>
                  </a:cubicBezTo>
                  <a:cubicBezTo>
                    <a:pt x="86627" y="19557"/>
                    <a:pt x="85507" y="22256"/>
                    <a:pt x="83268" y="24415"/>
                  </a:cubicBezTo>
                  <a:cubicBezTo>
                    <a:pt x="80988" y="26535"/>
                    <a:pt x="78049" y="27595"/>
                    <a:pt x="74449" y="27595"/>
                  </a:cubicBezTo>
                  <a:cubicBezTo>
                    <a:pt x="73569" y="27595"/>
                    <a:pt x="72129" y="27435"/>
                    <a:pt x="70130" y="27115"/>
                  </a:cubicBezTo>
                  <a:cubicBezTo>
                    <a:pt x="69330" y="26875"/>
                    <a:pt x="68470" y="26755"/>
                    <a:pt x="67550" y="26755"/>
                  </a:cubicBezTo>
                  <a:cubicBezTo>
                    <a:pt x="65670" y="26755"/>
                    <a:pt x="64031" y="27275"/>
                    <a:pt x="62631" y="28315"/>
                  </a:cubicBezTo>
                  <a:cubicBezTo>
                    <a:pt x="61191" y="29355"/>
                    <a:pt x="60111" y="30715"/>
                    <a:pt x="59391" y="32395"/>
                  </a:cubicBezTo>
                  <a:cubicBezTo>
                    <a:pt x="58671" y="34074"/>
                    <a:pt x="58151" y="35614"/>
                    <a:pt x="57832" y="37014"/>
                  </a:cubicBezTo>
                  <a:cubicBezTo>
                    <a:pt x="57472" y="38374"/>
                    <a:pt x="57232" y="39714"/>
                    <a:pt x="57112" y="41033"/>
                  </a:cubicBezTo>
                  <a:cubicBezTo>
                    <a:pt x="74029" y="45032"/>
                    <a:pt x="83008" y="47313"/>
                    <a:pt x="84048" y="47873"/>
                  </a:cubicBezTo>
                  <a:cubicBezTo>
                    <a:pt x="84768" y="48233"/>
                    <a:pt x="85368" y="48811"/>
                    <a:pt x="85847" y="49612"/>
                  </a:cubicBezTo>
                  <a:cubicBezTo>
                    <a:pt x="86367" y="50412"/>
                    <a:pt x="86627" y="51232"/>
                    <a:pt x="86627" y="52072"/>
                  </a:cubicBezTo>
                  <a:cubicBezTo>
                    <a:pt x="86627" y="52872"/>
                    <a:pt x="86347" y="53671"/>
                    <a:pt x="85787" y="54472"/>
                  </a:cubicBezTo>
                  <a:cubicBezTo>
                    <a:pt x="85267" y="55231"/>
                    <a:pt x="84388" y="55612"/>
                    <a:pt x="83148" y="55612"/>
                  </a:cubicBezTo>
                  <a:cubicBezTo>
                    <a:pt x="82508" y="55612"/>
                    <a:pt x="81608" y="55451"/>
                    <a:pt x="80448" y="55131"/>
                  </a:cubicBezTo>
                  <a:lnTo>
                    <a:pt x="9659" y="37314"/>
                  </a:lnTo>
                  <a:lnTo>
                    <a:pt x="7259" y="36954"/>
                  </a:lnTo>
                  <a:cubicBezTo>
                    <a:pt x="6779" y="36954"/>
                    <a:pt x="6419" y="37054"/>
                    <a:pt x="6179" y="37254"/>
                  </a:cubicBezTo>
                  <a:cubicBezTo>
                    <a:pt x="5899" y="37414"/>
                    <a:pt x="5659" y="37975"/>
                    <a:pt x="5459" y="38934"/>
                  </a:cubicBezTo>
                  <a:cubicBezTo>
                    <a:pt x="5259" y="39853"/>
                    <a:pt x="5159" y="41233"/>
                    <a:pt x="5159" y="43073"/>
                  </a:cubicBezTo>
                  <a:cubicBezTo>
                    <a:pt x="5159" y="43832"/>
                    <a:pt x="5139" y="44393"/>
                    <a:pt x="5099" y="44753"/>
                  </a:cubicBezTo>
                  <a:cubicBezTo>
                    <a:pt x="5059" y="45073"/>
                    <a:pt x="4939" y="45373"/>
                    <a:pt x="4739" y="45652"/>
                  </a:cubicBezTo>
                  <a:cubicBezTo>
                    <a:pt x="4499" y="45933"/>
                    <a:pt x="4139" y="46072"/>
                    <a:pt x="3659" y="46072"/>
                  </a:cubicBezTo>
                  <a:cubicBezTo>
                    <a:pt x="2980" y="46072"/>
                    <a:pt x="2460" y="45933"/>
                    <a:pt x="2100" y="45652"/>
                  </a:cubicBezTo>
                  <a:cubicBezTo>
                    <a:pt x="1700" y="45333"/>
                    <a:pt x="1460" y="45053"/>
                    <a:pt x="1380" y="44813"/>
                  </a:cubicBezTo>
                  <a:cubicBezTo>
                    <a:pt x="1300" y="44574"/>
                    <a:pt x="1240" y="44213"/>
                    <a:pt x="1200" y="43732"/>
                  </a:cubicBezTo>
                  <a:cubicBezTo>
                    <a:pt x="1160" y="43052"/>
                    <a:pt x="1040" y="41573"/>
                    <a:pt x="840" y="39294"/>
                  </a:cubicBezTo>
                  <a:cubicBezTo>
                    <a:pt x="600" y="37014"/>
                    <a:pt x="400" y="34895"/>
                    <a:pt x="240" y="32934"/>
                  </a:cubicBezTo>
                  <a:cubicBezTo>
                    <a:pt x="80" y="30975"/>
                    <a:pt x="0" y="29575"/>
                    <a:pt x="0" y="28735"/>
                  </a:cubicBezTo>
                  <a:cubicBezTo>
                    <a:pt x="0" y="28255"/>
                    <a:pt x="120" y="27895"/>
                    <a:pt x="360" y="27655"/>
                  </a:cubicBezTo>
                  <a:cubicBezTo>
                    <a:pt x="560" y="27375"/>
                    <a:pt x="780" y="27215"/>
                    <a:pt x="1020" y="27175"/>
                  </a:cubicBezTo>
                  <a:lnTo>
                    <a:pt x="1320" y="27115"/>
                  </a:lnTo>
                  <a:lnTo>
                    <a:pt x="53152" y="39893"/>
                  </a:lnTo>
                  <a:cubicBezTo>
                    <a:pt x="51752" y="36374"/>
                    <a:pt x="47953" y="31835"/>
                    <a:pt x="41754" y="26276"/>
                  </a:cubicBezTo>
                  <a:cubicBezTo>
                    <a:pt x="34555" y="19837"/>
                    <a:pt x="30955" y="13858"/>
                    <a:pt x="30955" y="8338"/>
                  </a:cubicBezTo>
                  <a:cubicBezTo>
                    <a:pt x="30955" y="5739"/>
                    <a:pt x="31755" y="3698"/>
                    <a:pt x="33355" y="2219"/>
                  </a:cubicBezTo>
                  <a:cubicBezTo>
                    <a:pt x="34915" y="740"/>
                    <a:pt x="36695" y="0"/>
                    <a:pt x="38694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8267CB7-01DA-F3E2-D91B-B942EFBE626F}"/>
                </a:ext>
              </a:extLst>
            </p:cNvPr>
            <p:cNvSpPr/>
            <p:nvPr/>
          </p:nvSpPr>
          <p:spPr>
            <a:xfrm>
              <a:off x="5881196" y="2619683"/>
              <a:ext cx="122862" cy="28495"/>
            </a:xfrm>
            <a:custGeom>
              <a:avLst/>
              <a:gdLst>
                <a:gd name="connsiteX0" fmla="*/ 121663 w 122862"/>
                <a:gd name="connsiteY0" fmla="*/ 28495 h 28495"/>
                <a:gd name="connsiteX1" fmla="*/ 119562 w 122862"/>
                <a:gd name="connsiteY1" fmla="*/ 26936 h 28495"/>
                <a:gd name="connsiteX2" fmla="*/ 61431 w 122862"/>
                <a:gd name="connsiteY2" fmla="*/ 7138 h 28495"/>
                <a:gd name="connsiteX3" fmla="*/ 4079 w 122862"/>
                <a:gd name="connsiteY3" fmla="*/ 26156 h 28495"/>
                <a:gd name="connsiteX4" fmla="*/ 1200 w 122862"/>
                <a:gd name="connsiteY4" fmla="*/ 28495 h 28495"/>
                <a:gd name="connsiteX5" fmla="*/ 0 w 122862"/>
                <a:gd name="connsiteY5" fmla="*/ 27295 h 28495"/>
                <a:gd name="connsiteX6" fmla="*/ 2460 w 122862"/>
                <a:gd name="connsiteY6" fmla="*/ 23516 h 28495"/>
                <a:gd name="connsiteX7" fmla="*/ 10558 w 122862"/>
                <a:gd name="connsiteY7" fmla="*/ 16017 h 28495"/>
                <a:gd name="connsiteX8" fmla="*/ 23097 w 122862"/>
                <a:gd name="connsiteY8" fmla="*/ 8099 h 28495"/>
                <a:gd name="connsiteX9" fmla="*/ 61431 w 122862"/>
                <a:gd name="connsiteY9" fmla="*/ 0 h 28495"/>
                <a:gd name="connsiteX10" fmla="*/ 98925 w 122862"/>
                <a:gd name="connsiteY10" fmla="*/ 7739 h 28495"/>
                <a:gd name="connsiteX11" fmla="*/ 111824 w 122862"/>
                <a:gd name="connsiteY11" fmla="*/ 15657 h 28495"/>
                <a:gd name="connsiteX12" fmla="*/ 120282 w 122862"/>
                <a:gd name="connsiteY12" fmla="*/ 23336 h 28495"/>
                <a:gd name="connsiteX13" fmla="*/ 122863 w 122862"/>
                <a:gd name="connsiteY13" fmla="*/ 27295 h 28495"/>
                <a:gd name="connsiteX14" fmla="*/ 121663 w 122862"/>
                <a:gd name="connsiteY14" fmla="*/ 28495 h 2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862" h="28495">
                  <a:moveTo>
                    <a:pt x="121663" y="28495"/>
                  </a:moveTo>
                  <a:cubicBezTo>
                    <a:pt x="121262" y="28495"/>
                    <a:pt x="120563" y="27975"/>
                    <a:pt x="119562" y="26936"/>
                  </a:cubicBezTo>
                  <a:cubicBezTo>
                    <a:pt x="106124" y="13737"/>
                    <a:pt x="86747" y="7138"/>
                    <a:pt x="61431" y="7138"/>
                  </a:cubicBezTo>
                  <a:cubicBezTo>
                    <a:pt x="36035" y="7138"/>
                    <a:pt x="16918" y="13477"/>
                    <a:pt x="4079" y="26156"/>
                  </a:cubicBezTo>
                  <a:cubicBezTo>
                    <a:pt x="2600" y="27715"/>
                    <a:pt x="1640" y="28495"/>
                    <a:pt x="1200" y="28495"/>
                  </a:cubicBezTo>
                  <a:cubicBezTo>
                    <a:pt x="400" y="28495"/>
                    <a:pt x="0" y="28096"/>
                    <a:pt x="0" y="27295"/>
                  </a:cubicBezTo>
                  <a:cubicBezTo>
                    <a:pt x="0" y="26736"/>
                    <a:pt x="820" y="25476"/>
                    <a:pt x="2460" y="23516"/>
                  </a:cubicBezTo>
                  <a:cubicBezTo>
                    <a:pt x="4099" y="21517"/>
                    <a:pt x="6799" y="19017"/>
                    <a:pt x="10558" y="16017"/>
                  </a:cubicBezTo>
                  <a:cubicBezTo>
                    <a:pt x="14318" y="12978"/>
                    <a:pt x="18497" y="10339"/>
                    <a:pt x="23097" y="8099"/>
                  </a:cubicBezTo>
                  <a:cubicBezTo>
                    <a:pt x="34255" y="2700"/>
                    <a:pt x="47033" y="0"/>
                    <a:pt x="61431" y="0"/>
                  </a:cubicBezTo>
                  <a:cubicBezTo>
                    <a:pt x="75269" y="0"/>
                    <a:pt x="87767" y="2579"/>
                    <a:pt x="98925" y="7739"/>
                  </a:cubicBezTo>
                  <a:cubicBezTo>
                    <a:pt x="103605" y="9938"/>
                    <a:pt x="107904" y="12577"/>
                    <a:pt x="111824" y="15657"/>
                  </a:cubicBezTo>
                  <a:cubicBezTo>
                    <a:pt x="115744" y="18737"/>
                    <a:pt x="118562" y="21296"/>
                    <a:pt x="120282" y="23336"/>
                  </a:cubicBezTo>
                  <a:cubicBezTo>
                    <a:pt x="122002" y="25376"/>
                    <a:pt x="122863" y="26695"/>
                    <a:pt x="122863" y="27295"/>
                  </a:cubicBezTo>
                  <a:cubicBezTo>
                    <a:pt x="122863" y="28096"/>
                    <a:pt x="122463" y="28495"/>
                    <a:pt x="121663" y="2849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22579CE-E518-6517-8826-B4A0613DA62B}"/>
              </a:ext>
            </a:extLst>
          </p:cNvPr>
          <p:cNvGrpSpPr/>
          <p:nvPr/>
        </p:nvGrpSpPr>
        <p:grpSpPr>
          <a:xfrm>
            <a:off x="6278741" y="1981351"/>
            <a:ext cx="2602429" cy="1578716"/>
            <a:chOff x="6278741" y="1981351"/>
            <a:chExt cx="2602429" cy="1578716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55CD344-7B06-5FD7-D734-A3F82E24DF1E}"/>
                </a:ext>
              </a:extLst>
            </p:cNvPr>
            <p:cNvSpPr/>
            <p:nvPr/>
          </p:nvSpPr>
          <p:spPr>
            <a:xfrm>
              <a:off x="6278741" y="3558787"/>
              <a:ext cx="136970" cy="1280"/>
            </a:xfrm>
            <a:custGeom>
              <a:avLst/>
              <a:gdLst>
                <a:gd name="connsiteX0" fmla="*/ 0 w 136970"/>
                <a:gd name="connsiteY0" fmla="*/ 0 h 1280"/>
                <a:gd name="connsiteX1" fmla="*/ 0 w 136970"/>
                <a:gd name="connsiteY1" fmla="*/ 0 h 1280"/>
                <a:gd name="connsiteX2" fmla="*/ 136970 w 136970"/>
                <a:gd name="connsiteY2" fmla="*/ 0 h 1280"/>
                <a:gd name="connsiteX3" fmla="*/ 136970 w 136970"/>
                <a:gd name="connsiteY3" fmla="*/ 0 h 1280"/>
                <a:gd name="connsiteX4" fmla="*/ 0 w 136970"/>
                <a:gd name="connsiteY4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0" h="1280">
                  <a:moveTo>
                    <a:pt x="0" y="0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1369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56F293B-C8BC-3BB3-E2B2-1150FE8E5B23}"/>
                </a:ext>
              </a:extLst>
            </p:cNvPr>
            <p:cNvSpPr/>
            <p:nvPr/>
          </p:nvSpPr>
          <p:spPr>
            <a:xfrm>
              <a:off x="6278741" y="3558787"/>
              <a:ext cx="136970" cy="1280"/>
            </a:xfrm>
            <a:custGeom>
              <a:avLst/>
              <a:gdLst>
                <a:gd name="connsiteX0" fmla="*/ 0 w 136970"/>
                <a:gd name="connsiteY0" fmla="*/ 0 h 1280"/>
                <a:gd name="connsiteX1" fmla="*/ 0 w 136970"/>
                <a:gd name="connsiteY1" fmla="*/ 0 h 1280"/>
                <a:gd name="connsiteX2" fmla="*/ 136970 w 136970"/>
                <a:gd name="connsiteY2" fmla="*/ 0 h 1280"/>
                <a:gd name="connsiteX3" fmla="*/ 0 w 136970"/>
                <a:gd name="connsiteY3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70" h="1280">
                  <a:moveTo>
                    <a:pt x="0" y="0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A4CA1B9-0ABF-7058-7F53-07FFA61401CC}"/>
                </a:ext>
              </a:extLst>
            </p:cNvPr>
            <p:cNvSpPr/>
            <p:nvPr/>
          </p:nvSpPr>
          <p:spPr>
            <a:xfrm>
              <a:off x="6415711" y="3187441"/>
              <a:ext cx="136969" cy="371345"/>
            </a:xfrm>
            <a:custGeom>
              <a:avLst/>
              <a:gdLst>
                <a:gd name="connsiteX0" fmla="*/ 0 w 136969"/>
                <a:gd name="connsiteY0" fmla="*/ 371346 h 371345"/>
                <a:gd name="connsiteX1" fmla="*/ 0 w 136969"/>
                <a:gd name="connsiteY1" fmla="*/ 0 h 371345"/>
                <a:gd name="connsiteX2" fmla="*/ 136969 w 136969"/>
                <a:gd name="connsiteY2" fmla="*/ 0 h 371345"/>
                <a:gd name="connsiteX3" fmla="*/ 136969 w 136969"/>
                <a:gd name="connsiteY3" fmla="*/ 371346 h 371345"/>
                <a:gd name="connsiteX4" fmla="*/ 0 w 136969"/>
                <a:gd name="connsiteY4" fmla="*/ 371346 h 37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371345">
                  <a:moveTo>
                    <a:pt x="0" y="371346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371346"/>
                  </a:lnTo>
                  <a:lnTo>
                    <a:pt x="0" y="371346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BA58802-F3C1-564C-61D8-0DD3E39D4537}"/>
                </a:ext>
              </a:extLst>
            </p:cNvPr>
            <p:cNvSpPr/>
            <p:nvPr/>
          </p:nvSpPr>
          <p:spPr>
            <a:xfrm>
              <a:off x="6415711" y="3187441"/>
              <a:ext cx="136969" cy="371345"/>
            </a:xfrm>
            <a:custGeom>
              <a:avLst/>
              <a:gdLst>
                <a:gd name="connsiteX0" fmla="*/ 0 w 136969"/>
                <a:gd name="connsiteY0" fmla="*/ 371346 h 371345"/>
                <a:gd name="connsiteX1" fmla="*/ 0 w 136969"/>
                <a:gd name="connsiteY1" fmla="*/ 0 h 371345"/>
                <a:gd name="connsiteX2" fmla="*/ 136969 w 136969"/>
                <a:gd name="connsiteY2" fmla="*/ 0 h 371345"/>
                <a:gd name="connsiteX3" fmla="*/ 136969 w 136969"/>
                <a:gd name="connsiteY3" fmla="*/ 371346 h 371345"/>
                <a:gd name="connsiteX4" fmla="*/ 0 w 136969"/>
                <a:gd name="connsiteY4" fmla="*/ 371346 h 37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371345">
                  <a:moveTo>
                    <a:pt x="0" y="371346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371346"/>
                  </a:lnTo>
                  <a:lnTo>
                    <a:pt x="0" y="371346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A61D912-A309-18BC-5CCF-F90FD7EF9716}"/>
                </a:ext>
              </a:extLst>
            </p:cNvPr>
            <p:cNvSpPr/>
            <p:nvPr/>
          </p:nvSpPr>
          <p:spPr>
            <a:xfrm>
              <a:off x="6552680" y="2970225"/>
              <a:ext cx="136970" cy="588561"/>
            </a:xfrm>
            <a:custGeom>
              <a:avLst/>
              <a:gdLst>
                <a:gd name="connsiteX0" fmla="*/ 0 w 136970"/>
                <a:gd name="connsiteY0" fmla="*/ 588562 h 588561"/>
                <a:gd name="connsiteX1" fmla="*/ 0 w 136970"/>
                <a:gd name="connsiteY1" fmla="*/ 0 h 588561"/>
                <a:gd name="connsiteX2" fmla="*/ 136970 w 136970"/>
                <a:gd name="connsiteY2" fmla="*/ 0 h 588561"/>
                <a:gd name="connsiteX3" fmla="*/ 136970 w 136970"/>
                <a:gd name="connsiteY3" fmla="*/ 588562 h 588561"/>
                <a:gd name="connsiteX4" fmla="*/ 0 w 136970"/>
                <a:gd name="connsiteY4" fmla="*/ 588562 h 58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0" h="588561">
                  <a:moveTo>
                    <a:pt x="0" y="588562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136970" y="588562"/>
                  </a:lnTo>
                  <a:lnTo>
                    <a:pt x="0" y="588562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53E48F6-9910-272B-9AA8-FA56CEC7572D}"/>
                </a:ext>
              </a:extLst>
            </p:cNvPr>
            <p:cNvSpPr/>
            <p:nvPr/>
          </p:nvSpPr>
          <p:spPr>
            <a:xfrm>
              <a:off x="6552680" y="2970225"/>
              <a:ext cx="136970" cy="588561"/>
            </a:xfrm>
            <a:custGeom>
              <a:avLst/>
              <a:gdLst>
                <a:gd name="connsiteX0" fmla="*/ 0 w 136970"/>
                <a:gd name="connsiteY0" fmla="*/ 588562 h 588561"/>
                <a:gd name="connsiteX1" fmla="*/ 0 w 136970"/>
                <a:gd name="connsiteY1" fmla="*/ 0 h 588561"/>
                <a:gd name="connsiteX2" fmla="*/ 136970 w 136970"/>
                <a:gd name="connsiteY2" fmla="*/ 0 h 588561"/>
                <a:gd name="connsiteX3" fmla="*/ 136970 w 136970"/>
                <a:gd name="connsiteY3" fmla="*/ 588562 h 588561"/>
                <a:gd name="connsiteX4" fmla="*/ 0 w 136970"/>
                <a:gd name="connsiteY4" fmla="*/ 588562 h 58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0" h="588561">
                  <a:moveTo>
                    <a:pt x="0" y="588562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136970" y="588562"/>
                  </a:lnTo>
                  <a:lnTo>
                    <a:pt x="0" y="588562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0D79406-75FC-2A18-67C3-3378651D949C}"/>
                </a:ext>
              </a:extLst>
            </p:cNvPr>
            <p:cNvSpPr/>
            <p:nvPr/>
          </p:nvSpPr>
          <p:spPr>
            <a:xfrm>
              <a:off x="6689650" y="2816103"/>
              <a:ext cx="136969" cy="742683"/>
            </a:xfrm>
            <a:custGeom>
              <a:avLst/>
              <a:gdLst>
                <a:gd name="connsiteX0" fmla="*/ 0 w 136969"/>
                <a:gd name="connsiteY0" fmla="*/ 742684 h 742683"/>
                <a:gd name="connsiteX1" fmla="*/ 0 w 136969"/>
                <a:gd name="connsiteY1" fmla="*/ 0 h 742683"/>
                <a:gd name="connsiteX2" fmla="*/ 136969 w 136969"/>
                <a:gd name="connsiteY2" fmla="*/ 0 h 742683"/>
                <a:gd name="connsiteX3" fmla="*/ 136969 w 136969"/>
                <a:gd name="connsiteY3" fmla="*/ 742684 h 742683"/>
                <a:gd name="connsiteX4" fmla="*/ 0 w 136969"/>
                <a:gd name="connsiteY4" fmla="*/ 742684 h 742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742683">
                  <a:moveTo>
                    <a:pt x="0" y="742684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742684"/>
                  </a:lnTo>
                  <a:lnTo>
                    <a:pt x="0" y="74268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4C4FE9D-D243-C421-E424-D503F18E727A}"/>
                </a:ext>
              </a:extLst>
            </p:cNvPr>
            <p:cNvSpPr/>
            <p:nvPr/>
          </p:nvSpPr>
          <p:spPr>
            <a:xfrm>
              <a:off x="6689650" y="2816103"/>
              <a:ext cx="136969" cy="742683"/>
            </a:xfrm>
            <a:custGeom>
              <a:avLst/>
              <a:gdLst>
                <a:gd name="connsiteX0" fmla="*/ 0 w 136969"/>
                <a:gd name="connsiteY0" fmla="*/ 742684 h 742683"/>
                <a:gd name="connsiteX1" fmla="*/ 0 w 136969"/>
                <a:gd name="connsiteY1" fmla="*/ 0 h 742683"/>
                <a:gd name="connsiteX2" fmla="*/ 136969 w 136969"/>
                <a:gd name="connsiteY2" fmla="*/ 0 h 742683"/>
                <a:gd name="connsiteX3" fmla="*/ 136969 w 136969"/>
                <a:gd name="connsiteY3" fmla="*/ 742684 h 742683"/>
                <a:gd name="connsiteX4" fmla="*/ 0 w 136969"/>
                <a:gd name="connsiteY4" fmla="*/ 742684 h 742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742683">
                  <a:moveTo>
                    <a:pt x="0" y="742684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742684"/>
                  </a:lnTo>
                  <a:lnTo>
                    <a:pt x="0" y="742684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6398AEB-F1F4-36C2-8F28-FA417DD38A87}"/>
                </a:ext>
              </a:extLst>
            </p:cNvPr>
            <p:cNvSpPr/>
            <p:nvPr/>
          </p:nvSpPr>
          <p:spPr>
            <a:xfrm>
              <a:off x="6826619" y="2696557"/>
              <a:ext cx="136970" cy="862229"/>
            </a:xfrm>
            <a:custGeom>
              <a:avLst/>
              <a:gdLst>
                <a:gd name="connsiteX0" fmla="*/ 0 w 136970"/>
                <a:gd name="connsiteY0" fmla="*/ 862230 h 862229"/>
                <a:gd name="connsiteX1" fmla="*/ 0 w 136970"/>
                <a:gd name="connsiteY1" fmla="*/ 0 h 862229"/>
                <a:gd name="connsiteX2" fmla="*/ 136970 w 136970"/>
                <a:gd name="connsiteY2" fmla="*/ 0 h 862229"/>
                <a:gd name="connsiteX3" fmla="*/ 136970 w 136970"/>
                <a:gd name="connsiteY3" fmla="*/ 862230 h 862229"/>
                <a:gd name="connsiteX4" fmla="*/ 0 w 136970"/>
                <a:gd name="connsiteY4" fmla="*/ 862230 h 86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0" h="862229">
                  <a:moveTo>
                    <a:pt x="0" y="862230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136970" y="862230"/>
                  </a:lnTo>
                  <a:lnTo>
                    <a:pt x="0" y="86223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9199FB5-D7D7-1A5B-0E00-EC6355DCB349}"/>
                </a:ext>
              </a:extLst>
            </p:cNvPr>
            <p:cNvSpPr/>
            <p:nvPr/>
          </p:nvSpPr>
          <p:spPr>
            <a:xfrm>
              <a:off x="6826619" y="2696557"/>
              <a:ext cx="136970" cy="862229"/>
            </a:xfrm>
            <a:custGeom>
              <a:avLst/>
              <a:gdLst>
                <a:gd name="connsiteX0" fmla="*/ 0 w 136970"/>
                <a:gd name="connsiteY0" fmla="*/ 862230 h 862229"/>
                <a:gd name="connsiteX1" fmla="*/ 0 w 136970"/>
                <a:gd name="connsiteY1" fmla="*/ 0 h 862229"/>
                <a:gd name="connsiteX2" fmla="*/ 136970 w 136970"/>
                <a:gd name="connsiteY2" fmla="*/ 0 h 862229"/>
                <a:gd name="connsiteX3" fmla="*/ 136970 w 136970"/>
                <a:gd name="connsiteY3" fmla="*/ 862230 h 862229"/>
                <a:gd name="connsiteX4" fmla="*/ 0 w 136970"/>
                <a:gd name="connsiteY4" fmla="*/ 862230 h 86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0" h="862229">
                  <a:moveTo>
                    <a:pt x="0" y="862230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136970" y="862230"/>
                  </a:lnTo>
                  <a:lnTo>
                    <a:pt x="0" y="86223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6B183F1-29AB-BCE9-36D3-3FA34A4385D6}"/>
                </a:ext>
              </a:extLst>
            </p:cNvPr>
            <p:cNvSpPr/>
            <p:nvPr/>
          </p:nvSpPr>
          <p:spPr>
            <a:xfrm>
              <a:off x="6963590" y="2598882"/>
              <a:ext cx="136969" cy="959905"/>
            </a:xfrm>
            <a:custGeom>
              <a:avLst/>
              <a:gdLst>
                <a:gd name="connsiteX0" fmla="*/ 0 w 136969"/>
                <a:gd name="connsiteY0" fmla="*/ 959905 h 959905"/>
                <a:gd name="connsiteX1" fmla="*/ 0 w 136969"/>
                <a:gd name="connsiteY1" fmla="*/ 0 h 959905"/>
                <a:gd name="connsiteX2" fmla="*/ 136969 w 136969"/>
                <a:gd name="connsiteY2" fmla="*/ 0 h 959905"/>
                <a:gd name="connsiteX3" fmla="*/ 136969 w 136969"/>
                <a:gd name="connsiteY3" fmla="*/ 959905 h 959905"/>
                <a:gd name="connsiteX4" fmla="*/ 0 w 136969"/>
                <a:gd name="connsiteY4" fmla="*/ 959905 h 95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959905">
                  <a:moveTo>
                    <a:pt x="0" y="959905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959905"/>
                  </a:lnTo>
                  <a:lnTo>
                    <a:pt x="0" y="959905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6439CE1-7018-133F-38AA-C724522128AA}"/>
                </a:ext>
              </a:extLst>
            </p:cNvPr>
            <p:cNvSpPr/>
            <p:nvPr/>
          </p:nvSpPr>
          <p:spPr>
            <a:xfrm>
              <a:off x="6963590" y="2598882"/>
              <a:ext cx="136969" cy="959905"/>
            </a:xfrm>
            <a:custGeom>
              <a:avLst/>
              <a:gdLst>
                <a:gd name="connsiteX0" fmla="*/ 0 w 136969"/>
                <a:gd name="connsiteY0" fmla="*/ 959905 h 959905"/>
                <a:gd name="connsiteX1" fmla="*/ 0 w 136969"/>
                <a:gd name="connsiteY1" fmla="*/ 0 h 959905"/>
                <a:gd name="connsiteX2" fmla="*/ 136969 w 136969"/>
                <a:gd name="connsiteY2" fmla="*/ 0 h 959905"/>
                <a:gd name="connsiteX3" fmla="*/ 136969 w 136969"/>
                <a:gd name="connsiteY3" fmla="*/ 959905 h 959905"/>
                <a:gd name="connsiteX4" fmla="*/ 0 w 136969"/>
                <a:gd name="connsiteY4" fmla="*/ 959905 h 95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959905">
                  <a:moveTo>
                    <a:pt x="0" y="959905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959905"/>
                  </a:lnTo>
                  <a:lnTo>
                    <a:pt x="0" y="959905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5CBF4F1-52AC-A4FE-CCC4-95336CBAB11B}"/>
                </a:ext>
              </a:extLst>
            </p:cNvPr>
            <p:cNvSpPr/>
            <p:nvPr/>
          </p:nvSpPr>
          <p:spPr>
            <a:xfrm>
              <a:off x="7100559" y="2516298"/>
              <a:ext cx="136967" cy="1042489"/>
            </a:xfrm>
            <a:custGeom>
              <a:avLst/>
              <a:gdLst>
                <a:gd name="connsiteX0" fmla="*/ 0 w 136967"/>
                <a:gd name="connsiteY0" fmla="*/ 1042490 h 1042489"/>
                <a:gd name="connsiteX1" fmla="*/ 0 w 136967"/>
                <a:gd name="connsiteY1" fmla="*/ 0 h 1042489"/>
                <a:gd name="connsiteX2" fmla="*/ 136968 w 136967"/>
                <a:gd name="connsiteY2" fmla="*/ 0 h 1042489"/>
                <a:gd name="connsiteX3" fmla="*/ 136968 w 136967"/>
                <a:gd name="connsiteY3" fmla="*/ 1042490 h 1042489"/>
                <a:gd name="connsiteX4" fmla="*/ 0 w 136967"/>
                <a:gd name="connsiteY4" fmla="*/ 1042490 h 104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7" h="1042489">
                  <a:moveTo>
                    <a:pt x="0" y="1042490"/>
                  </a:moveTo>
                  <a:lnTo>
                    <a:pt x="0" y="0"/>
                  </a:lnTo>
                  <a:lnTo>
                    <a:pt x="136968" y="0"/>
                  </a:lnTo>
                  <a:lnTo>
                    <a:pt x="136968" y="1042490"/>
                  </a:lnTo>
                  <a:lnTo>
                    <a:pt x="0" y="104249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C87315C-5D0D-F568-3E25-CD50F105036C}"/>
                </a:ext>
              </a:extLst>
            </p:cNvPr>
            <p:cNvSpPr/>
            <p:nvPr/>
          </p:nvSpPr>
          <p:spPr>
            <a:xfrm>
              <a:off x="7100559" y="2516298"/>
              <a:ext cx="136967" cy="1042489"/>
            </a:xfrm>
            <a:custGeom>
              <a:avLst/>
              <a:gdLst>
                <a:gd name="connsiteX0" fmla="*/ 0 w 136967"/>
                <a:gd name="connsiteY0" fmla="*/ 1042490 h 1042489"/>
                <a:gd name="connsiteX1" fmla="*/ 0 w 136967"/>
                <a:gd name="connsiteY1" fmla="*/ 0 h 1042489"/>
                <a:gd name="connsiteX2" fmla="*/ 136968 w 136967"/>
                <a:gd name="connsiteY2" fmla="*/ 0 h 1042489"/>
                <a:gd name="connsiteX3" fmla="*/ 136968 w 136967"/>
                <a:gd name="connsiteY3" fmla="*/ 1042490 h 1042489"/>
                <a:gd name="connsiteX4" fmla="*/ 0 w 136967"/>
                <a:gd name="connsiteY4" fmla="*/ 1042490 h 104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7" h="1042489">
                  <a:moveTo>
                    <a:pt x="0" y="1042490"/>
                  </a:moveTo>
                  <a:lnTo>
                    <a:pt x="0" y="0"/>
                  </a:lnTo>
                  <a:lnTo>
                    <a:pt x="136968" y="0"/>
                  </a:lnTo>
                  <a:lnTo>
                    <a:pt x="136968" y="1042490"/>
                  </a:lnTo>
                  <a:lnTo>
                    <a:pt x="0" y="104249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D0BB580-DA32-A1D8-9D6B-609E64D9D318}"/>
                </a:ext>
              </a:extLst>
            </p:cNvPr>
            <p:cNvSpPr/>
            <p:nvPr/>
          </p:nvSpPr>
          <p:spPr>
            <a:xfrm>
              <a:off x="7237527" y="2444760"/>
              <a:ext cx="136976" cy="1114027"/>
            </a:xfrm>
            <a:custGeom>
              <a:avLst/>
              <a:gdLst>
                <a:gd name="connsiteX0" fmla="*/ 0 w 136976"/>
                <a:gd name="connsiteY0" fmla="*/ 1114027 h 1114027"/>
                <a:gd name="connsiteX1" fmla="*/ 0 w 136976"/>
                <a:gd name="connsiteY1" fmla="*/ 0 h 1114027"/>
                <a:gd name="connsiteX2" fmla="*/ 136977 w 136976"/>
                <a:gd name="connsiteY2" fmla="*/ 0 h 1114027"/>
                <a:gd name="connsiteX3" fmla="*/ 136977 w 136976"/>
                <a:gd name="connsiteY3" fmla="*/ 1114027 h 1114027"/>
                <a:gd name="connsiteX4" fmla="*/ 0 w 136976"/>
                <a:gd name="connsiteY4" fmla="*/ 1114027 h 111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114027">
                  <a:moveTo>
                    <a:pt x="0" y="1114027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114027"/>
                  </a:lnTo>
                  <a:lnTo>
                    <a:pt x="0" y="111402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901A7D2-5234-12B9-D0F6-D7F009B2ED1A}"/>
                </a:ext>
              </a:extLst>
            </p:cNvPr>
            <p:cNvSpPr/>
            <p:nvPr/>
          </p:nvSpPr>
          <p:spPr>
            <a:xfrm>
              <a:off x="7237527" y="2444760"/>
              <a:ext cx="136976" cy="1114027"/>
            </a:xfrm>
            <a:custGeom>
              <a:avLst/>
              <a:gdLst>
                <a:gd name="connsiteX0" fmla="*/ 0 w 136976"/>
                <a:gd name="connsiteY0" fmla="*/ 1114027 h 1114027"/>
                <a:gd name="connsiteX1" fmla="*/ 0 w 136976"/>
                <a:gd name="connsiteY1" fmla="*/ 0 h 1114027"/>
                <a:gd name="connsiteX2" fmla="*/ 136977 w 136976"/>
                <a:gd name="connsiteY2" fmla="*/ 0 h 1114027"/>
                <a:gd name="connsiteX3" fmla="*/ 136977 w 136976"/>
                <a:gd name="connsiteY3" fmla="*/ 1114027 h 1114027"/>
                <a:gd name="connsiteX4" fmla="*/ 0 w 136976"/>
                <a:gd name="connsiteY4" fmla="*/ 1114027 h 111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114027">
                  <a:moveTo>
                    <a:pt x="0" y="1114027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114027"/>
                  </a:lnTo>
                  <a:lnTo>
                    <a:pt x="0" y="1114027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A3112FFE-7491-F826-9615-048B4923B60D}"/>
                </a:ext>
              </a:extLst>
            </p:cNvPr>
            <p:cNvSpPr/>
            <p:nvPr/>
          </p:nvSpPr>
          <p:spPr>
            <a:xfrm>
              <a:off x="7374503" y="2381659"/>
              <a:ext cx="136963" cy="1177127"/>
            </a:xfrm>
            <a:custGeom>
              <a:avLst/>
              <a:gdLst>
                <a:gd name="connsiteX0" fmla="*/ 0 w 136963"/>
                <a:gd name="connsiteY0" fmla="*/ 1177128 h 1177127"/>
                <a:gd name="connsiteX1" fmla="*/ 0 w 136963"/>
                <a:gd name="connsiteY1" fmla="*/ 0 h 1177127"/>
                <a:gd name="connsiteX2" fmla="*/ 136964 w 136963"/>
                <a:gd name="connsiteY2" fmla="*/ 0 h 1177127"/>
                <a:gd name="connsiteX3" fmla="*/ 136964 w 136963"/>
                <a:gd name="connsiteY3" fmla="*/ 1177128 h 1177127"/>
                <a:gd name="connsiteX4" fmla="*/ 0 w 136963"/>
                <a:gd name="connsiteY4" fmla="*/ 1177128 h 1177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177127">
                  <a:moveTo>
                    <a:pt x="0" y="1177128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177128"/>
                  </a:lnTo>
                  <a:lnTo>
                    <a:pt x="0" y="1177128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FC38418-B768-5BBB-BE87-03F465FABF79}"/>
                </a:ext>
              </a:extLst>
            </p:cNvPr>
            <p:cNvSpPr/>
            <p:nvPr/>
          </p:nvSpPr>
          <p:spPr>
            <a:xfrm>
              <a:off x="7374503" y="2381659"/>
              <a:ext cx="136963" cy="1177127"/>
            </a:xfrm>
            <a:custGeom>
              <a:avLst/>
              <a:gdLst>
                <a:gd name="connsiteX0" fmla="*/ 0 w 136963"/>
                <a:gd name="connsiteY0" fmla="*/ 1177128 h 1177127"/>
                <a:gd name="connsiteX1" fmla="*/ 0 w 136963"/>
                <a:gd name="connsiteY1" fmla="*/ 0 h 1177127"/>
                <a:gd name="connsiteX2" fmla="*/ 136964 w 136963"/>
                <a:gd name="connsiteY2" fmla="*/ 0 h 1177127"/>
                <a:gd name="connsiteX3" fmla="*/ 136964 w 136963"/>
                <a:gd name="connsiteY3" fmla="*/ 1177128 h 1177127"/>
                <a:gd name="connsiteX4" fmla="*/ 0 w 136963"/>
                <a:gd name="connsiteY4" fmla="*/ 1177128 h 1177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177127">
                  <a:moveTo>
                    <a:pt x="0" y="1177128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177128"/>
                  </a:lnTo>
                  <a:lnTo>
                    <a:pt x="0" y="1177128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50251BA8-9530-1CB1-BEEE-F154CBA0A6E0}"/>
                </a:ext>
              </a:extLst>
            </p:cNvPr>
            <p:cNvSpPr/>
            <p:nvPr/>
          </p:nvSpPr>
          <p:spPr>
            <a:xfrm>
              <a:off x="7511467" y="2325214"/>
              <a:ext cx="136976" cy="1233573"/>
            </a:xfrm>
            <a:custGeom>
              <a:avLst/>
              <a:gdLst>
                <a:gd name="connsiteX0" fmla="*/ 0 w 136976"/>
                <a:gd name="connsiteY0" fmla="*/ 1233573 h 1233573"/>
                <a:gd name="connsiteX1" fmla="*/ 0 w 136976"/>
                <a:gd name="connsiteY1" fmla="*/ 0 h 1233573"/>
                <a:gd name="connsiteX2" fmla="*/ 136977 w 136976"/>
                <a:gd name="connsiteY2" fmla="*/ 0 h 1233573"/>
                <a:gd name="connsiteX3" fmla="*/ 136977 w 136976"/>
                <a:gd name="connsiteY3" fmla="*/ 1233573 h 1233573"/>
                <a:gd name="connsiteX4" fmla="*/ 0 w 136976"/>
                <a:gd name="connsiteY4" fmla="*/ 1233573 h 12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233573">
                  <a:moveTo>
                    <a:pt x="0" y="1233573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233573"/>
                  </a:lnTo>
                  <a:lnTo>
                    <a:pt x="0" y="1233573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FA24531-39E1-1A25-DF01-551415C01357}"/>
                </a:ext>
              </a:extLst>
            </p:cNvPr>
            <p:cNvSpPr/>
            <p:nvPr/>
          </p:nvSpPr>
          <p:spPr>
            <a:xfrm>
              <a:off x="7511467" y="2325214"/>
              <a:ext cx="136976" cy="1233573"/>
            </a:xfrm>
            <a:custGeom>
              <a:avLst/>
              <a:gdLst>
                <a:gd name="connsiteX0" fmla="*/ 0 w 136976"/>
                <a:gd name="connsiteY0" fmla="*/ 1233573 h 1233573"/>
                <a:gd name="connsiteX1" fmla="*/ 0 w 136976"/>
                <a:gd name="connsiteY1" fmla="*/ 0 h 1233573"/>
                <a:gd name="connsiteX2" fmla="*/ 136977 w 136976"/>
                <a:gd name="connsiteY2" fmla="*/ 0 h 1233573"/>
                <a:gd name="connsiteX3" fmla="*/ 136977 w 136976"/>
                <a:gd name="connsiteY3" fmla="*/ 1233573 h 1233573"/>
                <a:gd name="connsiteX4" fmla="*/ 0 w 136976"/>
                <a:gd name="connsiteY4" fmla="*/ 1233573 h 12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233573">
                  <a:moveTo>
                    <a:pt x="0" y="1233573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233573"/>
                  </a:lnTo>
                  <a:lnTo>
                    <a:pt x="0" y="1233573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FAF833B-84DF-AAB7-6AC2-2EDBDB54348C}"/>
                </a:ext>
              </a:extLst>
            </p:cNvPr>
            <p:cNvSpPr/>
            <p:nvPr/>
          </p:nvSpPr>
          <p:spPr>
            <a:xfrm>
              <a:off x="7648444" y="2274153"/>
              <a:ext cx="136963" cy="1284634"/>
            </a:xfrm>
            <a:custGeom>
              <a:avLst/>
              <a:gdLst>
                <a:gd name="connsiteX0" fmla="*/ 0 w 136963"/>
                <a:gd name="connsiteY0" fmla="*/ 1284635 h 1284634"/>
                <a:gd name="connsiteX1" fmla="*/ 0 w 136963"/>
                <a:gd name="connsiteY1" fmla="*/ 0 h 1284634"/>
                <a:gd name="connsiteX2" fmla="*/ 136964 w 136963"/>
                <a:gd name="connsiteY2" fmla="*/ 0 h 1284634"/>
                <a:gd name="connsiteX3" fmla="*/ 136964 w 136963"/>
                <a:gd name="connsiteY3" fmla="*/ 1284635 h 1284634"/>
                <a:gd name="connsiteX4" fmla="*/ 0 w 136963"/>
                <a:gd name="connsiteY4" fmla="*/ 1284635 h 128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284634">
                  <a:moveTo>
                    <a:pt x="0" y="1284635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284635"/>
                  </a:lnTo>
                  <a:lnTo>
                    <a:pt x="0" y="1284635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5B70ED8-1B58-6CC2-79F4-1F3E426086BA}"/>
                </a:ext>
              </a:extLst>
            </p:cNvPr>
            <p:cNvSpPr/>
            <p:nvPr/>
          </p:nvSpPr>
          <p:spPr>
            <a:xfrm>
              <a:off x="7648444" y="2274153"/>
              <a:ext cx="136963" cy="1284634"/>
            </a:xfrm>
            <a:custGeom>
              <a:avLst/>
              <a:gdLst>
                <a:gd name="connsiteX0" fmla="*/ 0 w 136963"/>
                <a:gd name="connsiteY0" fmla="*/ 1284635 h 1284634"/>
                <a:gd name="connsiteX1" fmla="*/ 0 w 136963"/>
                <a:gd name="connsiteY1" fmla="*/ 0 h 1284634"/>
                <a:gd name="connsiteX2" fmla="*/ 136964 w 136963"/>
                <a:gd name="connsiteY2" fmla="*/ 0 h 1284634"/>
                <a:gd name="connsiteX3" fmla="*/ 136964 w 136963"/>
                <a:gd name="connsiteY3" fmla="*/ 1284635 h 1284634"/>
                <a:gd name="connsiteX4" fmla="*/ 0 w 136963"/>
                <a:gd name="connsiteY4" fmla="*/ 1284635 h 128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284634">
                  <a:moveTo>
                    <a:pt x="0" y="1284635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284635"/>
                  </a:lnTo>
                  <a:lnTo>
                    <a:pt x="0" y="1284635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5C720F3-82E7-48D7-12BA-E617E18CC150}"/>
                </a:ext>
              </a:extLst>
            </p:cNvPr>
            <p:cNvSpPr/>
            <p:nvPr/>
          </p:nvSpPr>
          <p:spPr>
            <a:xfrm>
              <a:off x="7785408" y="2227537"/>
              <a:ext cx="136963" cy="1331249"/>
            </a:xfrm>
            <a:custGeom>
              <a:avLst/>
              <a:gdLst>
                <a:gd name="connsiteX0" fmla="*/ 0 w 136963"/>
                <a:gd name="connsiteY0" fmla="*/ 1331250 h 1331249"/>
                <a:gd name="connsiteX1" fmla="*/ 0 w 136963"/>
                <a:gd name="connsiteY1" fmla="*/ 0 h 1331249"/>
                <a:gd name="connsiteX2" fmla="*/ 136964 w 136963"/>
                <a:gd name="connsiteY2" fmla="*/ 0 h 1331249"/>
                <a:gd name="connsiteX3" fmla="*/ 136964 w 136963"/>
                <a:gd name="connsiteY3" fmla="*/ 1331250 h 1331249"/>
                <a:gd name="connsiteX4" fmla="*/ 0 w 136963"/>
                <a:gd name="connsiteY4" fmla="*/ 1331250 h 133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331249">
                  <a:moveTo>
                    <a:pt x="0" y="1331250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331250"/>
                  </a:lnTo>
                  <a:lnTo>
                    <a:pt x="0" y="133125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B65D5F1-689C-D5DB-589E-66E90C9B37EB}"/>
                </a:ext>
              </a:extLst>
            </p:cNvPr>
            <p:cNvSpPr/>
            <p:nvPr/>
          </p:nvSpPr>
          <p:spPr>
            <a:xfrm>
              <a:off x="7785408" y="2227537"/>
              <a:ext cx="136963" cy="1331249"/>
            </a:xfrm>
            <a:custGeom>
              <a:avLst/>
              <a:gdLst>
                <a:gd name="connsiteX0" fmla="*/ 0 w 136963"/>
                <a:gd name="connsiteY0" fmla="*/ 1331250 h 1331249"/>
                <a:gd name="connsiteX1" fmla="*/ 0 w 136963"/>
                <a:gd name="connsiteY1" fmla="*/ 0 h 1331249"/>
                <a:gd name="connsiteX2" fmla="*/ 136964 w 136963"/>
                <a:gd name="connsiteY2" fmla="*/ 0 h 1331249"/>
                <a:gd name="connsiteX3" fmla="*/ 136964 w 136963"/>
                <a:gd name="connsiteY3" fmla="*/ 1331250 h 1331249"/>
                <a:gd name="connsiteX4" fmla="*/ 0 w 136963"/>
                <a:gd name="connsiteY4" fmla="*/ 1331250 h 133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331249">
                  <a:moveTo>
                    <a:pt x="0" y="1331250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331250"/>
                  </a:lnTo>
                  <a:lnTo>
                    <a:pt x="0" y="133125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6289ECC-94FC-5A70-7C98-917FEFBB89F0}"/>
                </a:ext>
              </a:extLst>
            </p:cNvPr>
            <p:cNvSpPr/>
            <p:nvPr/>
          </p:nvSpPr>
          <p:spPr>
            <a:xfrm>
              <a:off x="7922372" y="2184657"/>
              <a:ext cx="136976" cy="1374130"/>
            </a:xfrm>
            <a:custGeom>
              <a:avLst/>
              <a:gdLst>
                <a:gd name="connsiteX0" fmla="*/ 0 w 136976"/>
                <a:gd name="connsiteY0" fmla="*/ 1374130 h 1374130"/>
                <a:gd name="connsiteX1" fmla="*/ 0 w 136976"/>
                <a:gd name="connsiteY1" fmla="*/ 0 h 1374130"/>
                <a:gd name="connsiteX2" fmla="*/ 136977 w 136976"/>
                <a:gd name="connsiteY2" fmla="*/ 0 h 1374130"/>
                <a:gd name="connsiteX3" fmla="*/ 136977 w 136976"/>
                <a:gd name="connsiteY3" fmla="*/ 1374130 h 1374130"/>
                <a:gd name="connsiteX4" fmla="*/ 0 w 136976"/>
                <a:gd name="connsiteY4" fmla="*/ 1374130 h 137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374130">
                  <a:moveTo>
                    <a:pt x="0" y="1374130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374130"/>
                  </a:lnTo>
                  <a:lnTo>
                    <a:pt x="0" y="137413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B67A108-0BE9-F999-2B13-70865038DA64}"/>
                </a:ext>
              </a:extLst>
            </p:cNvPr>
            <p:cNvSpPr/>
            <p:nvPr/>
          </p:nvSpPr>
          <p:spPr>
            <a:xfrm>
              <a:off x="7922372" y="2184657"/>
              <a:ext cx="136976" cy="1374130"/>
            </a:xfrm>
            <a:custGeom>
              <a:avLst/>
              <a:gdLst>
                <a:gd name="connsiteX0" fmla="*/ 0 w 136976"/>
                <a:gd name="connsiteY0" fmla="*/ 1374130 h 1374130"/>
                <a:gd name="connsiteX1" fmla="*/ 0 w 136976"/>
                <a:gd name="connsiteY1" fmla="*/ 0 h 1374130"/>
                <a:gd name="connsiteX2" fmla="*/ 136977 w 136976"/>
                <a:gd name="connsiteY2" fmla="*/ 0 h 1374130"/>
                <a:gd name="connsiteX3" fmla="*/ 136977 w 136976"/>
                <a:gd name="connsiteY3" fmla="*/ 1374130 h 1374130"/>
                <a:gd name="connsiteX4" fmla="*/ 0 w 136976"/>
                <a:gd name="connsiteY4" fmla="*/ 1374130 h 137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374130">
                  <a:moveTo>
                    <a:pt x="0" y="1374130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374130"/>
                  </a:lnTo>
                  <a:lnTo>
                    <a:pt x="0" y="137413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3E4E243-4E18-D273-5E71-5DFF0434F2FF}"/>
                </a:ext>
              </a:extLst>
            </p:cNvPr>
            <p:cNvSpPr/>
            <p:nvPr/>
          </p:nvSpPr>
          <p:spPr>
            <a:xfrm>
              <a:off x="8059348" y="2144954"/>
              <a:ext cx="136963" cy="1413832"/>
            </a:xfrm>
            <a:custGeom>
              <a:avLst/>
              <a:gdLst>
                <a:gd name="connsiteX0" fmla="*/ 0 w 136963"/>
                <a:gd name="connsiteY0" fmla="*/ 1413833 h 1413832"/>
                <a:gd name="connsiteX1" fmla="*/ 0 w 136963"/>
                <a:gd name="connsiteY1" fmla="*/ 0 h 1413832"/>
                <a:gd name="connsiteX2" fmla="*/ 136964 w 136963"/>
                <a:gd name="connsiteY2" fmla="*/ 0 h 1413832"/>
                <a:gd name="connsiteX3" fmla="*/ 136964 w 136963"/>
                <a:gd name="connsiteY3" fmla="*/ 1413833 h 1413832"/>
                <a:gd name="connsiteX4" fmla="*/ 0 w 136963"/>
                <a:gd name="connsiteY4" fmla="*/ 1413833 h 141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413832">
                  <a:moveTo>
                    <a:pt x="0" y="1413833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413833"/>
                  </a:lnTo>
                  <a:lnTo>
                    <a:pt x="0" y="1413833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21ECC16F-9F97-F709-F34A-F4AC3A8FD475}"/>
                </a:ext>
              </a:extLst>
            </p:cNvPr>
            <p:cNvSpPr/>
            <p:nvPr/>
          </p:nvSpPr>
          <p:spPr>
            <a:xfrm>
              <a:off x="8059348" y="2144954"/>
              <a:ext cx="136963" cy="1413832"/>
            </a:xfrm>
            <a:custGeom>
              <a:avLst/>
              <a:gdLst>
                <a:gd name="connsiteX0" fmla="*/ 0 w 136963"/>
                <a:gd name="connsiteY0" fmla="*/ 1413833 h 1413832"/>
                <a:gd name="connsiteX1" fmla="*/ 0 w 136963"/>
                <a:gd name="connsiteY1" fmla="*/ 0 h 1413832"/>
                <a:gd name="connsiteX2" fmla="*/ 136964 w 136963"/>
                <a:gd name="connsiteY2" fmla="*/ 0 h 1413832"/>
                <a:gd name="connsiteX3" fmla="*/ 136964 w 136963"/>
                <a:gd name="connsiteY3" fmla="*/ 1413833 h 1413832"/>
                <a:gd name="connsiteX4" fmla="*/ 0 w 136963"/>
                <a:gd name="connsiteY4" fmla="*/ 1413833 h 141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413832">
                  <a:moveTo>
                    <a:pt x="0" y="1413833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413833"/>
                  </a:lnTo>
                  <a:lnTo>
                    <a:pt x="0" y="1413833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7BE83BC-2AC4-F3BC-57E3-519A1CDA77F7}"/>
                </a:ext>
              </a:extLst>
            </p:cNvPr>
            <p:cNvSpPr/>
            <p:nvPr/>
          </p:nvSpPr>
          <p:spPr>
            <a:xfrm>
              <a:off x="8196312" y="2107993"/>
              <a:ext cx="136976" cy="1450794"/>
            </a:xfrm>
            <a:custGeom>
              <a:avLst/>
              <a:gdLst>
                <a:gd name="connsiteX0" fmla="*/ 0 w 136976"/>
                <a:gd name="connsiteY0" fmla="*/ 1450794 h 1450794"/>
                <a:gd name="connsiteX1" fmla="*/ 0 w 136976"/>
                <a:gd name="connsiteY1" fmla="*/ 0 h 1450794"/>
                <a:gd name="connsiteX2" fmla="*/ 136977 w 136976"/>
                <a:gd name="connsiteY2" fmla="*/ 0 h 1450794"/>
                <a:gd name="connsiteX3" fmla="*/ 136977 w 136976"/>
                <a:gd name="connsiteY3" fmla="*/ 1450794 h 1450794"/>
                <a:gd name="connsiteX4" fmla="*/ 0 w 136976"/>
                <a:gd name="connsiteY4" fmla="*/ 1450794 h 145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450794">
                  <a:moveTo>
                    <a:pt x="0" y="1450794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450794"/>
                  </a:lnTo>
                  <a:lnTo>
                    <a:pt x="0" y="145079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1B9FB2B-0CC1-D2E0-6784-C303F1F1B6CB}"/>
                </a:ext>
              </a:extLst>
            </p:cNvPr>
            <p:cNvSpPr/>
            <p:nvPr/>
          </p:nvSpPr>
          <p:spPr>
            <a:xfrm>
              <a:off x="8196312" y="2107993"/>
              <a:ext cx="136976" cy="1450794"/>
            </a:xfrm>
            <a:custGeom>
              <a:avLst/>
              <a:gdLst>
                <a:gd name="connsiteX0" fmla="*/ 0 w 136976"/>
                <a:gd name="connsiteY0" fmla="*/ 1450794 h 1450794"/>
                <a:gd name="connsiteX1" fmla="*/ 0 w 136976"/>
                <a:gd name="connsiteY1" fmla="*/ 0 h 1450794"/>
                <a:gd name="connsiteX2" fmla="*/ 136977 w 136976"/>
                <a:gd name="connsiteY2" fmla="*/ 0 h 1450794"/>
                <a:gd name="connsiteX3" fmla="*/ 136977 w 136976"/>
                <a:gd name="connsiteY3" fmla="*/ 1450794 h 1450794"/>
                <a:gd name="connsiteX4" fmla="*/ 0 w 136976"/>
                <a:gd name="connsiteY4" fmla="*/ 1450794 h 145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450794">
                  <a:moveTo>
                    <a:pt x="0" y="1450794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450794"/>
                  </a:lnTo>
                  <a:lnTo>
                    <a:pt x="0" y="1450794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24E6AB3C-7ED5-B1EC-8B1F-3D982E61DB88}"/>
                </a:ext>
              </a:extLst>
            </p:cNvPr>
            <p:cNvSpPr/>
            <p:nvPr/>
          </p:nvSpPr>
          <p:spPr>
            <a:xfrm>
              <a:off x="8333289" y="2073417"/>
              <a:ext cx="136964" cy="1485370"/>
            </a:xfrm>
            <a:custGeom>
              <a:avLst/>
              <a:gdLst>
                <a:gd name="connsiteX0" fmla="*/ 0 w 136964"/>
                <a:gd name="connsiteY0" fmla="*/ 1485370 h 1485370"/>
                <a:gd name="connsiteX1" fmla="*/ 0 w 136964"/>
                <a:gd name="connsiteY1" fmla="*/ 0 h 1485370"/>
                <a:gd name="connsiteX2" fmla="*/ 136964 w 136964"/>
                <a:gd name="connsiteY2" fmla="*/ 0 h 1485370"/>
                <a:gd name="connsiteX3" fmla="*/ 136964 w 136964"/>
                <a:gd name="connsiteY3" fmla="*/ 1485370 h 1485370"/>
                <a:gd name="connsiteX4" fmla="*/ 0 w 136964"/>
                <a:gd name="connsiteY4" fmla="*/ 1485370 h 148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4" h="1485370">
                  <a:moveTo>
                    <a:pt x="0" y="1485370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485370"/>
                  </a:lnTo>
                  <a:lnTo>
                    <a:pt x="0" y="148537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98F31AF-D49D-0D2B-FA47-0D0C01A5591F}"/>
                </a:ext>
              </a:extLst>
            </p:cNvPr>
            <p:cNvSpPr/>
            <p:nvPr/>
          </p:nvSpPr>
          <p:spPr>
            <a:xfrm>
              <a:off x="8333289" y="2073417"/>
              <a:ext cx="136964" cy="1485370"/>
            </a:xfrm>
            <a:custGeom>
              <a:avLst/>
              <a:gdLst>
                <a:gd name="connsiteX0" fmla="*/ 0 w 136964"/>
                <a:gd name="connsiteY0" fmla="*/ 1485370 h 1485370"/>
                <a:gd name="connsiteX1" fmla="*/ 0 w 136964"/>
                <a:gd name="connsiteY1" fmla="*/ 0 h 1485370"/>
                <a:gd name="connsiteX2" fmla="*/ 136964 w 136964"/>
                <a:gd name="connsiteY2" fmla="*/ 0 h 1485370"/>
                <a:gd name="connsiteX3" fmla="*/ 136964 w 136964"/>
                <a:gd name="connsiteY3" fmla="*/ 1485370 h 1485370"/>
                <a:gd name="connsiteX4" fmla="*/ 0 w 136964"/>
                <a:gd name="connsiteY4" fmla="*/ 1485370 h 148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4" h="1485370">
                  <a:moveTo>
                    <a:pt x="0" y="1485370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485370"/>
                  </a:lnTo>
                  <a:lnTo>
                    <a:pt x="0" y="148537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83A9949-39CF-3B1E-5611-A688CBE93646}"/>
                </a:ext>
              </a:extLst>
            </p:cNvPr>
            <p:cNvSpPr/>
            <p:nvPr/>
          </p:nvSpPr>
          <p:spPr>
            <a:xfrm>
              <a:off x="8470253" y="2040937"/>
              <a:ext cx="136976" cy="1517849"/>
            </a:xfrm>
            <a:custGeom>
              <a:avLst/>
              <a:gdLst>
                <a:gd name="connsiteX0" fmla="*/ 0 w 136976"/>
                <a:gd name="connsiteY0" fmla="*/ 1517850 h 1517849"/>
                <a:gd name="connsiteX1" fmla="*/ 0 w 136976"/>
                <a:gd name="connsiteY1" fmla="*/ 0 h 1517849"/>
                <a:gd name="connsiteX2" fmla="*/ 136977 w 136976"/>
                <a:gd name="connsiteY2" fmla="*/ 0 h 1517849"/>
                <a:gd name="connsiteX3" fmla="*/ 136977 w 136976"/>
                <a:gd name="connsiteY3" fmla="*/ 1517850 h 1517849"/>
                <a:gd name="connsiteX4" fmla="*/ 0 w 136976"/>
                <a:gd name="connsiteY4" fmla="*/ 1517850 h 1517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517849">
                  <a:moveTo>
                    <a:pt x="0" y="1517850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517850"/>
                  </a:lnTo>
                  <a:lnTo>
                    <a:pt x="0" y="151785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7B0BE9CB-8693-7436-4DA0-48EB6446B120}"/>
                </a:ext>
              </a:extLst>
            </p:cNvPr>
            <p:cNvSpPr/>
            <p:nvPr/>
          </p:nvSpPr>
          <p:spPr>
            <a:xfrm>
              <a:off x="8470253" y="2040937"/>
              <a:ext cx="136976" cy="1517849"/>
            </a:xfrm>
            <a:custGeom>
              <a:avLst/>
              <a:gdLst>
                <a:gd name="connsiteX0" fmla="*/ 0 w 136976"/>
                <a:gd name="connsiteY0" fmla="*/ 1517850 h 1517849"/>
                <a:gd name="connsiteX1" fmla="*/ 0 w 136976"/>
                <a:gd name="connsiteY1" fmla="*/ 0 h 1517849"/>
                <a:gd name="connsiteX2" fmla="*/ 136977 w 136976"/>
                <a:gd name="connsiteY2" fmla="*/ 0 h 1517849"/>
                <a:gd name="connsiteX3" fmla="*/ 136977 w 136976"/>
                <a:gd name="connsiteY3" fmla="*/ 1517850 h 1517849"/>
                <a:gd name="connsiteX4" fmla="*/ 0 w 136976"/>
                <a:gd name="connsiteY4" fmla="*/ 1517850 h 1517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517849">
                  <a:moveTo>
                    <a:pt x="0" y="1517850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517850"/>
                  </a:lnTo>
                  <a:lnTo>
                    <a:pt x="0" y="151785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FE165807-A2B1-42B7-61C9-2A1019D0C7EF}"/>
                </a:ext>
              </a:extLst>
            </p:cNvPr>
            <p:cNvSpPr/>
            <p:nvPr/>
          </p:nvSpPr>
          <p:spPr>
            <a:xfrm>
              <a:off x="8607230" y="2010316"/>
              <a:ext cx="136963" cy="1548470"/>
            </a:xfrm>
            <a:custGeom>
              <a:avLst/>
              <a:gdLst>
                <a:gd name="connsiteX0" fmla="*/ 0 w 136963"/>
                <a:gd name="connsiteY0" fmla="*/ 1548471 h 1548470"/>
                <a:gd name="connsiteX1" fmla="*/ 0 w 136963"/>
                <a:gd name="connsiteY1" fmla="*/ 0 h 1548470"/>
                <a:gd name="connsiteX2" fmla="*/ 136964 w 136963"/>
                <a:gd name="connsiteY2" fmla="*/ 0 h 1548470"/>
                <a:gd name="connsiteX3" fmla="*/ 136964 w 136963"/>
                <a:gd name="connsiteY3" fmla="*/ 1548471 h 1548470"/>
                <a:gd name="connsiteX4" fmla="*/ 0 w 136963"/>
                <a:gd name="connsiteY4" fmla="*/ 1548471 h 15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548470">
                  <a:moveTo>
                    <a:pt x="0" y="1548471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548471"/>
                  </a:lnTo>
                  <a:lnTo>
                    <a:pt x="0" y="1548471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45250CC2-88AA-A34B-20AD-E0A5E6F250A8}"/>
                </a:ext>
              </a:extLst>
            </p:cNvPr>
            <p:cNvSpPr/>
            <p:nvPr/>
          </p:nvSpPr>
          <p:spPr>
            <a:xfrm>
              <a:off x="8607230" y="2010316"/>
              <a:ext cx="136963" cy="1548470"/>
            </a:xfrm>
            <a:custGeom>
              <a:avLst/>
              <a:gdLst>
                <a:gd name="connsiteX0" fmla="*/ 0 w 136963"/>
                <a:gd name="connsiteY0" fmla="*/ 1548471 h 1548470"/>
                <a:gd name="connsiteX1" fmla="*/ 0 w 136963"/>
                <a:gd name="connsiteY1" fmla="*/ 0 h 1548470"/>
                <a:gd name="connsiteX2" fmla="*/ 136964 w 136963"/>
                <a:gd name="connsiteY2" fmla="*/ 0 h 1548470"/>
                <a:gd name="connsiteX3" fmla="*/ 136964 w 136963"/>
                <a:gd name="connsiteY3" fmla="*/ 1548471 h 1548470"/>
                <a:gd name="connsiteX4" fmla="*/ 0 w 136963"/>
                <a:gd name="connsiteY4" fmla="*/ 1548471 h 15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548470">
                  <a:moveTo>
                    <a:pt x="0" y="1548471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548471"/>
                  </a:lnTo>
                  <a:lnTo>
                    <a:pt x="0" y="1548471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2644209E-6D18-A2E9-3244-419021127556}"/>
                </a:ext>
              </a:extLst>
            </p:cNvPr>
            <p:cNvSpPr/>
            <p:nvPr/>
          </p:nvSpPr>
          <p:spPr>
            <a:xfrm>
              <a:off x="8744194" y="1981351"/>
              <a:ext cx="136976" cy="1577436"/>
            </a:xfrm>
            <a:custGeom>
              <a:avLst/>
              <a:gdLst>
                <a:gd name="connsiteX0" fmla="*/ 0 w 136976"/>
                <a:gd name="connsiteY0" fmla="*/ 1577436 h 1577436"/>
                <a:gd name="connsiteX1" fmla="*/ 0 w 136976"/>
                <a:gd name="connsiteY1" fmla="*/ 0 h 1577436"/>
                <a:gd name="connsiteX2" fmla="*/ 136977 w 136976"/>
                <a:gd name="connsiteY2" fmla="*/ 0 h 1577436"/>
                <a:gd name="connsiteX3" fmla="*/ 136977 w 136976"/>
                <a:gd name="connsiteY3" fmla="*/ 1577436 h 1577436"/>
                <a:gd name="connsiteX4" fmla="*/ 0 w 136976"/>
                <a:gd name="connsiteY4" fmla="*/ 1577436 h 157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577436">
                  <a:moveTo>
                    <a:pt x="0" y="1577436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577436"/>
                  </a:lnTo>
                  <a:lnTo>
                    <a:pt x="0" y="1577436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ED523DB1-9D61-E990-9FF7-A17B65766F0C}"/>
                </a:ext>
              </a:extLst>
            </p:cNvPr>
            <p:cNvSpPr/>
            <p:nvPr/>
          </p:nvSpPr>
          <p:spPr>
            <a:xfrm>
              <a:off x="8744194" y="1981351"/>
              <a:ext cx="136976" cy="1577436"/>
            </a:xfrm>
            <a:custGeom>
              <a:avLst/>
              <a:gdLst>
                <a:gd name="connsiteX0" fmla="*/ 0 w 136976"/>
                <a:gd name="connsiteY0" fmla="*/ 1577436 h 1577436"/>
                <a:gd name="connsiteX1" fmla="*/ 0 w 136976"/>
                <a:gd name="connsiteY1" fmla="*/ 0 h 1577436"/>
                <a:gd name="connsiteX2" fmla="*/ 136977 w 136976"/>
                <a:gd name="connsiteY2" fmla="*/ 0 h 1577436"/>
                <a:gd name="connsiteX3" fmla="*/ 136977 w 136976"/>
                <a:gd name="connsiteY3" fmla="*/ 1577436 h 1577436"/>
                <a:gd name="connsiteX4" fmla="*/ 0 w 136976"/>
                <a:gd name="connsiteY4" fmla="*/ 1577436 h 157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577436">
                  <a:moveTo>
                    <a:pt x="0" y="1577436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577436"/>
                  </a:lnTo>
                  <a:lnTo>
                    <a:pt x="0" y="1577436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95" name="Freeform 94">
            <a:extLst>
              <a:ext uri="{FF2B5EF4-FFF2-40B4-BE49-F238E27FC236}">
                <a16:creationId xmlns:a16="http://schemas.microsoft.com/office/drawing/2014/main" id="{7A958A3F-A9ED-D10D-59BE-D1160CB6D5E6}"/>
              </a:ext>
            </a:extLst>
          </p:cNvPr>
          <p:cNvSpPr/>
          <p:nvPr/>
        </p:nvSpPr>
        <p:spPr>
          <a:xfrm>
            <a:off x="6278741" y="1953871"/>
            <a:ext cx="2602429" cy="1604916"/>
          </a:xfrm>
          <a:custGeom>
            <a:avLst/>
            <a:gdLst>
              <a:gd name="connsiteX0" fmla="*/ 0 w 2602429"/>
              <a:gd name="connsiteY0" fmla="*/ 1604917 h 1604916"/>
              <a:gd name="connsiteX1" fmla="*/ 13696 w 2602429"/>
              <a:gd name="connsiteY1" fmla="*/ 1553857 h 1604916"/>
              <a:gd name="connsiteX2" fmla="*/ 27394 w 2602429"/>
              <a:gd name="connsiteY2" fmla="*/ 1507242 h 1604916"/>
              <a:gd name="connsiteX3" fmla="*/ 41090 w 2602429"/>
              <a:gd name="connsiteY3" fmla="*/ 1464367 h 1604916"/>
              <a:gd name="connsiteX4" fmla="*/ 54788 w 2602429"/>
              <a:gd name="connsiteY4" fmla="*/ 1424654 h 1604916"/>
              <a:gd name="connsiteX5" fmla="*/ 68485 w 2602429"/>
              <a:gd name="connsiteY5" fmla="*/ 1387695 h 1604916"/>
              <a:gd name="connsiteX6" fmla="*/ 82182 w 2602429"/>
              <a:gd name="connsiteY6" fmla="*/ 1353118 h 1604916"/>
              <a:gd name="connsiteX7" fmla="*/ 95879 w 2602429"/>
              <a:gd name="connsiteY7" fmla="*/ 1320641 h 1604916"/>
              <a:gd name="connsiteX8" fmla="*/ 109576 w 2602429"/>
              <a:gd name="connsiteY8" fmla="*/ 1290021 h 1604916"/>
              <a:gd name="connsiteX9" fmla="*/ 123273 w 2602429"/>
              <a:gd name="connsiteY9" fmla="*/ 1261053 h 1604916"/>
              <a:gd name="connsiteX10" fmla="*/ 136970 w 2602429"/>
              <a:gd name="connsiteY10" fmla="*/ 1233571 h 1604916"/>
              <a:gd name="connsiteX11" fmla="*/ 150667 w 2602429"/>
              <a:gd name="connsiteY11" fmla="*/ 1207433 h 1604916"/>
              <a:gd name="connsiteX12" fmla="*/ 164363 w 2602429"/>
              <a:gd name="connsiteY12" fmla="*/ 1182512 h 1604916"/>
              <a:gd name="connsiteX13" fmla="*/ 178061 w 2602429"/>
              <a:gd name="connsiteY13" fmla="*/ 1158701 h 1604916"/>
              <a:gd name="connsiteX14" fmla="*/ 191757 w 2602429"/>
              <a:gd name="connsiteY14" fmla="*/ 1135901 h 1604916"/>
              <a:gd name="connsiteX15" fmla="*/ 205455 w 2602429"/>
              <a:gd name="connsiteY15" fmla="*/ 1114031 h 1604916"/>
              <a:gd name="connsiteX16" fmla="*/ 219151 w 2602429"/>
              <a:gd name="connsiteY16" fmla="*/ 1093018 h 1604916"/>
              <a:gd name="connsiteX17" fmla="*/ 232849 w 2602429"/>
              <a:gd name="connsiteY17" fmla="*/ 1072800 h 1604916"/>
              <a:gd name="connsiteX18" fmla="*/ 246545 w 2602429"/>
              <a:gd name="connsiteY18" fmla="*/ 1053316 h 1604916"/>
              <a:gd name="connsiteX19" fmla="*/ 260243 w 2602429"/>
              <a:gd name="connsiteY19" fmla="*/ 1034516 h 1604916"/>
              <a:gd name="connsiteX20" fmla="*/ 273939 w 2602429"/>
              <a:gd name="connsiteY20" fmla="*/ 1016354 h 1604916"/>
              <a:gd name="connsiteX21" fmla="*/ 287637 w 2602429"/>
              <a:gd name="connsiteY21" fmla="*/ 998788 h 1604916"/>
              <a:gd name="connsiteX22" fmla="*/ 301333 w 2602429"/>
              <a:gd name="connsiteY22" fmla="*/ 981779 h 1604916"/>
              <a:gd name="connsiteX23" fmla="*/ 315030 w 2602429"/>
              <a:gd name="connsiteY23" fmla="*/ 965294 h 1604916"/>
              <a:gd name="connsiteX24" fmla="*/ 328727 w 2602429"/>
              <a:gd name="connsiteY24" fmla="*/ 949300 h 1604916"/>
              <a:gd name="connsiteX25" fmla="*/ 342424 w 2602429"/>
              <a:gd name="connsiteY25" fmla="*/ 933770 h 1604916"/>
              <a:gd name="connsiteX26" fmla="*/ 356122 w 2602429"/>
              <a:gd name="connsiteY26" fmla="*/ 918679 h 1604916"/>
              <a:gd name="connsiteX27" fmla="*/ 369818 w 2602429"/>
              <a:gd name="connsiteY27" fmla="*/ 904001 h 1604916"/>
              <a:gd name="connsiteX28" fmla="*/ 383516 w 2602429"/>
              <a:gd name="connsiteY28" fmla="*/ 889712 h 1604916"/>
              <a:gd name="connsiteX29" fmla="*/ 397212 w 2602429"/>
              <a:gd name="connsiteY29" fmla="*/ 875797 h 1604916"/>
              <a:gd name="connsiteX30" fmla="*/ 410910 w 2602429"/>
              <a:gd name="connsiteY30" fmla="*/ 862233 h 1604916"/>
              <a:gd name="connsiteX31" fmla="*/ 424606 w 2602429"/>
              <a:gd name="connsiteY31" fmla="*/ 849005 h 1604916"/>
              <a:gd name="connsiteX32" fmla="*/ 438303 w 2602429"/>
              <a:gd name="connsiteY32" fmla="*/ 836095 h 1604916"/>
              <a:gd name="connsiteX33" fmla="*/ 452000 w 2602429"/>
              <a:gd name="connsiteY33" fmla="*/ 823488 h 1604916"/>
              <a:gd name="connsiteX34" fmla="*/ 465697 w 2602429"/>
              <a:gd name="connsiteY34" fmla="*/ 811172 h 1604916"/>
              <a:gd name="connsiteX35" fmla="*/ 479394 w 2602429"/>
              <a:gd name="connsiteY35" fmla="*/ 799133 h 1604916"/>
              <a:gd name="connsiteX36" fmla="*/ 493091 w 2602429"/>
              <a:gd name="connsiteY36" fmla="*/ 787358 h 1604916"/>
              <a:gd name="connsiteX37" fmla="*/ 506788 w 2602429"/>
              <a:gd name="connsiteY37" fmla="*/ 775836 h 1604916"/>
              <a:gd name="connsiteX38" fmla="*/ 520485 w 2602429"/>
              <a:gd name="connsiteY38" fmla="*/ 764557 h 1604916"/>
              <a:gd name="connsiteX39" fmla="*/ 534182 w 2602429"/>
              <a:gd name="connsiteY39" fmla="*/ 753511 h 1604916"/>
              <a:gd name="connsiteX40" fmla="*/ 547879 w 2602429"/>
              <a:gd name="connsiteY40" fmla="*/ 742687 h 1604916"/>
              <a:gd name="connsiteX41" fmla="*/ 561576 w 2602429"/>
              <a:gd name="connsiteY41" fmla="*/ 732078 h 1604916"/>
              <a:gd name="connsiteX42" fmla="*/ 575273 w 2602429"/>
              <a:gd name="connsiteY42" fmla="*/ 721675 h 1604916"/>
              <a:gd name="connsiteX43" fmla="*/ 588969 w 2602429"/>
              <a:gd name="connsiteY43" fmla="*/ 711471 h 1604916"/>
              <a:gd name="connsiteX44" fmla="*/ 602667 w 2602429"/>
              <a:gd name="connsiteY44" fmla="*/ 701457 h 1604916"/>
              <a:gd name="connsiteX45" fmla="*/ 616363 w 2602429"/>
              <a:gd name="connsiteY45" fmla="*/ 691626 h 1604916"/>
              <a:gd name="connsiteX46" fmla="*/ 630061 w 2602429"/>
              <a:gd name="connsiteY46" fmla="*/ 681973 h 1604916"/>
              <a:gd name="connsiteX47" fmla="*/ 643757 w 2602429"/>
              <a:gd name="connsiteY47" fmla="*/ 672491 h 1604916"/>
              <a:gd name="connsiteX48" fmla="*/ 657455 w 2602429"/>
              <a:gd name="connsiteY48" fmla="*/ 663173 h 1604916"/>
              <a:gd name="connsiteX49" fmla="*/ 671151 w 2602429"/>
              <a:gd name="connsiteY49" fmla="*/ 654015 h 1604916"/>
              <a:gd name="connsiteX50" fmla="*/ 684849 w 2602429"/>
              <a:gd name="connsiteY50" fmla="*/ 645011 h 1604916"/>
              <a:gd name="connsiteX51" fmla="*/ 698545 w 2602429"/>
              <a:gd name="connsiteY51" fmla="*/ 636156 h 1604916"/>
              <a:gd name="connsiteX52" fmla="*/ 712243 w 2602429"/>
              <a:gd name="connsiteY52" fmla="*/ 627445 h 1604916"/>
              <a:gd name="connsiteX53" fmla="*/ 725940 w 2602429"/>
              <a:gd name="connsiteY53" fmla="*/ 618872 h 1604916"/>
              <a:gd name="connsiteX54" fmla="*/ 739636 w 2602429"/>
              <a:gd name="connsiteY54" fmla="*/ 610435 h 1604916"/>
              <a:gd name="connsiteX55" fmla="*/ 753334 w 2602429"/>
              <a:gd name="connsiteY55" fmla="*/ 602129 h 1604916"/>
              <a:gd name="connsiteX56" fmla="*/ 767030 w 2602429"/>
              <a:gd name="connsiteY56" fmla="*/ 593950 h 1604916"/>
              <a:gd name="connsiteX57" fmla="*/ 780728 w 2602429"/>
              <a:gd name="connsiteY57" fmla="*/ 585893 h 1604916"/>
              <a:gd name="connsiteX58" fmla="*/ 794424 w 2602429"/>
              <a:gd name="connsiteY58" fmla="*/ 577957 h 1604916"/>
              <a:gd name="connsiteX59" fmla="*/ 808122 w 2602429"/>
              <a:gd name="connsiteY59" fmla="*/ 570135 h 1604916"/>
              <a:gd name="connsiteX60" fmla="*/ 821818 w 2602429"/>
              <a:gd name="connsiteY60" fmla="*/ 562427 h 1604916"/>
              <a:gd name="connsiteX61" fmla="*/ 835516 w 2602429"/>
              <a:gd name="connsiteY61" fmla="*/ 554828 h 1604916"/>
              <a:gd name="connsiteX62" fmla="*/ 849212 w 2602429"/>
              <a:gd name="connsiteY62" fmla="*/ 547335 h 1604916"/>
              <a:gd name="connsiteX63" fmla="*/ 862909 w 2602429"/>
              <a:gd name="connsiteY63" fmla="*/ 539945 h 1604916"/>
              <a:gd name="connsiteX64" fmla="*/ 876608 w 2602429"/>
              <a:gd name="connsiteY64" fmla="*/ 532656 h 1604916"/>
              <a:gd name="connsiteX65" fmla="*/ 890297 w 2602429"/>
              <a:gd name="connsiteY65" fmla="*/ 525465 h 1604916"/>
              <a:gd name="connsiteX66" fmla="*/ 904000 w 2602429"/>
              <a:gd name="connsiteY66" fmla="*/ 518369 h 1604916"/>
              <a:gd name="connsiteX67" fmla="*/ 917703 w 2602429"/>
              <a:gd name="connsiteY67" fmla="*/ 511366 h 1604916"/>
              <a:gd name="connsiteX68" fmla="*/ 931393 w 2602429"/>
              <a:gd name="connsiteY68" fmla="*/ 504453 h 1604916"/>
              <a:gd name="connsiteX69" fmla="*/ 945096 w 2602429"/>
              <a:gd name="connsiteY69" fmla="*/ 497628 h 1604916"/>
              <a:gd name="connsiteX70" fmla="*/ 958786 w 2602429"/>
              <a:gd name="connsiteY70" fmla="*/ 490889 h 1604916"/>
              <a:gd name="connsiteX71" fmla="*/ 972489 w 2602429"/>
              <a:gd name="connsiteY71" fmla="*/ 484234 h 1604916"/>
              <a:gd name="connsiteX72" fmla="*/ 986179 w 2602429"/>
              <a:gd name="connsiteY72" fmla="*/ 477660 h 1604916"/>
              <a:gd name="connsiteX73" fmla="*/ 999881 w 2602429"/>
              <a:gd name="connsiteY73" fmla="*/ 471166 h 1604916"/>
              <a:gd name="connsiteX74" fmla="*/ 1013571 w 2602429"/>
              <a:gd name="connsiteY74" fmla="*/ 464750 h 1604916"/>
              <a:gd name="connsiteX75" fmla="*/ 1027274 w 2602429"/>
              <a:gd name="connsiteY75" fmla="*/ 458411 h 1604916"/>
              <a:gd name="connsiteX76" fmla="*/ 1040964 w 2602429"/>
              <a:gd name="connsiteY76" fmla="*/ 452145 h 1604916"/>
              <a:gd name="connsiteX77" fmla="*/ 1054667 w 2602429"/>
              <a:gd name="connsiteY77" fmla="*/ 445951 h 1604916"/>
              <a:gd name="connsiteX78" fmla="*/ 1068370 w 2602429"/>
              <a:gd name="connsiteY78" fmla="*/ 439828 h 1604916"/>
              <a:gd name="connsiteX79" fmla="*/ 1082060 w 2602429"/>
              <a:gd name="connsiteY79" fmla="*/ 433774 h 1604916"/>
              <a:gd name="connsiteX80" fmla="*/ 1095763 w 2602429"/>
              <a:gd name="connsiteY80" fmla="*/ 427789 h 1604916"/>
              <a:gd name="connsiteX81" fmla="*/ 1109453 w 2602429"/>
              <a:gd name="connsiteY81" fmla="*/ 421870 h 1604916"/>
              <a:gd name="connsiteX82" fmla="*/ 1123155 w 2602429"/>
              <a:gd name="connsiteY82" fmla="*/ 416015 h 1604916"/>
              <a:gd name="connsiteX83" fmla="*/ 1136845 w 2602429"/>
              <a:gd name="connsiteY83" fmla="*/ 410222 h 1604916"/>
              <a:gd name="connsiteX84" fmla="*/ 1150548 w 2602429"/>
              <a:gd name="connsiteY84" fmla="*/ 404493 h 1604916"/>
              <a:gd name="connsiteX85" fmla="*/ 1164238 w 2602429"/>
              <a:gd name="connsiteY85" fmla="*/ 398823 h 1604916"/>
              <a:gd name="connsiteX86" fmla="*/ 1177941 w 2602429"/>
              <a:gd name="connsiteY86" fmla="*/ 393213 h 1604916"/>
              <a:gd name="connsiteX87" fmla="*/ 1191631 w 2602429"/>
              <a:gd name="connsiteY87" fmla="*/ 387661 h 1604916"/>
              <a:gd name="connsiteX88" fmla="*/ 1205334 w 2602429"/>
              <a:gd name="connsiteY88" fmla="*/ 382167 h 1604916"/>
              <a:gd name="connsiteX89" fmla="*/ 1219037 w 2602429"/>
              <a:gd name="connsiteY89" fmla="*/ 376729 h 1604916"/>
              <a:gd name="connsiteX90" fmla="*/ 1232726 w 2602429"/>
              <a:gd name="connsiteY90" fmla="*/ 371343 h 1604916"/>
              <a:gd name="connsiteX91" fmla="*/ 1246429 w 2602429"/>
              <a:gd name="connsiteY91" fmla="*/ 366013 h 1604916"/>
              <a:gd name="connsiteX92" fmla="*/ 1260119 w 2602429"/>
              <a:gd name="connsiteY92" fmla="*/ 360735 h 1604916"/>
              <a:gd name="connsiteX93" fmla="*/ 1273822 w 2602429"/>
              <a:gd name="connsiteY93" fmla="*/ 355508 h 1604916"/>
              <a:gd name="connsiteX94" fmla="*/ 1287512 w 2602429"/>
              <a:gd name="connsiteY94" fmla="*/ 350332 h 1604916"/>
              <a:gd name="connsiteX95" fmla="*/ 1301215 w 2602429"/>
              <a:gd name="connsiteY95" fmla="*/ 345204 h 1604916"/>
              <a:gd name="connsiteX96" fmla="*/ 1314905 w 2602429"/>
              <a:gd name="connsiteY96" fmla="*/ 340127 h 1604916"/>
              <a:gd name="connsiteX97" fmla="*/ 1328608 w 2602429"/>
              <a:gd name="connsiteY97" fmla="*/ 335096 h 1604916"/>
              <a:gd name="connsiteX98" fmla="*/ 1342298 w 2602429"/>
              <a:gd name="connsiteY98" fmla="*/ 330113 h 1604916"/>
              <a:gd name="connsiteX99" fmla="*/ 1356000 w 2602429"/>
              <a:gd name="connsiteY99" fmla="*/ 325175 h 1604916"/>
              <a:gd name="connsiteX100" fmla="*/ 1369703 w 2602429"/>
              <a:gd name="connsiteY100" fmla="*/ 320282 h 1604916"/>
              <a:gd name="connsiteX101" fmla="*/ 1383393 w 2602429"/>
              <a:gd name="connsiteY101" fmla="*/ 315435 h 1604916"/>
              <a:gd name="connsiteX102" fmla="*/ 1397096 w 2602429"/>
              <a:gd name="connsiteY102" fmla="*/ 310630 h 1604916"/>
              <a:gd name="connsiteX103" fmla="*/ 1410786 w 2602429"/>
              <a:gd name="connsiteY103" fmla="*/ 305867 h 1604916"/>
              <a:gd name="connsiteX104" fmla="*/ 1424489 w 2602429"/>
              <a:gd name="connsiteY104" fmla="*/ 301147 h 1604916"/>
              <a:gd name="connsiteX105" fmla="*/ 1438179 w 2602429"/>
              <a:gd name="connsiteY105" fmla="*/ 296469 h 1604916"/>
              <a:gd name="connsiteX106" fmla="*/ 1451882 w 2602429"/>
              <a:gd name="connsiteY106" fmla="*/ 291830 h 1604916"/>
              <a:gd name="connsiteX107" fmla="*/ 1465572 w 2602429"/>
              <a:gd name="connsiteY107" fmla="*/ 287231 h 1604916"/>
              <a:gd name="connsiteX108" fmla="*/ 1479274 w 2602429"/>
              <a:gd name="connsiteY108" fmla="*/ 282671 h 1604916"/>
              <a:gd name="connsiteX109" fmla="*/ 1492964 w 2602429"/>
              <a:gd name="connsiteY109" fmla="*/ 278150 h 1604916"/>
              <a:gd name="connsiteX110" fmla="*/ 1506667 w 2602429"/>
              <a:gd name="connsiteY110" fmla="*/ 273667 h 1604916"/>
              <a:gd name="connsiteX111" fmla="*/ 1520370 w 2602429"/>
              <a:gd name="connsiteY111" fmla="*/ 269222 h 1604916"/>
              <a:gd name="connsiteX112" fmla="*/ 1534060 w 2602429"/>
              <a:gd name="connsiteY112" fmla="*/ 264813 h 1604916"/>
              <a:gd name="connsiteX113" fmla="*/ 1547763 w 2602429"/>
              <a:gd name="connsiteY113" fmla="*/ 260439 h 1604916"/>
              <a:gd name="connsiteX114" fmla="*/ 1561453 w 2602429"/>
              <a:gd name="connsiteY114" fmla="*/ 256100 h 1604916"/>
              <a:gd name="connsiteX115" fmla="*/ 1575155 w 2602429"/>
              <a:gd name="connsiteY115" fmla="*/ 251797 h 1604916"/>
              <a:gd name="connsiteX116" fmla="*/ 1588846 w 2602429"/>
              <a:gd name="connsiteY116" fmla="*/ 247529 h 1604916"/>
              <a:gd name="connsiteX117" fmla="*/ 1602548 w 2602429"/>
              <a:gd name="connsiteY117" fmla="*/ 243294 h 1604916"/>
              <a:gd name="connsiteX118" fmla="*/ 1616238 w 2602429"/>
              <a:gd name="connsiteY118" fmla="*/ 239092 h 1604916"/>
              <a:gd name="connsiteX119" fmla="*/ 1629941 w 2602429"/>
              <a:gd name="connsiteY119" fmla="*/ 234922 h 1604916"/>
              <a:gd name="connsiteX120" fmla="*/ 1643631 w 2602429"/>
              <a:gd name="connsiteY120" fmla="*/ 230786 h 1604916"/>
              <a:gd name="connsiteX121" fmla="*/ 1657334 w 2602429"/>
              <a:gd name="connsiteY121" fmla="*/ 226680 h 1604916"/>
              <a:gd name="connsiteX122" fmla="*/ 1671037 w 2602429"/>
              <a:gd name="connsiteY122" fmla="*/ 222607 h 1604916"/>
              <a:gd name="connsiteX123" fmla="*/ 1684727 w 2602429"/>
              <a:gd name="connsiteY123" fmla="*/ 218564 h 1604916"/>
              <a:gd name="connsiteX124" fmla="*/ 1698429 w 2602429"/>
              <a:gd name="connsiteY124" fmla="*/ 214550 h 1604916"/>
              <a:gd name="connsiteX125" fmla="*/ 1712119 w 2602429"/>
              <a:gd name="connsiteY125" fmla="*/ 210567 h 1604916"/>
              <a:gd name="connsiteX126" fmla="*/ 1725822 w 2602429"/>
              <a:gd name="connsiteY126" fmla="*/ 206613 h 1604916"/>
              <a:gd name="connsiteX127" fmla="*/ 1739512 w 2602429"/>
              <a:gd name="connsiteY127" fmla="*/ 202688 h 1604916"/>
              <a:gd name="connsiteX128" fmla="*/ 1753215 w 2602429"/>
              <a:gd name="connsiteY128" fmla="*/ 198792 h 1604916"/>
              <a:gd name="connsiteX129" fmla="*/ 1766905 w 2602429"/>
              <a:gd name="connsiteY129" fmla="*/ 194924 h 1604916"/>
              <a:gd name="connsiteX130" fmla="*/ 1780608 w 2602429"/>
              <a:gd name="connsiteY130" fmla="*/ 191084 h 1604916"/>
              <a:gd name="connsiteX131" fmla="*/ 1794298 w 2602429"/>
              <a:gd name="connsiteY131" fmla="*/ 187270 h 1604916"/>
              <a:gd name="connsiteX132" fmla="*/ 1808001 w 2602429"/>
              <a:gd name="connsiteY132" fmla="*/ 183485 h 1604916"/>
              <a:gd name="connsiteX133" fmla="*/ 1821703 w 2602429"/>
              <a:gd name="connsiteY133" fmla="*/ 179725 h 1604916"/>
              <a:gd name="connsiteX134" fmla="*/ 1835393 w 2602429"/>
              <a:gd name="connsiteY134" fmla="*/ 175992 h 1604916"/>
              <a:gd name="connsiteX135" fmla="*/ 1849096 w 2602429"/>
              <a:gd name="connsiteY135" fmla="*/ 172284 h 1604916"/>
              <a:gd name="connsiteX136" fmla="*/ 1862786 w 2602429"/>
              <a:gd name="connsiteY136" fmla="*/ 168602 h 1604916"/>
              <a:gd name="connsiteX137" fmla="*/ 1876489 w 2602429"/>
              <a:gd name="connsiteY137" fmla="*/ 164945 h 1604916"/>
              <a:gd name="connsiteX138" fmla="*/ 1890179 w 2602429"/>
              <a:gd name="connsiteY138" fmla="*/ 161313 h 1604916"/>
              <a:gd name="connsiteX139" fmla="*/ 1903882 w 2602429"/>
              <a:gd name="connsiteY139" fmla="*/ 157705 h 1604916"/>
              <a:gd name="connsiteX140" fmla="*/ 1917572 w 2602429"/>
              <a:gd name="connsiteY140" fmla="*/ 154122 h 1604916"/>
              <a:gd name="connsiteX141" fmla="*/ 1931275 w 2602429"/>
              <a:gd name="connsiteY141" fmla="*/ 150562 h 1604916"/>
              <a:gd name="connsiteX142" fmla="*/ 1944964 w 2602429"/>
              <a:gd name="connsiteY142" fmla="*/ 147026 h 1604916"/>
              <a:gd name="connsiteX143" fmla="*/ 1958667 w 2602429"/>
              <a:gd name="connsiteY143" fmla="*/ 143512 h 1604916"/>
              <a:gd name="connsiteX144" fmla="*/ 1972370 w 2602429"/>
              <a:gd name="connsiteY144" fmla="*/ 140022 h 1604916"/>
              <a:gd name="connsiteX145" fmla="*/ 1986060 w 2602429"/>
              <a:gd name="connsiteY145" fmla="*/ 136554 h 1604916"/>
              <a:gd name="connsiteX146" fmla="*/ 1999763 w 2602429"/>
              <a:gd name="connsiteY146" fmla="*/ 133109 h 1604916"/>
              <a:gd name="connsiteX147" fmla="*/ 2013453 w 2602429"/>
              <a:gd name="connsiteY147" fmla="*/ 129686 h 1604916"/>
              <a:gd name="connsiteX148" fmla="*/ 2027156 w 2602429"/>
              <a:gd name="connsiteY148" fmla="*/ 126285 h 1604916"/>
              <a:gd name="connsiteX149" fmla="*/ 2040846 w 2602429"/>
              <a:gd name="connsiteY149" fmla="*/ 122905 h 1604916"/>
              <a:gd name="connsiteX150" fmla="*/ 2054548 w 2602429"/>
              <a:gd name="connsiteY150" fmla="*/ 119546 h 1604916"/>
              <a:gd name="connsiteX151" fmla="*/ 2068238 w 2602429"/>
              <a:gd name="connsiteY151" fmla="*/ 116208 h 1604916"/>
              <a:gd name="connsiteX152" fmla="*/ 2081941 w 2602429"/>
              <a:gd name="connsiteY152" fmla="*/ 112891 h 1604916"/>
              <a:gd name="connsiteX153" fmla="*/ 2095631 w 2602429"/>
              <a:gd name="connsiteY153" fmla="*/ 109594 h 1604916"/>
              <a:gd name="connsiteX154" fmla="*/ 2109334 w 2602429"/>
              <a:gd name="connsiteY154" fmla="*/ 106317 h 1604916"/>
              <a:gd name="connsiteX155" fmla="*/ 2123037 w 2602429"/>
              <a:gd name="connsiteY155" fmla="*/ 103061 h 1604916"/>
              <a:gd name="connsiteX156" fmla="*/ 2136727 w 2602429"/>
              <a:gd name="connsiteY156" fmla="*/ 99823 h 1604916"/>
              <a:gd name="connsiteX157" fmla="*/ 2150430 w 2602429"/>
              <a:gd name="connsiteY157" fmla="*/ 96606 h 1604916"/>
              <a:gd name="connsiteX158" fmla="*/ 2164120 w 2602429"/>
              <a:gd name="connsiteY158" fmla="*/ 93407 h 1604916"/>
              <a:gd name="connsiteX159" fmla="*/ 2177822 w 2602429"/>
              <a:gd name="connsiteY159" fmla="*/ 90227 h 1604916"/>
              <a:gd name="connsiteX160" fmla="*/ 2191512 w 2602429"/>
              <a:gd name="connsiteY160" fmla="*/ 87067 h 1604916"/>
              <a:gd name="connsiteX161" fmla="*/ 2205215 w 2602429"/>
              <a:gd name="connsiteY161" fmla="*/ 83925 h 1604916"/>
              <a:gd name="connsiteX162" fmla="*/ 2218905 w 2602429"/>
              <a:gd name="connsiteY162" fmla="*/ 80801 h 1604916"/>
              <a:gd name="connsiteX163" fmla="*/ 2232608 w 2602429"/>
              <a:gd name="connsiteY163" fmla="*/ 77695 h 1604916"/>
              <a:gd name="connsiteX164" fmla="*/ 2246298 w 2602429"/>
              <a:gd name="connsiteY164" fmla="*/ 74607 h 1604916"/>
              <a:gd name="connsiteX165" fmla="*/ 2260001 w 2602429"/>
              <a:gd name="connsiteY165" fmla="*/ 71538 h 1604916"/>
              <a:gd name="connsiteX166" fmla="*/ 2273704 w 2602429"/>
              <a:gd name="connsiteY166" fmla="*/ 68485 h 1604916"/>
              <a:gd name="connsiteX167" fmla="*/ 2287394 w 2602429"/>
              <a:gd name="connsiteY167" fmla="*/ 65450 h 1604916"/>
              <a:gd name="connsiteX168" fmla="*/ 2301096 w 2602429"/>
              <a:gd name="connsiteY168" fmla="*/ 62431 h 1604916"/>
              <a:gd name="connsiteX169" fmla="*/ 2314786 w 2602429"/>
              <a:gd name="connsiteY169" fmla="*/ 59429 h 1604916"/>
              <a:gd name="connsiteX170" fmla="*/ 2328489 w 2602429"/>
              <a:gd name="connsiteY170" fmla="*/ 56446 h 1604916"/>
              <a:gd name="connsiteX171" fmla="*/ 2342179 w 2602429"/>
              <a:gd name="connsiteY171" fmla="*/ 53477 h 1604916"/>
              <a:gd name="connsiteX172" fmla="*/ 2355882 w 2602429"/>
              <a:gd name="connsiteY172" fmla="*/ 50525 h 1604916"/>
              <a:gd name="connsiteX173" fmla="*/ 2369572 w 2602429"/>
              <a:gd name="connsiteY173" fmla="*/ 47590 h 1604916"/>
              <a:gd name="connsiteX174" fmla="*/ 2383275 w 2602429"/>
              <a:gd name="connsiteY174" fmla="*/ 44670 h 1604916"/>
              <a:gd name="connsiteX175" fmla="*/ 2396965 w 2602429"/>
              <a:gd name="connsiteY175" fmla="*/ 41767 h 1604916"/>
              <a:gd name="connsiteX176" fmla="*/ 2410667 w 2602429"/>
              <a:gd name="connsiteY176" fmla="*/ 38879 h 1604916"/>
              <a:gd name="connsiteX177" fmla="*/ 2424370 w 2602429"/>
              <a:gd name="connsiteY177" fmla="*/ 36007 h 1604916"/>
              <a:gd name="connsiteX178" fmla="*/ 2438060 w 2602429"/>
              <a:gd name="connsiteY178" fmla="*/ 33148 h 1604916"/>
              <a:gd name="connsiteX179" fmla="*/ 2451763 w 2602429"/>
              <a:gd name="connsiteY179" fmla="*/ 30306 h 1604916"/>
              <a:gd name="connsiteX180" fmla="*/ 2465453 w 2602429"/>
              <a:gd name="connsiteY180" fmla="*/ 27480 h 1604916"/>
              <a:gd name="connsiteX181" fmla="*/ 2479156 w 2602429"/>
              <a:gd name="connsiteY181" fmla="*/ 24668 h 1604916"/>
              <a:gd name="connsiteX182" fmla="*/ 2492846 w 2602429"/>
              <a:gd name="connsiteY182" fmla="*/ 21870 h 1604916"/>
              <a:gd name="connsiteX183" fmla="*/ 2506548 w 2602429"/>
              <a:gd name="connsiteY183" fmla="*/ 19087 h 1604916"/>
              <a:gd name="connsiteX184" fmla="*/ 2520239 w 2602429"/>
              <a:gd name="connsiteY184" fmla="*/ 16318 h 1604916"/>
              <a:gd name="connsiteX185" fmla="*/ 2533941 w 2602429"/>
              <a:gd name="connsiteY185" fmla="*/ 13564 h 1604916"/>
              <a:gd name="connsiteX186" fmla="*/ 2547631 w 2602429"/>
              <a:gd name="connsiteY186" fmla="*/ 10823 h 1604916"/>
              <a:gd name="connsiteX187" fmla="*/ 2561334 w 2602429"/>
              <a:gd name="connsiteY187" fmla="*/ 8097 h 1604916"/>
              <a:gd name="connsiteX188" fmla="*/ 2575037 w 2602429"/>
              <a:gd name="connsiteY188" fmla="*/ 5384 h 1604916"/>
              <a:gd name="connsiteX189" fmla="*/ 2588727 w 2602429"/>
              <a:gd name="connsiteY189" fmla="*/ 2685 h 1604916"/>
              <a:gd name="connsiteX190" fmla="*/ 2602430 w 2602429"/>
              <a:gd name="connsiteY190" fmla="*/ 0 h 1604916"/>
              <a:gd name="connsiteX191" fmla="*/ 2602430 w 2602429"/>
              <a:gd name="connsiteY191" fmla="*/ 1604917 h 1604916"/>
              <a:gd name="connsiteX192" fmla="*/ 0 w 2602429"/>
              <a:gd name="connsiteY192" fmla="*/ 1604917 h 160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2602429" h="1604916">
                <a:moveTo>
                  <a:pt x="0" y="1604917"/>
                </a:moveTo>
                <a:lnTo>
                  <a:pt x="13696" y="1553857"/>
                </a:lnTo>
                <a:lnTo>
                  <a:pt x="27394" y="1507242"/>
                </a:lnTo>
                <a:lnTo>
                  <a:pt x="41090" y="1464367"/>
                </a:lnTo>
                <a:lnTo>
                  <a:pt x="54788" y="1424654"/>
                </a:lnTo>
                <a:lnTo>
                  <a:pt x="68485" y="1387695"/>
                </a:lnTo>
                <a:lnTo>
                  <a:pt x="82182" y="1353118"/>
                </a:lnTo>
                <a:lnTo>
                  <a:pt x="95879" y="1320641"/>
                </a:lnTo>
                <a:lnTo>
                  <a:pt x="109576" y="1290021"/>
                </a:lnTo>
                <a:lnTo>
                  <a:pt x="123273" y="1261053"/>
                </a:lnTo>
                <a:lnTo>
                  <a:pt x="136970" y="1233571"/>
                </a:lnTo>
                <a:lnTo>
                  <a:pt x="150667" y="1207433"/>
                </a:lnTo>
                <a:lnTo>
                  <a:pt x="164363" y="1182512"/>
                </a:lnTo>
                <a:lnTo>
                  <a:pt x="178061" y="1158701"/>
                </a:lnTo>
                <a:lnTo>
                  <a:pt x="191757" y="1135901"/>
                </a:lnTo>
                <a:lnTo>
                  <a:pt x="205455" y="1114031"/>
                </a:lnTo>
                <a:lnTo>
                  <a:pt x="219151" y="1093018"/>
                </a:lnTo>
                <a:lnTo>
                  <a:pt x="232849" y="1072800"/>
                </a:lnTo>
                <a:lnTo>
                  <a:pt x="246545" y="1053316"/>
                </a:lnTo>
                <a:lnTo>
                  <a:pt x="260243" y="1034516"/>
                </a:lnTo>
                <a:lnTo>
                  <a:pt x="273939" y="1016354"/>
                </a:lnTo>
                <a:lnTo>
                  <a:pt x="287637" y="998788"/>
                </a:lnTo>
                <a:lnTo>
                  <a:pt x="301333" y="981779"/>
                </a:lnTo>
                <a:lnTo>
                  <a:pt x="315030" y="965294"/>
                </a:lnTo>
                <a:lnTo>
                  <a:pt x="328727" y="949300"/>
                </a:lnTo>
                <a:lnTo>
                  <a:pt x="342424" y="933770"/>
                </a:lnTo>
                <a:lnTo>
                  <a:pt x="356122" y="918679"/>
                </a:lnTo>
                <a:lnTo>
                  <a:pt x="369818" y="904001"/>
                </a:lnTo>
                <a:lnTo>
                  <a:pt x="383516" y="889712"/>
                </a:lnTo>
                <a:lnTo>
                  <a:pt x="397212" y="875797"/>
                </a:lnTo>
                <a:lnTo>
                  <a:pt x="410910" y="862233"/>
                </a:lnTo>
                <a:lnTo>
                  <a:pt x="424606" y="849005"/>
                </a:lnTo>
                <a:lnTo>
                  <a:pt x="438303" y="836095"/>
                </a:lnTo>
                <a:lnTo>
                  <a:pt x="452000" y="823488"/>
                </a:lnTo>
                <a:lnTo>
                  <a:pt x="465697" y="811172"/>
                </a:lnTo>
                <a:lnTo>
                  <a:pt x="479394" y="799133"/>
                </a:lnTo>
                <a:lnTo>
                  <a:pt x="493091" y="787358"/>
                </a:lnTo>
                <a:lnTo>
                  <a:pt x="506788" y="775836"/>
                </a:lnTo>
                <a:lnTo>
                  <a:pt x="520485" y="764557"/>
                </a:lnTo>
                <a:lnTo>
                  <a:pt x="534182" y="753511"/>
                </a:lnTo>
                <a:lnTo>
                  <a:pt x="547879" y="742687"/>
                </a:lnTo>
                <a:lnTo>
                  <a:pt x="561576" y="732078"/>
                </a:lnTo>
                <a:lnTo>
                  <a:pt x="575273" y="721675"/>
                </a:lnTo>
                <a:lnTo>
                  <a:pt x="588969" y="711471"/>
                </a:lnTo>
                <a:lnTo>
                  <a:pt x="602667" y="701457"/>
                </a:lnTo>
                <a:lnTo>
                  <a:pt x="616363" y="691626"/>
                </a:lnTo>
                <a:lnTo>
                  <a:pt x="630061" y="681973"/>
                </a:lnTo>
                <a:lnTo>
                  <a:pt x="643757" y="672491"/>
                </a:lnTo>
                <a:lnTo>
                  <a:pt x="657455" y="663173"/>
                </a:lnTo>
                <a:lnTo>
                  <a:pt x="671151" y="654015"/>
                </a:lnTo>
                <a:lnTo>
                  <a:pt x="684849" y="645011"/>
                </a:lnTo>
                <a:lnTo>
                  <a:pt x="698545" y="636156"/>
                </a:lnTo>
                <a:lnTo>
                  <a:pt x="712243" y="627445"/>
                </a:lnTo>
                <a:lnTo>
                  <a:pt x="725940" y="618872"/>
                </a:lnTo>
                <a:lnTo>
                  <a:pt x="739636" y="610435"/>
                </a:lnTo>
                <a:lnTo>
                  <a:pt x="753334" y="602129"/>
                </a:lnTo>
                <a:lnTo>
                  <a:pt x="767030" y="593950"/>
                </a:lnTo>
                <a:lnTo>
                  <a:pt x="780728" y="585893"/>
                </a:lnTo>
                <a:lnTo>
                  <a:pt x="794424" y="577957"/>
                </a:lnTo>
                <a:lnTo>
                  <a:pt x="808122" y="570135"/>
                </a:lnTo>
                <a:lnTo>
                  <a:pt x="821818" y="562427"/>
                </a:lnTo>
                <a:lnTo>
                  <a:pt x="835516" y="554828"/>
                </a:lnTo>
                <a:lnTo>
                  <a:pt x="849212" y="547335"/>
                </a:lnTo>
                <a:lnTo>
                  <a:pt x="862909" y="539945"/>
                </a:lnTo>
                <a:lnTo>
                  <a:pt x="876608" y="532656"/>
                </a:lnTo>
                <a:lnTo>
                  <a:pt x="890297" y="525465"/>
                </a:lnTo>
                <a:lnTo>
                  <a:pt x="904000" y="518369"/>
                </a:lnTo>
                <a:lnTo>
                  <a:pt x="917703" y="511366"/>
                </a:lnTo>
                <a:lnTo>
                  <a:pt x="931393" y="504453"/>
                </a:lnTo>
                <a:lnTo>
                  <a:pt x="945096" y="497628"/>
                </a:lnTo>
                <a:lnTo>
                  <a:pt x="958786" y="490889"/>
                </a:lnTo>
                <a:lnTo>
                  <a:pt x="972489" y="484234"/>
                </a:lnTo>
                <a:lnTo>
                  <a:pt x="986179" y="477660"/>
                </a:lnTo>
                <a:lnTo>
                  <a:pt x="999881" y="471166"/>
                </a:lnTo>
                <a:lnTo>
                  <a:pt x="1013571" y="464750"/>
                </a:lnTo>
                <a:lnTo>
                  <a:pt x="1027274" y="458411"/>
                </a:lnTo>
                <a:lnTo>
                  <a:pt x="1040964" y="452145"/>
                </a:lnTo>
                <a:lnTo>
                  <a:pt x="1054667" y="445951"/>
                </a:lnTo>
                <a:lnTo>
                  <a:pt x="1068370" y="439828"/>
                </a:lnTo>
                <a:lnTo>
                  <a:pt x="1082060" y="433774"/>
                </a:lnTo>
                <a:lnTo>
                  <a:pt x="1095763" y="427789"/>
                </a:lnTo>
                <a:lnTo>
                  <a:pt x="1109453" y="421870"/>
                </a:lnTo>
                <a:lnTo>
                  <a:pt x="1123155" y="416015"/>
                </a:lnTo>
                <a:lnTo>
                  <a:pt x="1136845" y="410222"/>
                </a:lnTo>
                <a:lnTo>
                  <a:pt x="1150548" y="404493"/>
                </a:lnTo>
                <a:lnTo>
                  <a:pt x="1164238" y="398823"/>
                </a:lnTo>
                <a:lnTo>
                  <a:pt x="1177941" y="393213"/>
                </a:lnTo>
                <a:lnTo>
                  <a:pt x="1191631" y="387661"/>
                </a:lnTo>
                <a:lnTo>
                  <a:pt x="1205334" y="382167"/>
                </a:lnTo>
                <a:lnTo>
                  <a:pt x="1219037" y="376729"/>
                </a:lnTo>
                <a:lnTo>
                  <a:pt x="1232726" y="371343"/>
                </a:lnTo>
                <a:lnTo>
                  <a:pt x="1246429" y="366013"/>
                </a:lnTo>
                <a:lnTo>
                  <a:pt x="1260119" y="360735"/>
                </a:lnTo>
                <a:lnTo>
                  <a:pt x="1273822" y="355508"/>
                </a:lnTo>
                <a:lnTo>
                  <a:pt x="1287512" y="350332"/>
                </a:lnTo>
                <a:lnTo>
                  <a:pt x="1301215" y="345204"/>
                </a:lnTo>
                <a:lnTo>
                  <a:pt x="1314905" y="340127"/>
                </a:lnTo>
                <a:lnTo>
                  <a:pt x="1328608" y="335096"/>
                </a:lnTo>
                <a:lnTo>
                  <a:pt x="1342298" y="330113"/>
                </a:lnTo>
                <a:lnTo>
                  <a:pt x="1356000" y="325175"/>
                </a:lnTo>
                <a:lnTo>
                  <a:pt x="1369703" y="320282"/>
                </a:lnTo>
                <a:lnTo>
                  <a:pt x="1383393" y="315435"/>
                </a:lnTo>
                <a:lnTo>
                  <a:pt x="1397096" y="310630"/>
                </a:lnTo>
                <a:lnTo>
                  <a:pt x="1410786" y="305867"/>
                </a:lnTo>
                <a:lnTo>
                  <a:pt x="1424489" y="301147"/>
                </a:lnTo>
                <a:lnTo>
                  <a:pt x="1438179" y="296469"/>
                </a:lnTo>
                <a:lnTo>
                  <a:pt x="1451882" y="291830"/>
                </a:lnTo>
                <a:lnTo>
                  <a:pt x="1465572" y="287231"/>
                </a:lnTo>
                <a:lnTo>
                  <a:pt x="1479274" y="282671"/>
                </a:lnTo>
                <a:lnTo>
                  <a:pt x="1492964" y="278150"/>
                </a:lnTo>
                <a:lnTo>
                  <a:pt x="1506667" y="273667"/>
                </a:lnTo>
                <a:lnTo>
                  <a:pt x="1520370" y="269222"/>
                </a:lnTo>
                <a:lnTo>
                  <a:pt x="1534060" y="264813"/>
                </a:lnTo>
                <a:lnTo>
                  <a:pt x="1547763" y="260439"/>
                </a:lnTo>
                <a:lnTo>
                  <a:pt x="1561453" y="256100"/>
                </a:lnTo>
                <a:lnTo>
                  <a:pt x="1575155" y="251797"/>
                </a:lnTo>
                <a:lnTo>
                  <a:pt x="1588846" y="247529"/>
                </a:lnTo>
                <a:lnTo>
                  <a:pt x="1602548" y="243294"/>
                </a:lnTo>
                <a:lnTo>
                  <a:pt x="1616238" y="239092"/>
                </a:lnTo>
                <a:lnTo>
                  <a:pt x="1629941" y="234922"/>
                </a:lnTo>
                <a:lnTo>
                  <a:pt x="1643631" y="230786"/>
                </a:lnTo>
                <a:lnTo>
                  <a:pt x="1657334" y="226680"/>
                </a:lnTo>
                <a:lnTo>
                  <a:pt x="1671037" y="222607"/>
                </a:lnTo>
                <a:lnTo>
                  <a:pt x="1684727" y="218564"/>
                </a:lnTo>
                <a:lnTo>
                  <a:pt x="1698429" y="214550"/>
                </a:lnTo>
                <a:lnTo>
                  <a:pt x="1712119" y="210567"/>
                </a:lnTo>
                <a:lnTo>
                  <a:pt x="1725822" y="206613"/>
                </a:lnTo>
                <a:lnTo>
                  <a:pt x="1739512" y="202688"/>
                </a:lnTo>
                <a:lnTo>
                  <a:pt x="1753215" y="198792"/>
                </a:lnTo>
                <a:lnTo>
                  <a:pt x="1766905" y="194924"/>
                </a:lnTo>
                <a:lnTo>
                  <a:pt x="1780608" y="191084"/>
                </a:lnTo>
                <a:lnTo>
                  <a:pt x="1794298" y="187270"/>
                </a:lnTo>
                <a:lnTo>
                  <a:pt x="1808001" y="183485"/>
                </a:lnTo>
                <a:lnTo>
                  <a:pt x="1821703" y="179725"/>
                </a:lnTo>
                <a:lnTo>
                  <a:pt x="1835393" y="175992"/>
                </a:lnTo>
                <a:lnTo>
                  <a:pt x="1849096" y="172284"/>
                </a:lnTo>
                <a:lnTo>
                  <a:pt x="1862786" y="168602"/>
                </a:lnTo>
                <a:lnTo>
                  <a:pt x="1876489" y="164945"/>
                </a:lnTo>
                <a:lnTo>
                  <a:pt x="1890179" y="161313"/>
                </a:lnTo>
                <a:lnTo>
                  <a:pt x="1903882" y="157705"/>
                </a:lnTo>
                <a:lnTo>
                  <a:pt x="1917572" y="154122"/>
                </a:lnTo>
                <a:lnTo>
                  <a:pt x="1931275" y="150562"/>
                </a:lnTo>
                <a:lnTo>
                  <a:pt x="1944964" y="147026"/>
                </a:lnTo>
                <a:lnTo>
                  <a:pt x="1958667" y="143512"/>
                </a:lnTo>
                <a:lnTo>
                  <a:pt x="1972370" y="140022"/>
                </a:lnTo>
                <a:lnTo>
                  <a:pt x="1986060" y="136554"/>
                </a:lnTo>
                <a:lnTo>
                  <a:pt x="1999763" y="133109"/>
                </a:lnTo>
                <a:lnTo>
                  <a:pt x="2013453" y="129686"/>
                </a:lnTo>
                <a:lnTo>
                  <a:pt x="2027156" y="126285"/>
                </a:lnTo>
                <a:lnTo>
                  <a:pt x="2040846" y="122905"/>
                </a:lnTo>
                <a:lnTo>
                  <a:pt x="2054548" y="119546"/>
                </a:lnTo>
                <a:lnTo>
                  <a:pt x="2068238" y="116208"/>
                </a:lnTo>
                <a:lnTo>
                  <a:pt x="2081941" y="112891"/>
                </a:lnTo>
                <a:lnTo>
                  <a:pt x="2095631" y="109594"/>
                </a:lnTo>
                <a:lnTo>
                  <a:pt x="2109334" y="106317"/>
                </a:lnTo>
                <a:lnTo>
                  <a:pt x="2123037" y="103061"/>
                </a:lnTo>
                <a:lnTo>
                  <a:pt x="2136727" y="99823"/>
                </a:lnTo>
                <a:lnTo>
                  <a:pt x="2150430" y="96606"/>
                </a:lnTo>
                <a:lnTo>
                  <a:pt x="2164120" y="93407"/>
                </a:lnTo>
                <a:lnTo>
                  <a:pt x="2177822" y="90227"/>
                </a:lnTo>
                <a:lnTo>
                  <a:pt x="2191512" y="87067"/>
                </a:lnTo>
                <a:lnTo>
                  <a:pt x="2205215" y="83925"/>
                </a:lnTo>
                <a:lnTo>
                  <a:pt x="2218905" y="80801"/>
                </a:lnTo>
                <a:lnTo>
                  <a:pt x="2232608" y="77695"/>
                </a:lnTo>
                <a:lnTo>
                  <a:pt x="2246298" y="74607"/>
                </a:lnTo>
                <a:lnTo>
                  <a:pt x="2260001" y="71538"/>
                </a:lnTo>
                <a:lnTo>
                  <a:pt x="2273704" y="68485"/>
                </a:lnTo>
                <a:lnTo>
                  <a:pt x="2287394" y="65450"/>
                </a:lnTo>
                <a:lnTo>
                  <a:pt x="2301096" y="62431"/>
                </a:lnTo>
                <a:lnTo>
                  <a:pt x="2314786" y="59429"/>
                </a:lnTo>
                <a:lnTo>
                  <a:pt x="2328489" y="56446"/>
                </a:lnTo>
                <a:lnTo>
                  <a:pt x="2342179" y="53477"/>
                </a:lnTo>
                <a:lnTo>
                  <a:pt x="2355882" y="50525"/>
                </a:lnTo>
                <a:lnTo>
                  <a:pt x="2369572" y="47590"/>
                </a:lnTo>
                <a:lnTo>
                  <a:pt x="2383275" y="44670"/>
                </a:lnTo>
                <a:lnTo>
                  <a:pt x="2396965" y="41767"/>
                </a:lnTo>
                <a:lnTo>
                  <a:pt x="2410667" y="38879"/>
                </a:lnTo>
                <a:lnTo>
                  <a:pt x="2424370" y="36007"/>
                </a:lnTo>
                <a:lnTo>
                  <a:pt x="2438060" y="33148"/>
                </a:lnTo>
                <a:lnTo>
                  <a:pt x="2451763" y="30306"/>
                </a:lnTo>
                <a:lnTo>
                  <a:pt x="2465453" y="27480"/>
                </a:lnTo>
                <a:lnTo>
                  <a:pt x="2479156" y="24668"/>
                </a:lnTo>
                <a:lnTo>
                  <a:pt x="2492846" y="21870"/>
                </a:lnTo>
                <a:lnTo>
                  <a:pt x="2506548" y="19087"/>
                </a:lnTo>
                <a:lnTo>
                  <a:pt x="2520239" y="16318"/>
                </a:lnTo>
                <a:lnTo>
                  <a:pt x="2533941" y="13564"/>
                </a:lnTo>
                <a:lnTo>
                  <a:pt x="2547631" y="10823"/>
                </a:lnTo>
                <a:lnTo>
                  <a:pt x="2561334" y="8097"/>
                </a:lnTo>
                <a:lnTo>
                  <a:pt x="2575037" y="5384"/>
                </a:lnTo>
                <a:lnTo>
                  <a:pt x="2588727" y="2685"/>
                </a:lnTo>
                <a:lnTo>
                  <a:pt x="2602430" y="0"/>
                </a:lnTo>
                <a:lnTo>
                  <a:pt x="2602430" y="1604917"/>
                </a:lnTo>
                <a:lnTo>
                  <a:pt x="0" y="1604917"/>
                </a:lnTo>
                <a:close/>
              </a:path>
            </a:pathLst>
          </a:custGeom>
          <a:solidFill>
            <a:srgbClr val="C271D2">
              <a:alpha val="30000"/>
            </a:srgbClr>
          </a:solidFill>
          <a:ln w="1278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ED236656-2150-BAF9-5AF8-0E63A3CC843C}"/>
              </a:ext>
            </a:extLst>
          </p:cNvPr>
          <p:cNvSpPr/>
          <p:nvPr/>
        </p:nvSpPr>
        <p:spPr>
          <a:xfrm>
            <a:off x="6278741" y="1953871"/>
            <a:ext cx="2602429" cy="1604916"/>
          </a:xfrm>
          <a:custGeom>
            <a:avLst/>
            <a:gdLst>
              <a:gd name="connsiteX0" fmla="*/ 0 w 2602429"/>
              <a:gd name="connsiteY0" fmla="*/ 1604917 h 1604916"/>
              <a:gd name="connsiteX1" fmla="*/ 13696 w 2602429"/>
              <a:gd name="connsiteY1" fmla="*/ 1553857 h 1604916"/>
              <a:gd name="connsiteX2" fmla="*/ 27394 w 2602429"/>
              <a:gd name="connsiteY2" fmla="*/ 1507242 h 1604916"/>
              <a:gd name="connsiteX3" fmla="*/ 41090 w 2602429"/>
              <a:gd name="connsiteY3" fmla="*/ 1464367 h 1604916"/>
              <a:gd name="connsiteX4" fmla="*/ 54788 w 2602429"/>
              <a:gd name="connsiteY4" fmla="*/ 1424654 h 1604916"/>
              <a:gd name="connsiteX5" fmla="*/ 68485 w 2602429"/>
              <a:gd name="connsiteY5" fmla="*/ 1387695 h 1604916"/>
              <a:gd name="connsiteX6" fmla="*/ 82182 w 2602429"/>
              <a:gd name="connsiteY6" fmla="*/ 1353118 h 1604916"/>
              <a:gd name="connsiteX7" fmla="*/ 95879 w 2602429"/>
              <a:gd name="connsiteY7" fmla="*/ 1320641 h 1604916"/>
              <a:gd name="connsiteX8" fmla="*/ 109576 w 2602429"/>
              <a:gd name="connsiteY8" fmla="*/ 1290021 h 1604916"/>
              <a:gd name="connsiteX9" fmla="*/ 123273 w 2602429"/>
              <a:gd name="connsiteY9" fmla="*/ 1261053 h 1604916"/>
              <a:gd name="connsiteX10" fmla="*/ 136970 w 2602429"/>
              <a:gd name="connsiteY10" fmla="*/ 1233571 h 1604916"/>
              <a:gd name="connsiteX11" fmla="*/ 150667 w 2602429"/>
              <a:gd name="connsiteY11" fmla="*/ 1207433 h 1604916"/>
              <a:gd name="connsiteX12" fmla="*/ 164363 w 2602429"/>
              <a:gd name="connsiteY12" fmla="*/ 1182512 h 1604916"/>
              <a:gd name="connsiteX13" fmla="*/ 178061 w 2602429"/>
              <a:gd name="connsiteY13" fmla="*/ 1158701 h 1604916"/>
              <a:gd name="connsiteX14" fmla="*/ 191757 w 2602429"/>
              <a:gd name="connsiteY14" fmla="*/ 1135901 h 1604916"/>
              <a:gd name="connsiteX15" fmla="*/ 205455 w 2602429"/>
              <a:gd name="connsiteY15" fmla="*/ 1114031 h 1604916"/>
              <a:gd name="connsiteX16" fmla="*/ 219151 w 2602429"/>
              <a:gd name="connsiteY16" fmla="*/ 1093018 h 1604916"/>
              <a:gd name="connsiteX17" fmla="*/ 232849 w 2602429"/>
              <a:gd name="connsiteY17" fmla="*/ 1072800 h 1604916"/>
              <a:gd name="connsiteX18" fmla="*/ 246545 w 2602429"/>
              <a:gd name="connsiteY18" fmla="*/ 1053316 h 1604916"/>
              <a:gd name="connsiteX19" fmla="*/ 260243 w 2602429"/>
              <a:gd name="connsiteY19" fmla="*/ 1034516 h 1604916"/>
              <a:gd name="connsiteX20" fmla="*/ 273939 w 2602429"/>
              <a:gd name="connsiteY20" fmla="*/ 1016354 h 1604916"/>
              <a:gd name="connsiteX21" fmla="*/ 287637 w 2602429"/>
              <a:gd name="connsiteY21" fmla="*/ 998788 h 1604916"/>
              <a:gd name="connsiteX22" fmla="*/ 301333 w 2602429"/>
              <a:gd name="connsiteY22" fmla="*/ 981779 h 1604916"/>
              <a:gd name="connsiteX23" fmla="*/ 315030 w 2602429"/>
              <a:gd name="connsiteY23" fmla="*/ 965294 h 1604916"/>
              <a:gd name="connsiteX24" fmla="*/ 328727 w 2602429"/>
              <a:gd name="connsiteY24" fmla="*/ 949300 h 1604916"/>
              <a:gd name="connsiteX25" fmla="*/ 342424 w 2602429"/>
              <a:gd name="connsiteY25" fmla="*/ 933770 h 1604916"/>
              <a:gd name="connsiteX26" fmla="*/ 356122 w 2602429"/>
              <a:gd name="connsiteY26" fmla="*/ 918679 h 1604916"/>
              <a:gd name="connsiteX27" fmla="*/ 369818 w 2602429"/>
              <a:gd name="connsiteY27" fmla="*/ 904001 h 1604916"/>
              <a:gd name="connsiteX28" fmla="*/ 383516 w 2602429"/>
              <a:gd name="connsiteY28" fmla="*/ 889712 h 1604916"/>
              <a:gd name="connsiteX29" fmla="*/ 397212 w 2602429"/>
              <a:gd name="connsiteY29" fmla="*/ 875797 h 1604916"/>
              <a:gd name="connsiteX30" fmla="*/ 410910 w 2602429"/>
              <a:gd name="connsiteY30" fmla="*/ 862233 h 1604916"/>
              <a:gd name="connsiteX31" fmla="*/ 424606 w 2602429"/>
              <a:gd name="connsiteY31" fmla="*/ 849005 h 1604916"/>
              <a:gd name="connsiteX32" fmla="*/ 438303 w 2602429"/>
              <a:gd name="connsiteY32" fmla="*/ 836095 h 1604916"/>
              <a:gd name="connsiteX33" fmla="*/ 452000 w 2602429"/>
              <a:gd name="connsiteY33" fmla="*/ 823488 h 1604916"/>
              <a:gd name="connsiteX34" fmla="*/ 465697 w 2602429"/>
              <a:gd name="connsiteY34" fmla="*/ 811172 h 1604916"/>
              <a:gd name="connsiteX35" fmla="*/ 479394 w 2602429"/>
              <a:gd name="connsiteY35" fmla="*/ 799133 h 1604916"/>
              <a:gd name="connsiteX36" fmla="*/ 493091 w 2602429"/>
              <a:gd name="connsiteY36" fmla="*/ 787358 h 1604916"/>
              <a:gd name="connsiteX37" fmla="*/ 506788 w 2602429"/>
              <a:gd name="connsiteY37" fmla="*/ 775836 h 1604916"/>
              <a:gd name="connsiteX38" fmla="*/ 520485 w 2602429"/>
              <a:gd name="connsiteY38" fmla="*/ 764557 h 1604916"/>
              <a:gd name="connsiteX39" fmla="*/ 534182 w 2602429"/>
              <a:gd name="connsiteY39" fmla="*/ 753511 h 1604916"/>
              <a:gd name="connsiteX40" fmla="*/ 547879 w 2602429"/>
              <a:gd name="connsiteY40" fmla="*/ 742687 h 1604916"/>
              <a:gd name="connsiteX41" fmla="*/ 561576 w 2602429"/>
              <a:gd name="connsiteY41" fmla="*/ 732078 h 1604916"/>
              <a:gd name="connsiteX42" fmla="*/ 575273 w 2602429"/>
              <a:gd name="connsiteY42" fmla="*/ 721675 h 1604916"/>
              <a:gd name="connsiteX43" fmla="*/ 588969 w 2602429"/>
              <a:gd name="connsiteY43" fmla="*/ 711471 h 1604916"/>
              <a:gd name="connsiteX44" fmla="*/ 602667 w 2602429"/>
              <a:gd name="connsiteY44" fmla="*/ 701457 h 1604916"/>
              <a:gd name="connsiteX45" fmla="*/ 616363 w 2602429"/>
              <a:gd name="connsiteY45" fmla="*/ 691626 h 1604916"/>
              <a:gd name="connsiteX46" fmla="*/ 630061 w 2602429"/>
              <a:gd name="connsiteY46" fmla="*/ 681973 h 1604916"/>
              <a:gd name="connsiteX47" fmla="*/ 643757 w 2602429"/>
              <a:gd name="connsiteY47" fmla="*/ 672491 h 1604916"/>
              <a:gd name="connsiteX48" fmla="*/ 657455 w 2602429"/>
              <a:gd name="connsiteY48" fmla="*/ 663173 h 1604916"/>
              <a:gd name="connsiteX49" fmla="*/ 671151 w 2602429"/>
              <a:gd name="connsiteY49" fmla="*/ 654015 h 1604916"/>
              <a:gd name="connsiteX50" fmla="*/ 684849 w 2602429"/>
              <a:gd name="connsiteY50" fmla="*/ 645011 h 1604916"/>
              <a:gd name="connsiteX51" fmla="*/ 698545 w 2602429"/>
              <a:gd name="connsiteY51" fmla="*/ 636156 h 1604916"/>
              <a:gd name="connsiteX52" fmla="*/ 712243 w 2602429"/>
              <a:gd name="connsiteY52" fmla="*/ 627445 h 1604916"/>
              <a:gd name="connsiteX53" fmla="*/ 725940 w 2602429"/>
              <a:gd name="connsiteY53" fmla="*/ 618872 h 1604916"/>
              <a:gd name="connsiteX54" fmla="*/ 739636 w 2602429"/>
              <a:gd name="connsiteY54" fmla="*/ 610435 h 1604916"/>
              <a:gd name="connsiteX55" fmla="*/ 753334 w 2602429"/>
              <a:gd name="connsiteY55" fmla="*/ 602129 h 1604916"/>
              <a:gd name="connsiteX56" fmla="*/ 767030 w 2602429"/>
              <a:gd name="connsiteY56" fmla="*/ 593950 h 1604916"/>
              <a:gd name="connsiteX57" fmla="*/ 780728 w 2602429"/>
              <a:gd name="connsiteY57" fmla="*/ 585893 h 1604916"/>
              <a:gd name="connsiteX58" fmla="*/ 794424 w 2602429"/>
              <a:gd name="connsiteY58" fmla="*/ 577957 h 1604916"/>
              <a:gd name="connsiteX59" fmla="*/ 808122 w 2602429"/>
              <a:gd name="connsiteY59" fmla="*/ 570135 h 1604916"/>
              <a:gd name="connsiteX60" fmla="*/ 821818 w 2602429"/>
              <a:gd name="connsiteY60" fmla="*/ 562427 h 1604916"/>
              <a:gd name="connsiteX61" fmla="*/ 835516 w 2602429"/>
              <a:gd name="connsiteY61" fmla="*/ 554828 h 1604916"/>
              <a:gd name="connsiteX62" fmla="*/ 849212 w 2602429"/>
              <a:gd name="connsiteY62" fmla="*/ 547335 h 1604916"/>
              <a:gd name="connsiteX63" fmla="*/ 862909 w 2602429"/>
              <a:gd name="connsiteY63" fmla="*/ 539945 h 1604916"/>
              <a:gd name="connsiteX64" fmla="*/ 876608 w 2602429"/>
              <a:gd name="connsiteY64" fmla="*/ 532656 h 1604916"/>
              <a:gd name="connsiteX65" fmla="*/ 890297 w 2602429"/>
              <a:gd name="connsiteY65" fmla="*/ 525465 h 1604916"/>
              <a:gd name="connsiteX66" fmla="*/ 904000 w 2602429"/>
              <a:gd name="connsiteY66" fmla="*/ 518369 h 1604916"/>
              <a:gd name="connsiteX67" fmla="*/ 917703 w 2602429"/>
              <a:gd name="connsiteY67" fmla="*/ 511366 h 1604916"/>
              <a:gd name="connsiteX68" fmla="*/ 931393 w 2602429"/>
              <a:gd name="connsiteY68" fmla="*/ 504453 h 1604916"/>
              <a:gd name="connsiteX69" fmla="*/ 945096 w 2602429"/>
              <a:gd name="connsiteY69" fmla="*/ 497628 h 1604916"/>
              <a:gd name="connsiteX70" fmla="*/ 958786 w 2602429"/>
              <a:gd name="connsiteY70" fmla="*/ 490889 h 1604916"/>
              <a:gd name="connsiteX71" fmla="*/ 972489 w 2602429"/>
              <a:gd name="connsiteY71" fmla="*/ 484234 h 1604916"/>
              <a:gd name="connsiteX72" fmla="*/ 986179 w 2602429"/>
              <a:gd name="connsiteY72" fmla="*/ 477660 h 1604916"/>
              <a:gd name="connsiteX73" fmla="*/ 999881 w 2602429"/>
              <a:gd name="connsiteY73" fmla="*/ 471166 h 1604916"/>
              <a:gd name="connsiteX74" fmla="*/ 1013571 w 2602429"/>
              <a:gd name="connsiteY74" fmla="*/ 464750 h 1604916"/>
              <a:gd name="connsiteX75" fmla="*/ 1027274 w 2602429"/>
              <a:gd name="connsiteY75" fmla="*/ 458411 h 1604916"/>
              <a:gd name="connsiteX76" fmla="*/ 1040964 w 2602429"/>
              <a:gd name="connsiteY76" fmla="*/ 452145 h 1604916"/>
              <a:gd name="connsiteX77" fmla="*/ 1054667 w 2602429"/>
              <a:gd name="connsiteY77" fmla="*/ 445951 h 1604916"/>
              <a:gd name="connsiteX78" fmla="*/ 1068370 w 2602429"/>
              <a:gd name="connsiteY78" fmla="*/ 439828 h 1604916"/>
              <a:gd name="connsiteX79" fmla="*/ 1082060 w 2602429"/>
              <a:gd name="connsiteY79" fmla="*/ 433774 h 1604916"/>
              <a:gd name="connsiteX80" fmla="*/ 1095763 w 2602429"/>
              <a:gd name="connsiteY80" fmla="*/ 427789 h 1604916"/>
              <a:gd name="connsiteX81" fmla="*/ 1109453 w 2602429"/>
              <a:gd name="connsiteY81" fmla="*/ 421870 h 1604916"/>
              <a:gd name="connsiteX82" fmla="*/ 1123155 w 2602429"/>
              <a:gd name="connsiteY82" fmla="*/ 416015 h 1604916"/>
              <a:gd name="connsiteX83" fmla="*/ 1136845 w 2602429"/>
              <a:gd name="connsiteY83" fmla="*/ 410222 h 1604916"/>
              <a:gd name="connsiteX84" fmla="*/ 1150548 w 2602429"/>
              <a:gd name="connsiteY84" fmla="*/ 404493 h 1604916"/>
              <a:gd name="connsiteX85" fmla="*/ 1164238 w 2602429"/>
              <a:gd name="connsiteY85" fmla="*/ 398823 h 1604916"/>
              <a:gd name="connsiteX86" fmla="*/ 1177941 w 2602429"/>
              <a:gd name="connsiteY86" fmla="*/ 393213 h 1604916"/>
              <a:gd name="connsiteX87" fmla="*/ 1191631 w 2602429"/>
              <a:gd name="connsiteY87" fmla="*/ 387661 h 1604916"/>
              <a:gd name="connsiteX88" fmla="*/ 1205334 w 2602429"/>
              <a:gd name="connsiteY88" fmla="*/ 382167 h 1604916"/>
              <a:gd name="connsiteX89" fmla="*/ 1219037 w 2602429"/>
              <a:gd name="connsiteY89" fmla="*/ 376729 h 1604916"/>
              <a:gd name="connsiteX90" fmla="*/ 1232726 w 2602429"/>
              <a:gd name="connsiteY90" fmla="*/ 371343 h 1604916"/>
              <a:gd name="connsiteX91" fmla="*/ 1246429 w 2602429"/>
              <a:gd name="connsiteY91" fmla="*/ 366013 h 1604916"/>
              <a:gd name="connsiteX92" fmla="*/ 1260119 w 2602429"/>
              <a:gd name="connsiteY92" fmla="*/ 360735 h 1604916"/>
              <a:gd name="connsiteX93" fmla="*/ 1273822 w 2602429"/>
              <a:gd name="connsiteY93" fmla="*/ 355508 h 1604916"/>
              <a:gd name="connsiteX94" fmla="*/ 1287512 w 2602429"/>
              <a:gd name="connsiteY94" fmla="*/ 350332 h 1604916"/>
              <a:gd name="connsiteX95" fmla="*/ 1301215 w 2602429"/>
              <a:gd name="connsiteY95" fmla="*/ 345204 h 1604916"/>
              <a:gd name="connsiteX96" fmla="*/ 1314905 w 2602429"/>
              <a:gd name="connsiteY96" fmla="*/ 340127 h 1604916"/>
              <a:gd name="connsiteX97" fmla="*/ 1328608 w 2602429"/>
              <a:gd name="connsiteY97" fmla="*/ 335096 h 1604916"/>
              <a:gd name="connsiteX98" fmla="*/ 1342298 w 2602429"/>
              <a:gd name="connsiteY98" fmla="*/ 330113 h 1604916"/>
              <a:gd name="connsiteX99" fmla="*/ 1356000 w 2602429"/>
              <a:gd name="connsiteY99" fmla="*/ 325175 h 1604916"/>
              <a:gd name="connsiteX100" fmla="*/ 1369703 w 2602429"/>
              <a:gd name="connsiteY100" fmla="*/ 320282 h 1604916"/>
              <a:gd name="connsiteX101" fmla="*/ 1383393 w 2602429"/>
              <a:gd name="connsiteY101" fmla="*/ 315435 h 1604916"/>
              <a:gd name="connsiteX102" fmla="*/ 1397096 w 2602429"/>
              <a:gd name="connsiteY102" fmla="*/ 310630 h 1604916"/>
              <a:gd name="connsiteX103" fmla="*/ 1410786 w 2602429"/>
              <a:gd name="connsiteY103" fmla="*/ 305867 h 1604916"/>
              <a:gd name="connsiteX104" fmla="*/ 1424489 w 2602429"/>
              <a:gd name="connsiteY104" fmla="*/ 301147 h 1604916"/>
              <a:gd name="connsiteX105" fmla="*/ 1438179 w 2602429"/>
              <a:gd name="connsiteY105" fmla="*/ 296469 h 1604916"/>
              <a:gd name="connsiteX106" fmla="*/ 1451882 w 2602429"/>
              <a:gd name="connsiteY106" fmla="*/ 291830 h 1604916"/>
              <a:gd name="connsiteX107" fmla="*/ 1465572 w 2602429"/>
              <a:gd name="connsiteY107" fmla="*/ 287231 h 1604916"/>
              <a:gd name="connsiteX108" fmla="*/ 1479274 w 2602429"/>
              <a:gd name="connsiteY108" fmla="*/ 282671 h 1604916"/>
              <a:gd name="connsiteX109" fmla="*/ 1492964 w 2602429"/>
              <a:gd name="connsiteY109" fmla="*/ 278150 h 1604916"/>
              <a:gd name="connsiteX110" fmla="*/ 1506667 w 2602429"/>
              <a:gd name="connsiteY110" fmla="*/ 273667 h 1604916"/>
              <a:gd name="connsiteX111" fmla="*/ 1520370 w 2602429"/>
              <a:gd name="connsiteY111" fmla="*/ 269222 h 1604916"/>
              <a:gd name="connsiteX112" fmla="*/ 1534060 w 2602429"/>
              <a:gd name="connsiteY112" fmla="*/ 264813 h 1604916"/>
              <a:gd name="connsiteX113" fmla="*/ 1547763 w 2602429"/>
              <a:gd name="connsiteY113" fmla="*/ 260439 h 1604916"/>
              <a:gd name="connsiteX114" fmla="*/ 1561453 w 2602429"/>
              <a:gd name="connsiteY114" fmla="*/ 256100 h 1604916"/>
              <a:gd name="connsiteX115" fmla="*/ 1575155 w 2602429"/>
              <a:gd name="connsiteY115" fmla="*/ 251797 h 1604916"/>
              <a:gd name="connsiteX116" fmla="*/ 1588846 w 2602429"/>
              <a:gd name="connsiteY116" fmla="*/ 247529 h 1604916"/>
              <a:gd name="connsiteX117" fmla="*/ 1602548 w 2602429"/>
              <a:gd name="connsiteY117" fmla="*/ 243294 h 1604916"/>
              <a:gd name="connsiteX118" fmla="*/ 1616238 w 2602429"/>
              <a:gd name="connsiteY118" fmla="*/ 239092 h 1604916"/>
              <a:gd name="connsiteX119" fmla="*/ 1629941 w 2602429"/>
              <a:gd name="connsiteY119" fmla="*/ 234922 h 1604916"/>
              <a:gd name="connsiteX120" fmla="*/ 1643631 w 2602429"/>
              <a:gd name="connsiteY120" fmla="*/ 230786 h 1604916"/>
              <a:gd name="connsiteX121" fmla="*/ 1657334 w 2602429"/>
              <a:gd name="connsiteY121" fmla="*/ 226680 h 1604916"/>
              <a:gd name="connsiteX122" fmla="*/ 1671037 w 2602429"/>
              <a:gd name="connsiteY122" fmla="*/ 222607 h 1604916"/>
              <a:gd name="connsiteX123" fmla="*/ 1684727 w 2602429"/>
              <a:gd name="connsiteY123" fmla="*/ 218564 h 1604916"/>
              <a:gd name="connsiteX124" fmla="*/ 1698429 w 2602429"/>
              <a:gd name="connsiteY124" fmla="*/ 214550 h 1604916"/>
              <a:gd name="connsiteX125" fmla="*/ 1712119 w 2602429"/>
              <a:gd name="connsiteY125" fmla="*/ 210567 h 1604916"/>
              <a:gd name="connsiteX126" fmla="*/ 1725822 w 2602429"/>
              <a:gd name="connsiteY126" fmla="*/ 206613 h 1604916"/>
              <a:gd name="connsiteX127" fmla="*/ 1739512 w 2602429"/>
              <a:gd name="connsiteY127" fmla="*/ 202688 h 1604916"/>
              <a:gd name="connsiteX128" fmla="*/ 1753215 w 2602429"/>
              <a:gd name="connsiteY128" fmla="*/ 198792 h 1604916"/>
              <a:gd name="connsiteX129" fmla="*/ 1766905 w 2602429"/>
              <a:gd name="connsiteY129" fmla="*/ 194924 h 1604916"/>
              <a:gd name="connsiteX130" fmla="*/ 1780608 w 2602429"/>
              <a:gd name="connsiteY130" fmla="*/ 191084 h 1604916"/>
              <a:gd name="connsiteX131" fmla="*/ 1794298 w 2602429"/>
              <a:gd name="connsiteY131" fmla="*/ 187270 h 1604916"/>
              <a:gd name="connsiteX132" fmla="*/ 1808001 w 2602429"/>
              <a:gd name="connsiteY132" fmla="*/ 183485 h 1604916"/>
              <a:gd name="connsiteX133" fmla="*/ 1821703 w 2602429"/>
              <a:gd name="connsiteY133" fmla="*/ 179725 h 1604916"/>
              <a:gd name="connsiteX134" fmla="*/ 1835393 w 2602429"/>
              <a:gd name="connsiteY134" fmla="*/ 175992 h 1604916"/>
              <a:gd name="connsiteX135" fmla="*/ 1849096 w 2602429"/>
              <a:gd name="connsiteY135" fmla="*/ 172284 h 1604916"/>
              <a:gd name="connsiteX136" fmla="*/ 1862786 w 2602429"/>
              <a:gd name="connsiteY136" fmla="*/ 168602 h 1604916"/>
              <a:gd name="connsiteX137" fmla="*/ 1876489 w 2602429"/>
              <a:gd name="connsiteY137" fmla="*/ 164945 h 1604916"/>
              <a:gd name="connsiteX138" fmla="*/ 1890179 w 2602429"/>
              <a:gd name="connsiteY138" fmla="*/ 161313 h 1604916"/>
              <a:gd name="connsiteX139" fmla="*/ 1903882 w 2602429"/>
              <a:gd name="connsiteY139" fmla="*/ 157705 h 1604916"/>
              <a:gd name="connsiteX140" fmla="*/ 1917572 w 2602429"/>
              <a:gd name="connsiteY140" fmla="*/ 154122 h 1604916"/>
              <a:gd name="connsiteX141" fmla="*/ 1931275 w 2602429"/>
              <a:gd name="connsiteY141" fmla="*/ 150562 h 1604916"/>
              <a:gd name="connsiteX142" fmla="*/ 1944964 w 2602429"/>
              <a:gd name="connsiteY142" fmla="*/ 147026 h 1604916"/>
              <a:gd name="connsiteX143" fmla="*/ 1958667 w 2602429"/>
              <a:gd name="connsiteY143" fmla="*/ 143512 h 1604916"/>
              <a:gd name="connsiteX144" fmla="*/ 1972370 w 2602429"/>
              <a:gd name="connsiteY144" fmla="*/ 140022 h 1604916"/>
              <a:gd name="connsiteX145" fmla="*/ 1986060 w 2602429"/>
              <a:gd name="connsiteY145" fmla="*/ 136554 h 1604916"/>
              <a:gd name="connsiteX146" fmla="*/ 1999763 w 2602429"/>
              <a:gd name="connsiteY146" fmla="*/ 133109 h 1604916"/>
              <a:gd name="connsiteX147" fmla="*/ 2013453 w 2602429"/>
              <a:gd name="connsiteY147" fmla="*/ 129686 h 1604916"/>
              <a:gd name="connsiteX148" fmla="*/ 2027156 w 2602429"/>
              <a:gd name="connsiteY148" fmla="*/ 126285 h 1604916"/>
              <a:gd name="connsiteX149" fmla="*/ 2040846 w 2602429"/>
              <a:gd name="connsiteY149" fmla="*/ 122905 h 1604916"/>
              <a:gd name="connsiteX150" fmla="*/ 2054548 w 2602429"/>
              <a:gd name="connsiteY150" fmla="*/ 119546 h 1604916"/>
              <a:gd name="connsiteX151" fmla="*/ 2068238 w 2602429"/>
              <a:gd name="connsiteY151" fmla="*/ 116208 h 1604916"/>
              <a:gd name="connsiteX152" fmla="*/ 2081941 w 2602429"/>
              <a:gd name="connsiteY152" fmla="*/ 112891 h 1604916"/>
              <a:gd name="connsiteX153" fmla="*/ 2095631 w 2602429"/>
              <a:gd name="connsiteY153" fmla="*/ 109594 h 1604916"/>
              <a:gd name="connsiteX154" fmla="*/ 2109334 w 2602429"/>
              <a:gd name="connsiteY154" fmla="*/ 106317 h 1604916"/>
              <a:gd name="connsiteX155" fmla="*/ 2123037 w 2602429"/>
              <a:gd name="connsiteY155" fmla="*/ 103061 h 1604916"/>
              <a:gd name="connsiteX156" fmla="*/ 2136727 w 2602429"/>
              <a:gd name="connsiteY156" fmla="*/ 99823 h 1604916"/>
              <a:gd name="connsiteX157" fmla="*/ 2150430 w 2602429"/>
              <a:gd name="connsiteY157" fmla="*/ 96606 h 1604916"/>
              <a:gd name="connsiteX158" fmla="*/ 2164120 w 2602429"/>
              <a:gd name="connsiteY158" fmla="*/ 93407 h 1604916"/>
              <a:gd name="connsiteX159" fmla="*/ 2177822 w 2602429"/>
              <a:gd name="connsiteY159" fmla="*/ 90227 h 1604916"/>
              <a:gd name="connsiteX160" fmla="*/ 2191512 w 2602429"/>
              <a:gd name="connsiteY160" fmla="*/ 87067 h 1604916"/>
              <a:gd name="connsiteX161" fmla="*/ 2205215 w 2602429"/>
              <a:gd name="connsiteY161" fmla="*/ 83925 h 1604916"/>
              <a:gd name="connsiteX162" fmla="*/ 2218905 w 2602429"/>
              <a:gd name="connsiteY162" fmla="*/ 80801 h 1604916"/>
              <a:gd name="connsiteX163" fmla="*/ 2232608 w 2602429"/>
              <a:gd name="connsiteY163" fmla="*/ 77695 h 1604916"/>
              <a:gd name="connsiteX164" fmla="*/ 2246298 w 2602429"/>
              <a:gd name="connsiteY164" fmla="*/ 74607 h 1604916"/>
              <a:gd name="connsiteX165" fmla="*/ 2260001 w 2602429"/>
              <a:gd name="connsiteY165" fmla="*/ 71538 h 1604916"/>
              <a:gd name="connsiteX166" fmla="*/ 2273704 w 2602429"/>
              <a:gd name="connsiteY166" fmla="*/ 68485 h 1604916"/>
              <a:gd name="connsiteX167" fmla="*/ 2287394 w 2602429"/>
              <a:gd name="connsiteY167" fmla="*/ 65450 h 1604916"/>
              <a:gd name="connsiteX168" fmla="*/ 2301096 w 2602429"/>
              <a:gd name="connsiteY168" fmla="*/ 62431 h 1604916"/>
              <a:gd name="connsiteX169" fmla="*/ 2314786 w 2602429"/>
              <a:gd name="connsiteY169" fmla="*/ 59429 h 1604916"/>
              <a:gd name="connsiteX170" fmla="*/ 2328489 w 2602429"/>
              <a:gd name="connsiteY170" fmla="*/ 56446 h 1604916"/>
              <a:gd name="connsiteX171" fmla="*/ 2342179 w 2602429"/>
              <a:gd name="connsiteY171" fmla="*/ 53477 h 1604916"/>
              <a:gd name="connsiteX172" fmla="*/ 2355882 w 2602429"/>
              <a:gd name="connsiteY172" fmla="*/ 50525 h 1604916"/>
              <a:gd name="connsiteX173" fmla="*/ 2369572 w 2602429"/>
              <a:gd name="connsiteY173" fmla="*/ 47590 h 1604916"/>
              <a:gd name="connsiteX174" fmla="*/ 2383275 w 2602429"/>
              <a:gd name="connsiteY174" fmla="*/ 44670 h 1604916"/>
              <a:gd name="connsiteX175" fmla="*/ 2396965 w 2602429"/>
              <a:gd name="connsiteY175" fmla="*/ 41767 h 1604916"/>
              <a:gd name="connsiteX176" fmla="*/ 2410667 w 2602429"/>
              <a:gd name="connsiteY176" fmla="*/ 38879 h 1604916"/>
              <a:gd name="connsiteX177" fmla="*/ 2424370 w 2602429"/>
              <a:gd name="connsiteY177" fmla="*/ 36007 h 1604916"/>
              <a:gd name="connsiteX178" fmla="*/ 2438060 w 2602429"/>
              <a:gd name="connsiteY178" fmla="*/ 33148 h 1604916"/>
              <a:gd name="connsiteX179" fmla="*/ 2451763 w 2602429"/>
              <a:gd name="connsiteY179" fmla="*/ 30306 h 1604916"/>
              <a:gd name="connsiteX180" fmla="*/ 2465453 w 2602429"/>
              <a:gd name="connsiteY180" fmla="*/ 27480 h 1604916"/>
              <a:gd name="connsiteX181" fmla="*/ 2479156 w 2602429"/>
              <a:gd name="connsiteY181" fmla="*/ 24668 h 1604916"/>
              <a:gd name="connsiteX182" fmla="*/ 2492846 w 2602429"/>
              <a:gd name="connsiteY182" fmla="*/ 21870 h 1604916"/>
              <a:gd name="connsiteX183" fmla="*/ 2506548 w 2602429"/>
              <a:gd name="connsiteY183" fmla="*/ 19087 h 1604916"/>
              <a:gd name="connsiteX184" fmla="*/ 2520239 w 2602429"/>
              <a:gd name="connsiteY184" fmla="*/ 16318 h 1604916"/>
              <a:gd name="connsiteX185" fmla="*/ 2533941 w 2602429"/>
              <a:gd name="connsiteY185" fmla="*/ 13564 h 1604916"/>
              <a:gd name="connsiteX186" fmla="*/ 2547631 w 2602429"/>
              <a:gd name="connsiteY186" fmla="*/ 10823 h 1604916"/>
              <a:gd name="connsiteX187" fmla="*/ 2561334 w 2602429"/>
              <a:gd name="connsiteY187" fmla="*/ 8097 h 1604916"/>
              <a:gd name="connsiteX188" fmla="*/ 2575037 w 2602429"/>
              <a:gd name="connsiteY188" fmla="*/ 5384 h 1604916"/>
              <a:gd name="connsiteX189" fmla="*/ 2588727 w 2602429"/>
              <a:gd name="connsiteY189" fmla="*/ 2685 h 1604916"/>
              <a:gd name="connsiteX190" fmla="*/ 2602430 w 2602429"/>
              <a:gd name="connsiteY190" fmla="*/ 0 h 160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2602429" h="1604916">
                <a:moveTo>
                  <a:pt x="0" y="1604917"/>
                </a:moveTo>
                <a:lnTo>
                  <a:pt x="13696" y="1553857"/>
                </a:lnTo>
                <a:lnTo>
                  <a:pt x="27394" y="1507242"/>
                </a:lnTo>
                <a:lnTo>
                  <a:pt x="41090" y="1464367"/>
                </a:lnTo>
                <a:lnTo>
                  <a:pt x="54788" y="1424654"/>
                </a:lnTo>
                <a:lnTo>
                  <a:pt x="68485" y="1387695"/>
                </a:lnTo>
                <a:lnTo>
                  <a:pt x="82182" y="1353118"/>
                </a:lnTo>
                <a:lnTo>
                  <a:pt x="95879" y="1320641"/>
                </a:lnTo>
                <a:lnTo>
                  <a:pt x="109576" y="1290021"/>
                </a:lnTo>
                <a:lnTo>
                  <a:pt x="123273" y="1261053"/>
                </a:lnTo>
                <a:lnTo>
                  <a:pt x="136970" y="1233571"/>
                </a:lnTo>
                <a:lnTo>
                  <a:pt x="150667" y="1207433"/>
                </a:lnTo>
                <a:lnTo>
                  <a:pt x="164363" y="1182512"/>
                </a:lnTo>
                <a:lnTo>
                  <a:pt x="178061" y="1158701"/>
                </a:lnTo>
                <a:lnTo>
                  <a:pt x="191757" y="1135901"/>
                </a:lnTo>
                <a:lnTo>
                  <a:pt x="205455" y="1114031"/>
                </a:lnTo>
                <a:lnTo>
                  <a:pt x="219151" y="1093018"/>
                </a:lnTo>
                <a:lnTo>
                  <a:pt x="232849" y="1072800"/>
                </a:lnTo>
                <a:lnTo>
                  <a:pt x="246545" y="1053316"/>
                </a:lnTo>
                <a:lnTo>
                  <a:pt x="260243" y="1034516"/>
                </a:lnTo>
                <a:lnTo>
                  <a:pt x="273939" y="1016354"/>
                </a:lnTo>
                <a:lnTo>
                  <a:pt x="287637" y="998788"/>
                </a:lnTo>
                <a:lnTo>
                  <a:pt x="301333" y="981779"/>
                </a:lnTo>
                <a:lnTo>
                  <a:pt x="315030" y="965294"/>
                </a:lnTo>
                <a:lnTo>
                  <a:pt x="328727" y="949300"/>
                </a:lnTo>
                <a:lnTo>
                  <a:pt x="342424" y="933770"/>
                </a:lnTo>
                <a:lnTo>
                  <a:pt x="356122" y="918679"/>
                </a:lnTo>
                <a:lnTo>
                  <a:pt x="369818" y="904001"/>
                </a:lnTo>
                <a:lnTo>
                  <a:pt x="383516" y="889712"/>
                </a:lnTo>
                <a:lnTo>
                  <a:pt x="397212" y="875797"/>
                </a:lnTo>
                <a:lnTo>
                  <a:pt x="410910" y="862233"/>
                </a:lnTo>
                <a:lnTo>
                  <a:pt x="424606" y="849005"/>
                </a:lnTo>
                <a:lnTo>
                  <a:pt x="438303" y="836095"/>
                </a:lnTo>
                <a:lnTo>
                  <a:pt x="452000" y="823488"/>
                </a:lnTo>
                <a:lnTo>
                  <a:pt x="465697" y="811172"/>
                </a:lnTo>
                <a:lnTo>
                  <a:pt x="479394" y="799133"/>
                </a:lnTo>
                <a:lnTo>
                  <a:pt x="493091" y="787358"/>
                </a:lnTo>
                <a:lnTo>
                  <a:pt x="506788" y="775836"/>
                </a:lnTo>
                <a:lnTo>
                  <a:pt x="520485" y="764557"/>
                </a:lnTo>
                <a:lnTo>
                  <a:pt x="534182" y="753511"/>
                </a:lnTo>
                <a:lnTo>
                  <a:pt x="547879" y="742687"/>
                </a:lnTo>
                <a:lnTo>
                  <a:pt x="561576" y="732078"/>
                </a:lnTo>
                <a:lnTo>
                  <a:pt x="575273" y="721675"/>
                </a:lnTo>
                <a:lnTo>
                  <a:pt x="588969" y="711471"/>
                </a:lnTo>
                <a:lnTo>
                  <a:pt x="602667" y="701457"/>
                </a:lnTo>
                <a:lnTo>
                  <a:pt x="616363" y="691626"/>
                </a:lnTo>
                <a:lnTo>
                  <a:pt x="630061" y="681973"/>
                </a:lnTo>
                <a:lnTo>
                  <a:pt x="643757" y="672491"/>
                </a:lnTo>
                <a:lnTo>
                  <a:pt x="657455" y="663173"/>
                </a:lnTo>
                <a:lnTo>
                  <a:pt x="671151" y="654015"/>
                </a:lnTo>
                <a:lnTo>
                  <a:pt x="684849" y="645011"/>
                </a:lnTo>
                <a:lnTo>
                  <a:pt x="698545" y="636156"/>
                </a:lnTo>
                <a:lnTo>
                  <a:pt x="712243" y="627445"/>
                </a:lnTo>
                <a:lnTo>
                  <a:pt x="725940" y="618872"/>
                </a:lnTo>
                <a:lnTo>
                  <a:pt x="739636" y="610435"/>
                </a:lnTo>
                <a:lnTo>
                  <a:pt x="753334" y="602129"/>
                </a:lnTo>
                <a:lnTo>
                  <a:pt x="767030" y="593950"/>
                </a:lnTo>
                <a:lnTo>
                  <a:pt x="780728" y="585893"/>
                </a:lnTo>
                <a:lnTo>
                  <a:pt x="794424" y="577957"/>
                </a:lnTo>
                <a:lnTo>
                  <a:pt x="808122" y="570135"/>
                </a:lnTo>
                <a:lnTo>
                  <a:pt x="821818" y="562427"/>
                </a:lnTo>
                <a:lnTo>
                  <a:pt x="835516" y="554828"/>
                </a:lnTo>
                <a:lnTo>
                  <a:pt x="849212" y="547335"/>
                </a:lnTo>
                <a:lnTo>
                  <a:pt x="862909" y="539945"/>
                </a:lnTo>
                <a:lnTo>
                  <a:pt x="876608" y="532656"/>
                </a:lnTo>
                <a:lnTo>
                  <a:pt x="890297" y="525465"/>
                </a:lnTo>
                <a:lnTo>
                  <a:pt x="904000" y="518369"/>
                </a:lnTo>
                <a:lnTo>
                  <a:pt x="917703" y="511366"/>
                </a:lnTo>
                <a:lnTo>
                  <a:pt x="931393" y="504453"/>
                </a:lnTo>
                <a:lnTo>
                  <a:pt x="945096" y="497628"/>
                </a:lnTo>
                <a:lnTo>
                  <a:pt x="958786" y="490889"/>
                </a:lnTo>
                <a:lnTo>
                  <a:pt x="972489" y="484234"/>
                </a:lnTo>
                <a:lnTo>
                  <a:pt x="986179" y="477660"/>
                </a:lnTo>
                <a:lnTo>
                  <a:pt x="999881" y="471166"/>
                </a:lnTo>
                <a:lnTo>
                  <a:pt x="1013571" y="464750"/>
                </a:lnTo>
                <a:lnTo>
                  <a:pt x="1027274" y="458411"/>
                </a:lnTo>
                <a:lnTo>
                  <a:pt x="1040964" y="452145"/>
                </a:lnTo>
                <a:lnTo>
                  <a:pt x="1054667" y="445951"/>
                </a:lnTo>
                <a:lnTo>
                  <a:pt x="1068370" y="439828"/>
                </a:lnTo>
                <a:lnTo>
                  <a:pt x="1082060" y="433774"/>
                </a:lnTo>
                <a:lnTo>
                  <a:pt x="1095763" y="427789"/>
                </a:lnTo>
                <a:lnTo>
                  <a:pt x="1109453" y="421870"/>
                </a:lnTo>
                <a:lnTo>
                  <a:pt x="1123155" y="416015"/>
                </a:lnTo>
                <a:lnTo>
                  <a:pt x="1136845" y="410222"/>
                </a:lnTo>
                <a:lnTo>
                  <a:pt x="1150548" y="404493"/>
                </a:lnTo>
                <a:lnTo>
                  <a:pt x="1164238" y="398823"/>
                </a:lnTo>
                <a:lnTo>
                  <a:pt x="1177941" y="393213"/>
                </a:lnTo>
                <a:lnTo>
                  <a:pt x="1191631" y="387661"/>
                </a:lnTo>
                <a:lnTo>
                  <a:pt x="1205334" y="382167"/>
                </a:lnTo>
                <a:lnTo>
                  <a:pt x="1219037" y="376729"/>
                </a:lnTo>
                <a:lnTo>
                  <a:pt x="1232726" y="371343"/>
                </a:lnTo>
                <a:lnTo>
                  <a:pt x="1246429" y="366013"/>
                </a:lnTo>
                <a:lnTo>
                  <a:pt x="1260119" y="360735"/>
                </a:lnTo>
                <a:lnTo>
                  <a:pt x="1273822" y="355508"/>
                </a:lnTo>
                <a:lnTo>
                  <a:pt x="1287512" y="350332"/>
                </a:lnTo>
                <a:lnTo>
                  <a:pt x="1301215" y="345204"/>
                </a:lnTo>
                <a:lnTo>
                  <a:pt x="1314905" y="340127"/>
                </a:lnTo>
                <a:lnTo>
                  <a:pt x="1328608" y="335096"/>
                </a:lnTo>
                <a:lnTo>
                  <a:pt x="1342298" y="330113"/>
                </a:lnTo>
                <a:lnTo>
                  <a:pt x="1356000" y="325175"/>
                </a:lnTo>
                <a:lnTo>
                  <a:pt x="1369703" y="320282"/>
                </a:lnTo>
                <a:lnTo>
                  <a:pt x="1383393" y="315435"/>
                </a:lnTo>
                <a:lnTo>
                  <a:pt x="1397096" y="310630"/>
                </a:lnTo>
                <a:lnTo>
                  <a:pt x="1410786" y="305867"/>
                </a:lnTo>
                <a:lnTo>
                  <a:pt x="1424489" y="301147"/>
                </a:lnTo>
                <a:lnTo>
                  <a:pt x="1438179" y="296469"/>
                </a:lnTo>
                <a:lnTo>
                  <a:pt x="1451882" y="291830"/>
                </a:lnTo>
                <a:lnTo>
                  <a:pt x="1465572" y="287231"/>
                </a:lnTo>
                <a:lnTo>
                  <a:pt x="1479274" y="282671"/>
                </a:lnTo>
                <a:lnTo>
                  <a:pt x="1492964" y="278150"/>
                </a:lnTo>
                <a:lnTo>
                  <a:pt x="1506667" y="273667"/>
                </a:lnTo>
                <a:lnTo>
                  <a:pt x="1520370" y="269222"/>
                </a:lnTo>
                <a:lnTo>
                  <a:pt x="1534060" y="264813"/>
                </a:lnTo>
                <a:lnTo>
                  <a:pt x="1547763" y="260439"/>
                </a:lnTo>
                <a:lnTo>
                  <a:pt x="1561453" y="256100"/>
                </a:lnTo>
                <a:lnTo>
                  <a:pt x="1575155" y="251797"/>
                </a:lnTo>
                <a:lnTo>
                  <a:pt x="1588846" y="247529"/>
                </a:lnTo>
                <a:lnTo>
                  <a:pt x="1602548" y="243294"/>
                </a:lnTo>
                <a:lnTo>
                  <a:pt x="1616238" y="239092"/>
                </a:lnTo>
                <a:lnTo>
                  <a:pt x="1629941" y="234922"/>
                </a:lnTo>
                <a:lnTo>
                  <a:pt x="1643631" y="230786"/>
                </a:lnTo>
                <a:lnTo>
                  <a:pt x="1657334" y="226680"/>
                </a:lnTo>
                <a:lnTo>
                  <a:pt x="1671037" y="222607"/>
                </a:lnTo>
                <a:lnTo>
                  <a:pt x="1684727" y="218564"/>
                </a:lnTo>
                <a:lnTo>
                  <a:pt x="1698429" y="214550"/>
                </a:lnTo>
                <a:lnTo>
                  <a:pt x="1712119" y="210567"/>
                </a:lnTo>
                <a:lnTo>
                  <a:pt x="1725822" y="206613"/>
                </a:lnTo>
                <a:lnTo>
                  <a:pt x="1739512" y="202688"/>
                </a:lnTo>
                <a:lnTo>
                  <a:pt x="1753215" y="198792"/>
                </a:lnTo>
                <a:lnTo>
                  <a:pt x="1766905" y="194924"/>
                </a:lnTo>
                <a:lnTo>
                  <a:pt x="1780608" y="191084"/>
                </a:lnTo>
                <a:lnTo>
                  <a:pt x="1794298" y="187270"/>
                </a:lnTo>
                <a:lnTo>
                  <a:pt x="1808001" y="183485"/>
                </a:lnTo>
                <a:lnTo>
                  <a:pt x="1821703" y="179725"/>
                </a:lnTo>
                <a:lnTo>
                  <a:pt x="1835393" y="175992"/>
                </a:lnTo>
                <a:lnTo>
                  <a:pt x="1849096" y="172284"/>
                </a:lnTo>
                <a:lnTo>
                  <a:pt x="1862786" y="168602"/>
                </a:lnTo>
                <a:lnTo>
                  <a:pt x="1876489" y="164945"/>
                </a:lnTo>
                <a:lnTo>
                  <a:pt x="1890179" y="161313"/>
                </a:lnTo>
                <a:lnTo>
                  <a:pt x="1903882" y="157705"/>
                </a:lnTo>
                <a:lnTo>
                  <a:pt x="1917572" y="154122"/>
                </a:lnTo>
                <a:lnTo>
                  <a:pt x="1931275" y="150562"/>
                </a:lnTo>
                <a:lnTo>
                  <a:pt x="1944964" y="147026"/>
                </a:lnTo>
                <a:lnTo>
                  <a:pt x="1958667" y="143512"/>
                </a:lnTo>
                <a:lnTo>
                  <a:pt x="1972370" y="140022"/>
                </a:lnTo>
                <a:lnTo>
                  <a:pt x="1986060" y="136554"/>
                </a:lnTo>
                <a:lnTo>
                  <a:pt x="1999763" y="133109"/>
                </a:lnTo>
                <a:lnTo>
                  <a:pt x="2013453" y="129686"/>
                </a:lnTo>
                <a:lnTo>
                  <a:pt x="2027156" y="126285"/>
                </a:lnTo>
                <a:lnTo>
                  <a:pt x="2040846" y="122905"/>
                </a:lnTo>
                <a:lnTo>
                  <a:pt x="2054548" y="119546"/>
                </a:lnTo>
                <a:lnTo>
                  <a:pt x="2068238" y="116208"/>
                </a:lnTo>
                <a:lnTo>
                  <a:pt x="2081941" y="112891"/>
                </a:lnTo>
                <a:lnTo>
                  <a:pt x="2095631" y="109594"/>
                </a:lnTo>
                <a:lnTo>
                  <a:pt x="2109334" y="106317"/>
                </a:lnTo>
                <a:lnTo>
                  <a:pt x="2123037" y="103061"/>
                </a:lnTo>
                <a:lnTo>
                  <a:pt x="2136727" y="99823"/>
                </a:lnTo>
                <a:lnTo>
                  <a:pt x="2150430" y="96606"/>
                </a:lnTo>
                <a:lnTo>
                  <a:pt x="2164120" y="93407"/>
                </a:lnTo>
                <a:lnTo>
                  <a:pt x="2177822" y="90227"/>
                </a:lnTo>
                <a:lnTo>
                  <a:pt x="2191512" y="87067"/>
                </a:lnTo>
                <a:lnTo>
                  <a:pt x="2205215" y="83925"/>
                </a:lnTo>
                <a:lnTo>
                  <a:pt x="2218905" y="80801"/>
                </a:lnTo>
                <a:lnTo>
                  <a:pt x="2232608" y="77695"/>
                </a:lnTo>
                <a:lnTo>
                  <a:pt x="2246298" y="74607"/>
                </a:lnTo>
                <a:lnTo>
                  <a:pt x="2260001" y="71538"/>
                </a:lnTo>
                <a:lnTo>
                  <a:pt x="2273704" y="68485"/>
                </a:lnTo>
                <a:lnTo>
                  <a:pt x="2287394" y="65450"/>
                </a:lnTo>
                <a:lnTo>
                  <a:pt x="2301096" y="62431"/>
                </a:lnTo>
                <a:lnTo>
                  <a:pt x="2314786" y="59429"/>
                </a:lnTo>
                <a:lnTo>
                  <a:pt x="2328489" y="56446"/>
                </a:lnTo>
                <a:lnTo>
                  <a:pt x="2342179" y="53477"/>
                </a:lnTo>
                <a:lnTo>
                  <a:pt x="2355882" y="50525"/>
                </a:lnTo>
                <a:lnTo>
                  <a:pt x="2369572" y="47590"/>
                </a:lnTo>
                <a:lnTo>
                  <a:pt x="2383275" y="44670"/>
                </a:lnTo>
                <a:lnTo>
                  <a:pt x="2396965" y="41767"/>
                </a:lnTo>
                <a:lnTo>
                  <a:pt x="2410667" y="38879"/>
                </a:lnTo>
                <a:lnTo>
                  <a:pt x="2424370" y="36007"/>
                </a:lnTo>
                <a:lnTo>
                  <a:pt x="2438060" y="33148"/>
                </a:lnTo>
                <a:lnTo>
                  <a:pt x="2451763" y="30306"/>
                </a:lnTo>
                <a:lnTo>
                  <a:pt x="2465453" y="27480"/>
                </a:lnTo>
                <a:lnTo>
                  <a:pt x="2479156" y="24668"/>
                </a:lnTo>
                <a:lnTo>
                  <a:pt x="2492846" y="21870"/>
                </a:lnTo>
                <a:lnTo>
                  <a:pt x="2506548" y="19087"/>
                </a:lnTo>
                <a:lnTo>
                  <a:pt x="2520239" y="16318"/>
                </a:lnTo>
                <a:lnTo>
                  <a:pt x="2533941" y="13564"/>
                </a:lnTo>
                <a:lnTo>
                  <a:pt x="2547631" y="10823"/>
                </a:lnTo>
                <a:lnTo>
                  <a:pt x="2561334" y="8097"/>
                </a:lnTo>
                <a:lnTo>
                  <a:pt x="2575037" y="5384"/>
                </a:lnTo>
                <a:lnTo>
                  <a:pt x="2588727" y="2685"/>
                </a:lnTo>
                <a:lnTo>
                  <a:pt x="2602430" y="0"/>
                </a:lnTo>
              </a:path>
            </a:pathLst>
          </a:custGeom>
          <a:noFill/>
          <a:ln w="15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283567BE-AC09-4F08-B9E6-EB46FEFB83AA}"/>
              </a:ext>
            </a:extLst>
          </p:cNvPr>
          <p:cNvSpPr/>
          <p:nvPr/>
        </p:nvSpPr>
        <p:spPr>
          <a:xfrm>
            <a:off x="6415711" y="1981351"/>
            <a:ext cx="2465459" cy="1577436"/>
          </a:xfrm>
          <a:custGeom>
            <a:avLst/>
            <a:gdLst>
              <a:gd name="connsiteX0" fmla="*/ 0 w 2465459"/>
              <a:gd name="connsiteY0" fmla="*/ 1577436 h 1577436"/>
              <a:gd name="connsiteX1" fmla="*/ 13696 w 2465459"/>
              <a:gd name="connsiteY1" fmla="*/ 1526377 h 1577436"/>
              <a:gd name="connsiteX2" fmla="*/ 27393 w 2465459"/>
              <a:gd name="connsiteY2" fmla="*/ 1479762 h 1577436"/>
              <a:gd name="connsiteX3" fmla="*/ 41090 w 2465459"/>
              <a:gd name="connsiteY3" fmla="*/ 1436887 h 1577436"/>
              <a:gd name="connsiteX4" fmla="*/ 54787 w 2465459"/>
              <a:gd name="connsiteY4" fmla="*/ 1397174 h 1577436"/>
              <a:gd name="connsiteX5" fmla="*/ 68485 w 2465459"/>
              <a:gd name="connsiteY5" fmla="*/ 1360215 h 1577436"/>
              <a:gd name="connsiteX6" fmla="*/ 82181 w 2465459"/>
              <a:gd name="connsiteY6" fmla="*/ 1325638 h 1577436"/>
              <a:gd name="connsiteX7" fmla="*/ 95879 w 2465459"/>
              <a:gd name="connsiteY7" fmla="*/ 1293161 h 1577436"/>
              <a:gd name="connsiteX8" fmla="*/ 109575 w 2465459"/>
              <a:gd name="connsiteY8" fmla="*/ 1262541 h 1577436"/>
              <a:gd name="connsiteX9" fmla="*/ 123273 w 2465459"/>
              <a:gd name="connsiteY9" fmla="*/ 1233573 h 1577436"/>
              <a:gd name="connsiteX10" fmla="*/ 136969 w 2465459"/>
              <a:gd name="connsiteY10" fmla="*/ 1206091 h 1577436"/>
              <a:gd name="connsiteX11" fmla="*/ 150667 w 2465459"/>
              <a:gd name="connsiteY11" fmla="*/ 1179953 h 1577436"/>
              <a:gd name="connsiteX12" fmla="*/ 164363 w 2465459"/>
              <a:gd name="connsiteY12" fmla="*/ 1155032 h 1577436"/>
              <a:gd name="connsiteX13" fmla="*/ 178059 w 2465459"/>
              <a:gd name="connsiteY13" fmla="*/ 1131221 h 1577436"/>
              <a:gd name="connsiteX14" fmla="*/ 191757 w 2465459"/>
              <a:gd name="connsiteY14" fmla="*/ 1108420 h 1577436"/>
              <a:gd name="connsiteX15" fmla="*/ 205454 w 2465459"/>
              <a:gd name="connsiteY15" fmla="*/ 1086551 h 1577436"/>
              <a:gd name="connsiteX16" fmla="*/ 219151 w 2465459"/>
              <a:gd name="connsiteY16" fmla="*/ 1065538 h 1577436"/>
              <a:gd name="connsiteX17" fmla="*/ 232848 w 2465459"/>
              <a:gd name="connsiteY17" fmla="*/ 1045320 h 1577436"/>
              <a:gd name="connsiteX18" fmla="*/ 246545 w 2465459"/>
              <a:gd name="connsiteY18" fmla="*/ 1025836 h 1577436"/>
              <a:gd name="connsiteX19" fmla="*/ 260242 w 2465459"/>
              <a:gd name="connsiteY19" fmla="*/ 1007036 h 1577436"/>
              <a:gd name="connsiteX20" fmla="*/ 273939 w 2465459"/>
              <a:gd name="connsiteY20" fmla="*/ 988874 h 1577436"/>
              <a:gd name="connsiteX21" fmla="*/ 287636 w 2465459"/>
              <a:gd name="connsiteY21" fmla="*/ 971308 h 1577436"/>
              <a:gd name="connsiteX22" fmla="*/ 301332 w 2465459"/>
              <a:gd name="connsiteY22" fmla="*/ 954298 h 1577436"/>
              <a:gd name="connsiteX23" fmla="*/ 315030 w 2465459"/>
              <a:gd name="connsiteY23" fmla="*/ 937814 h 1577436"/>
              <a:gd name="connsiteX24" fmla="*/ 328726 w 2465459"/>
              <a:gd name="connsiteY24" fmla="*/ 921820 h 1577436"/>
              <a:gd name="connsiteX25" fmla="*/ 342424 w 2465459"/>
              <a:gd name="connsiteY25" fmla="*/ 906290 h 1577436"/>
              <a:gd name="connsiteX26" fmla="*/ 356120 w 2465459"/>
              <a:gd name="connsiteY26" fmla="*/ 891199 h 1577436"/>
              <a:gd name="connsiteX27" fmla="*/ 369818 w 2465459"/>
              <a:gd name="connsiteY27" fmla="*/ 876520 h 1577436"/>
              <a:gd name="connsiteX28" fmla="*/ 383514 w 2465459"/>
              <a:gd name="connsiteY28" fmla="*/ 862232 h 1577436"/>
              <a:gd name="connsiteX29" fmla="*/ 397212 w 2465459"/>
              <a:gd name="connsiteY29" fmla="*/ 848317 h 1577436"/>
              <a:gd name="connsiteX30" fmla="*/ 410908 w 2465459"/>
              <a:gd name="connsiteY30" fmla="*/ 834752 h 1577436"/>
              <a:gd name="connsiteX31" fmla="*/ 424606 w 2465459"/>
              <a:gd name="connsiteY31" fmla="*/ 821525 h 1577436"/>
              <a:gd name="connsiteX32" fmla="*/ 438302 w 2465459"/>
              <a:gd name="connsiteY32" fmla="*/ 808615 h 1577436"/>
              <a:gd name="connsiteX33" fmla="*/ 451999 w 2465459"/>
              <a:gd name="connsiteY33" fmla="*/ 796008 h 1577436"/>
              <a:gd name="connsiteX34" fmla="*/ 465696 w 2465459"/>
              <a:gd name="connsiteY34" fmla="*/ 783692 h 1577436"/>
              <a:gd name="connsiteX35" fmla="*/ 479393 w 2465459"/>
              <a:gd name="connsiteY35" fmla="*/ 771653 h 1577436"/>
              <a:gd name="connsiteX36" fmla="*/ 493091 w 2465459"/>
              <a:gd name="connsiteY36" fmla="*/ 759878 h 1577436"/>
              <a:gd name="connsiteX37" fmla="*/ 506787 w 2465459"/>
              <a:gd name="connsiteY37" fmla="*/ 748356 h 1577436"/>
              <a:gd name="connsiteX38" fmla="*/ 520485 w 2465459"/>
              <a:gd name="connsiteY38" fmla="*/ 737077 h 1577436"/>
              <a:gd name="connsiteX39" fmla="*/ 534181 w 2465459"/>
              <a:gd name="connsiteY39" fmla="*/ 726030 h 1577436"/>
              <a:gd name="connsiteX40" fmla="*/ 547879 w 2465459"/>
              <a:gd name="connsiteY40" fmla="*/ 715206 h 1577436"/>
              <a:gd name="connsiteX41" fmla="*/ 561575 w 2465459"/>
              <a:gd name="connsiteY41" fmla="*/ 704598 h 1577436"/>
              <a:gd name="connsiteX42" fmla="*/ 575273 w 2465459"/>
              <a:gd name="connsiteY42" fmla="*/ 694195 h 1577436"/>
              <a:gd name="connsiteX43" fmla="*/ 588969 w 2465459"/>
              <a:gd name="connsiteY43" fmla="*/ 683991 h 1577436"/>
              <a:gd name="connsiteX44" fmla="*/ 602666 w 2465459"/>
              <a:gd name="connsiteY44" fmla="*/ 673976 h 1577436"/>
              <a:gd name="connsiteX45" fmla="*/ 616363 w 2465459"/>
              <a:gd name="connsiteY45" fmla="*/ 664146 h 1577436"/>
              <a:gd name="connsiteX46" fmla="*/ 630060 w 2465459"/>
              <a:gd name="connsiteY46" fmla="*/ 654493 h 1577436"/>
              <a:gd name="connsiteX47" fmla="*/ 643757 w 2465459"/>
              <a:gd name="connsiteY47" fmla="*/ 645011 h 1577436"/>
              <a:gd name="connsiteX48" fmla="*/ 657454 w 2465459"/>
              <a:gd name="connsiteY48" fmla="*/ 635693 h 1577436"/>
              <a:gd name="connsiteX49" fmla="*/ 671151 w 2465459"/>
              <a:gd name="connsiteY49" fmla="*/ 626535 h 1577436"/>
              <a:gd name="connsiteX50" fmla="*/ 684848 w 2465459"/>
              <a:gd name="connsiteY50" fmla="*/ 617531 h 1577436"/>
              <a:gd name="connsiteX51" fmla="*/ 698545 w 2465459"/>
              <a:gd name="connsiteY51" fmla="*/ 608676 h 1577436"/>
              <a:gd name="connsiteX52" fmla="*/ 712242 w 2465459"/>
              <a:gd name="connsiteY52" fmla="*/ 599965 h 1577436"/>
              <a:gd name="connsiteX53" fmla="*/ 725938 w 2465459"/>
              <a:gd name="connsiteY53" fmla="*/ 591392 h 1577436"/>
              <a:gd name="connsiteX54" fmla="*/ 739637 w 2465459"/>
              <a:gd name="connsiteY54" fmla="*/ 582955 h 1577436"/>
              <a:gd name="connsiteX55" fmla="*/ 753327 w 2465459"/>
              <a:gd name="connsiteY55" fmla="*/ 574649 h 1577436"/>
              <a:gd name="connsiteX56" fmla="*/ 767030 w 2465459"/>
              <a:gd name="connsiteY56" fmla="*/ 566470 h 1577436"/>
              <a:gd name="connsiteX57" fmla="*/ 780733 w 2465459"/>
              <a:gd name="connsiteY57" fmla="*/ 558413 h 1577436"/>
              <a:gd name="connsiteX58" fmla="*/ 794423 w 2465459"/>
              <a:gd name="connsiteY58" fmla="*/ 550477 h 1577436"/>
              <a:gd name="connsiteX59" fmla="*/ 808126 w 2465459"/>
              <a:gd name="connsiteY59" fmla="*/ 542655 h 1577436"/>
              <a:gd name="connsiteX60" fmla="*/ 821816 w 2465459"/>
              <a:gd name="connsiteY60" fmla="*/ 534947 h 1577436"/>
              <a:gd name="connsiteX61" fmla="*/ 835518 w 2465459"/>
              <a:gd name="connsiteY61" fmla="*/ 527348 h 1577436"/>
              <a:gd name="connsiteX62" fmla="*/ 849208 w 2465459"/>
              <a:gd name="connsiteY62" fmla="*/ 519855 h 1577436"/>
              <a:gd name="connsiteX63" fmla="*/ 862911 w 2465459"/>
              <a:gd name="connsiteY63" fmla="*/ 512465 h 1577436"/>
              <a:gd name="connsiteX64" fmla="*/ 876601 w 2465459"/>
              <a:gd name="connsiteY64" fmla="*/ 505176 h 1577436"/>
              <a:gd name="connsiteX65" fmla="*/ 890304 w 2465459"/>
              <a:gd name="connsiteY65" fmla="*/ 497985 h 1577436"/>
              <a:gd name="connsiteX66" fmla="*/ 903994 w 2465459"/>
              <a:gd name="connsiteY66" fmla="*/ 490889 h 1577436"/>
              <a:gd name="connsiteX67" fmla="*/ 917697 w 2465459"/>
              <a:gd name="connsiteY67" fmla="*/ 483885 h 1577436"/>
              <a:gd name="connsiteX68" fmla="*/ 931399 w 2465459"/>
              <a:gd name="connsiteY68" fmla="*/ 476973 h 1577436"/>
              <a:gd name="connsiteX69" fmla="*/ 945090 w 2465459"/>
              <a:gd name="connsiteY69" fmla="*/ 470148 h 1577436"/>
              <a:gd name="connsiteX70" fmla="*/ 958792 w 2465459"/>
              <a:gd name="connsiteY70" fmla="*/ 463409 h 1577436"/>
              <a:gd name="connsiteX71" fmla="*/ 972482 w 2465459"/>
              <a:gd name="connsiteY71" fmla="*/ 456754 h 1577436"/>
              <a:gd name="connsiteX72" fmla="*/ 986185 w 2465459"/>
              <a:gd name="connsiteY72" fmla="*/ 450180 h 1577436"/>
              <a:gd name="connsiteX73" fmla="*/ 999875 w 2465459"/>
              <a:gd name="connsiteY73" fmla="*/ 443686 h 1577436"/>
              <a:gd name="connsiteX74" fmla="*/ 1013578 w 2465459"/>
              <a:gd name="connsiteY74" fmla="*/ 437270 h 1577436"/>
              <a:gd name="connsiteX75" fmla="*/ 1027268 w 2465459"/>
              <a:gd name="connsiteY75" fmla="*/ 430931 h 1577436"/>
              <a:gd name="connsiteX76" fmla="*/ 1040971 w 2465459"/>
              <a:gd name="connsiteY76" fmla="*/ 424665 h 1577436"/>
              <a:gd name="connsiteX77" fmla="*/ 1054661 w 2465459"/>
              <a:gd name="connsiteY77" fmla="*/ 418471 h 1577436"/>
              <a:gd name="connsiteX78" fmla="*/ 1068363 w 2465459"/>
              <a:gd name="connsiteY78" fmla="*/ 412348 h 1577436"/>
              <a:gd name="connsiteX79" fmla="*/ 1082066 w 2465459"/>
              <a:gd name="connsiteY79" fmla="*/ 406294 h 1577436"/>
              <a:gd name="connsiteX80" fmla="*/ 1095756 w 2465459"/>
              <a:gd name="connsiteY80" fmla="*/ 400309 h 1577436"/>
              <a:gd name="connsiteX81" fmla="*/ 1109459 w 2465459"/>
              <a:gd name="connsiteY81" fmla="*/ 394389 h 1577436"/>
              <a:gd name="connsiteX82" fmla="*/ 1123149 w 2465459"/>
              <a:gd name="connsiteY82" fmla="*/ 388534 h 1577436"/>
              <a:gd name="connsiteX83" fmla="*/ 1136852 w 2465459"/>
              <a:gd name="connsiteY83" fmla="*/ 382742 h 1577436"/>
              <a:gd name="connsiteX84" fmla="*/ 1150542 w 2465459"/>
              <a:gd name="connsiteY84" fmla="*/ 377013 h 1577436"/>
              <a:gd name="connsiteX85" fmla="*/ 1164244 w 2465459"/>
              <a:gd name="connsiteY85" fmla="*/ 371343 h 1577436"/>
              <a:gd name="connsiteX86" fmla="*/ 1177935 w 2465459"/>
              <a:gd name="connsiteY86" fmla="*/ 365733 h 1577436"/>
              <a:gd name="connsiteX87" fmla="*/ 1191637 w 2465459"/>
              <a:gd name="connsiteY87" fmla="*/ 360181 h 1577436"/>
              <a:gd name="connsiteX88" fmla="*/ 1205327 w 2465459"/>
              <a:gd name="connsiteY88" fmla="*/ 354687 h 1577436"/>
              <a:gd name="connsiteX89" fmla="*/ 1219030 w 2465459"/>
              <a:gd name="connsiteY89" fmla="*/ 349248 h 1577436"/>
              <a:gd name="connsiteX90" fmla="*/ 1232733 w 2465459"/>
              <a:gd name="connsiteY90" fmla="*/ 343863 h 1577436"/>
              <a:gd name="connsiteX91" fmla="*/ 1246423 w 2465459"/>
              <a:gd name="connsiteY91" fmla="*/ 338533 h 1577436"/>
              <a:gd name="connsiteX92" fmla="*/ 1260126 w 2465459"/>
              <a:gd name="connsiteY92" fmla="*/ 333255 h 1577436"/>
              <a:gd name="connsiteX93" fmla="*/ 1273816 w 2465459"/>
              <a:gd name="connsiteY93" fmla="*/ 328028 h 1577436"/>
              <a:gd name="connsiteX94" fmla="*/ 1287518 w 2465459"/>
              <a:gd name="connsiteY94" fmla="*/ 322852 h 1577436"/>
              <a:gd name="connsiteX95" fmla="*/ 1301208 w 2465459"/>
              <a:gd name="connsiteY95" fmla="*/ 317724 h 1577436"/>
              <a:gd name="connsiteX96" fmla="*/ 1314911 w 2465459"/>
              <a:gd name="connsiteY96" fmla="*/ 312647 h 1577436"/>
              <a:gd name="connsiteX97" fmla="*/ 1328601 w 2465459"/>
              <a:gd name="connsiteY97" fmla="*/ 307616 h 1577436"/>
              <a:gd name="connsiteX98" fmla="*/ 1342304 w 2465459"/>
              <a:gd name="connsiteY98" fmla="*/ 302633 h 1577436"/>
              <a:gd name="connsiteX99" fmla="*/ 1355994 w 2465459"/>
              <a:gd name="connsiteY99" fmla="*/ 297695 h 1577436"/>
              <a:gd name="connsiteX100" fmla="*/ 1369697 w 2465459"/>
              <a:gd name="connsiteY100" fmla="*/ 292802 h 1577436"/>
              <a:gd name="connsiteX101" fmla="*/ 1383400 w 2465459"/>
              <a:gd name="connsiteY101" fmla="*/ 287955 h 1577436"/>
              <a:gd name="connsiteX102" fmla="*/ 1397090 w 2465459"/>
              <a:gd name="connsiteY102" fmla="*/ 283150 h 1577436"/>
              <a:gd name="connsiteX103" fmla="*/ 1410792 w 2465459"/>
              <a:gd name="connsiteY103" fmla="*/ 278387 h 1577436"/>
              <a:gd name="connsiteX104" fmla="*/ 1424482 w 2465459"/>
              <a:gd name="connsiteY104" fmla="*/ 273667 h 1577436"/>
              <a:gd name="connsiteX105" fmla="*/ 1438185 w 2465459"/>
              <a:gd name="connsiteY105" fmla="*/ 268988 h 1577436"/>
              <a:gd name="connsiteX106" fmla="*/ 1451875 w 2465459"/>
              <a:gd name="connsiteY106" fmla="*/ 264350 h 1577436"/>
              <a:gd name="connsiteX107" fmla="*/ 1465578 w 2465459"/>
              <a:gd name="connsiteY107" fmla="*/ 259751 h 1577436"/>
              <a:gd name="connsiteX108" fmla="*/ 1479268 w 2465459"/>
              <a:gd name="connsiteY108" fmla="*/ 255191 h 1577436"/>
              <a:gd name="connsiteX109" fmla="*/ 1492971 w 2465459"/>
              <a:gd name="connsiteY109" fmla="*/ 250670 h 1577436"/>
              <a:gd name="connsiteX110" fmla="*/ 1506661 w 2465459"/>
              <a:gd name="connsiteY110" fmla="*/ 246187 h 1577436"/>
              <a:gd name="connsiteX111" fmla="*/ 1520364 w 2465459"/>
              <a:gd name="connsiteY111" fmla="*/ 241742 h 1577436"/>
              <a:gd name="connsiteX112" fmla="*/ 1534066 w 2465459"/>
              <a:gd name="connsiteY112" fmla="*/ 237332 h 1577436"/>
              <a:gd name="connsiteX113" fmla="*/ 1547756 w 2465459"/>
              <a:gd name="connsiteY113" fmla="*/ 232959 h 1577436"/>
              <a:gd name="connsiteX114" fmla="*/ 1561459 w 2465459"/>
              <a:gd name="connsiteY114" fmla="*/ 228620 h 1577436"/>
              <a:gd name="connsiteX115" fmla="*/ 1575149 w 2465459"/>
              <a:gd name="connsiteY115" fmla="*/ 224317 h 1577436"/>
              <a:gd name="connsiteX116" fmla="*/ 1588852 w 2465459"/>
              <a:gd name="connsiteY116" fmla="*/ 220049 h 1577436"/>
              <a:gd name="connsiteX117" fmla="*/ 1602542 w 2465459"/>
              <a:gd name="connsiteY117" fmla="*/ 215814 h 1577436"/>
              <a:gd name="connsiteX118" fmla="*/ 1616245 w 2465459"/>
              <a:gd name="connsiteY118" fmla="*/ 211612 h 1577436"/>
              <a:gd name="connsiteX119" fmla="*/ 1629935 w 2465459"/>
              <a:gd name="connsiteY119" fmla="*/ 207442 h 1577436"/>
              <a:gd name="connsiteX120" fmla="*/ 1643637 w 2465459"/>
              <a:gd name="connsiteY120" fmla="*/ 203306 h 1577436"/>
              <a:gd name="connsiteX121" fmla="*/ 1657327 w 2465459"/>
              <a:gd name="connsiteY121" fmla="*/ 199200 h 1577436"/>
              <a:gd name="connsiteX122" fmla="*/ 1671030 w 2465459"/>
              <a:gd name="connsiteY122" fmla="*/ 195126 h 1577436"/>
              <a:gd name="connsiteX123" fmla="*/ 1684733 w 2465459"/>
              <a:gd name="connsiteY123" fmla="*/ 191084 h 1577436"/>
              <a:gd name="connsiteX124" fmla="*/ 1698423 w 2465459"/>
              <a:gd name="connsiteY124" fmla="*/ 187070 h 1577436"/>
              <a:gd name="connsiteX125" fmla="*/ 1712126 w 2465459"/>
              <a:gd name="connsiteY125" fmla="*/ 183087 h 1577436"/>
              <a:gd name="connsiteX126" fmla="*/ 1725816 w 2465459"/>
              <a:gd name="connsiteY126" fmla="*/ 179133 h 1577436"/>
              <a:gd name="connsiteX127" fmla="*/ 1739519 w 2465459"/>
              <a:gd name="connsiteY127" fmla="*/ 175208 h 1577436"/>
              <a:gd name="connsiteX128" fmla="*/ 1753209 w 2465459"/>
              <a:gd name="connsiteY128" fmla="*/ 171312 h 1577436"/>
              <a:gd name="connsiteX129" fmla="*/ 1766911 w 2465459"/>
              <a:gd name="connsiteY129" fmla="*/ 167444 h 1577436"/>
              <a:gd name="connsiteX130" fmla="*/ 1780601 w 2465459"/>
              <a:gd name="connsiteY130" fmla="*/ 163604 h 1577436"/>
              <a:gd name="connsiteX131" fmla="*/ 1794304 w 2465459"/>
              <a:gd name="connsiteY131" fmla="*/ 159790 h 1577436"/>
              <a:gd name="connsiteX132" fmla="*/ 1807994 w 2465459"/>
              <a:gd name="connsiteY132" fmla="*/ 156004 h 1577436"/>
              <a:gd name="connsiteX133" fmla="*/ 1821697 w 2465459"/>
              <a:gd name="connsiteY133" fmla="*/ 152244 h 1577436"/>
              <a:gd name="connsiteX134" fmla="*/ 1835400 w 2465459"/>
              <a:gd name="connsiteY134" fmla="*/ 148511 h 1577436"/>
              <a:gd name="connsiteX135" fmla="*/ 1849090 w 2465459"/>
              <a:gd name="connsiteY135" fmla="*/ 144804 h 1577436"/>
              <a:gd name="connsiteX136" fmla="*/ 1862793 w 2465459"/>
              <a:gd name="connsiteY136" fmla="*/ 141122 h 1577436"/>
              <a:gd name="connsiteX137" fmla="*/ 1876482 w 2465459"/>
              <a:gd name="connsiteY137" fmla="*/ 137465 h 1577436"/>
              <a:gd name="connsiteX138" fmla="*/ 1890185 w 2465459"/>
              <a:gd name="connsiteY138" fmla="*/ 133833 h 1577436"/>
              <a:gd name="connsiteX139" fmla="*/ 1903875 w 2465459"/>
              <a:gd name="connsiteY139" fmla="*/ 130225 h 1577436"/>
              <a:gd name="connsiteX140" fmla="*/ 1917578 w 2465459"/>
              <a:gd name="connsiteY140" fmla="*/ 126642 h 1577436"/>
              <a:gd name="connsiteX141" fmla="*/ 1931268 w 2465459"/>
              <a:gd name="connsiteY141" fmla="*/ 123082 h 1577436"/>
              <a:gd name="connsiteX142" fmla="*/ 1944971 w 2465459"/>
              <a:gd name="connsiteY142" fmla="*/ 119546 h 1577436"/>
              <a:gd name="connsiteX143" fmla="*/ 1958661 w 2465459"/>
              <a:gd name="connsiteY143" fmla="*/ 116032 h 1577436"/>
              <a:gd name="connsiteX144" fmla="*/ 1972364 w 2465459"/>
              <a:gd name="connsiteY144" fmla="*/ 112542 h 1577436"/>
              <a:gd name="connsiteX145" fmla="*/ 1986066 w 2465459"/>
              <a:gd name="connsiteY145" fmla="*/ 109074 h 1577436"/>
              <a:gd name="connsiteX146" fmla="*/ 1999756 w 2465459"/>
              <a:gd name="connsiteY146" fmla="*/ 105629 h 1577436"/>
              <a:gd name="connsiteX147" fmla="*/ 2013459 w 2465459"/>
              <a:gd name="connsiteY147" fmla="*/ 102206 h 1577436"/>
              <a:gd name="connsiteX148" fmla="*/ 2027149 w 2465459"/>
              <a:gd name="connsiteY148" fmla="*/ 98805 h 1577436"/>
              <a:gd name="connsiteX149" fmla="*/ 2040852 w 2465459"/>
              <a:gd name="connsiteY149" fmla="*/ 95425 h 1577436"/>
              <a:gd name="connsiteX150" fmla="*/ 2054542 w 2465459"/>
              <a:gd name="connsiteY150" fmla="*/ 92066 h 1577436"/>
              <a:gd name="connsiteX151" fmla="*/ 2068245 w 2465459"/>
              <a:gd name="connsiteY151" fmla="*/ 88728 h 1577436"/>
              <a:gd name="connsiteX152" fmla="*/ 2081935 w 2465459"/>
              <a:gd name="connsiteY152" fmla="*/ 85411 h 1577436"/>
              <a:gd name="connsiteX153" fmla="*/ 2095638 w 2465459"/>
              <a:gd name="connsiteY153" fmla="*/ 82114 h 1577436"/>
              <a:gd name="connsiteX154" fmla="*/ 2109328 w 2465459"/>
              <a:gd name="connsiteY154" fmla="*/ 78837 h 1577436"/>
              <a:gd name="connsiteX155" fmla="*/ 2123031 w 2465459"/>
              <a:gd name="connsiteY155" fmla="*/ 75581 h 1577436"/>
              <a:gd name="connsiteX156" fmla="*/ 2136733 w 2465459"/>
              <a:gd name="connsiteY156" fmla="*/ 72343 h 1577436"/>
              <a:gd name="connsiteX157" fmla="*/ 2150423 w 2465459"/>
              <a:gd name="connsiteY157" fmla="*/ 69126 h 1577436"/>
              <a:gd name="connsiteX158" fmla="*/ 2164126 w 2465459"/>
              <a:gd name="connsiteY158" fmla="*/ 65927 h 1577436"/>
              <a:gd name="connsiteX159" fmla="*/ 2177816 w 2465459"/>
              <a:gd name="connsiteY159" fmla="*/ 62747 h 1577436"/>
              <a:gd name="connsiteX160" fmla="*/ 2191519 w 2465459"/>
              <a:gd name="connsiteY160" fmla="*/ 59587 h 1577436"/>
              <a:gd name="connsiteX161" fmla="*/ 2205209 w 2465459"/>
              <a:gd name="connsiteY161" fmla="*/ 56445 h 1577436"/>
              <a:gd name="connsiteX162" fmla="*/ 2218912 w 2465459"/>
              <a:gd name="connsiteY162" fmla="*/ 53321 h 1577436"/>
              <a:gd name="connsiteX163" fmla="*/ 2232601 w 2465459"/>
              <a:gd name="connsiteY163" fmla="*/ 50215 h 1577436"/>
              <a:gd name="connsiteX164" fmla="*/ 2246304 w 2465459"/>
              <a:gd name="connsiteY164" fmla="*/ 47127 h 1577436"/>
              <a:gd name="connsiteX165" fmla="*/ 2259994 w 2465459"/>
              <a:gd name="connsiteY165" fmla="*/ 44058 h 1577436"/>
              <a:gd name="connsiteX166" fmla="*/ 2273697 w 2465459"/>
              <a:gd name="connsiteY166" fmla="*/ 41005 h 1577436"/>
              <a:gd name="connsiteX167" fmla="*/ 2287400 w 2465459"/>
              <a:gd name="connsiteY167" fmla="*/ 37970 h 1577436"/>
              <a:gd name="connsiteX168" fmla="*/ 2301090 w 2465459"/>
              <a:gd name="connsiteY168" fmla="*/ 34951 h 1577436"/>
              <a:gd name="connsiteX169" fmla="*/ 2314793 w 2465459"/>
              <a:gd name="connsiteY169" fmla="*/ 31949 h 1577436"/>
              <a:gd name="connsiteX170" fmla="*/ 2328483 w 2465459"/>
              <a:gd name="connsiteY170" fmla="*/ 28965 h 1577436"/>
              <a:gd name="connsiteX171" fmla="*/ 2342185 w 2465459"/>
              <a:gd name="connsiteY171" fmla="*/ 25997 h 1577436"/>
              <a:gd name="connsiteX172" fmla="*/ 2355875 w 2465459"/>
              <a:gd name="connsiteY172" fmla="*/ 23045 h 1577436"/>
              <a:gd name="connsiteX173" fmla="*/ 2369578 w 2465459"/>
              <a:gd name="connsiteY173" fmla="*/ 20110 h 1577436"/>
              <a:gd name="connsiteX174" fmla="*/ 2383268 w 2465459"/>
              <a:gd name="connsiteY174" fmla="*/ 17190 h 1577436"/>
              <a:gd name="connsiteX175" fmla="*/ 2396971 w 2465459"/>
              <a:gd name="connsiteY175" fmla="*/ 14287 h 1577436"/>
              <a:gd name="connsiteX176" fmla="*/ 2410661 w 2465459"/>
              <a:gd name="connsiteY176" fmla="*/ 11399 h 1577436"/>
              <a:gd name="connsiteX177" fmla="*/ 2424364 w 2465459"/>
              <a:gd name="connsiteY177" fmla="*/ 8526 h 1577436"/>
              <a:gd name="connsiteX178" fmla="*/ 2438067 w 2465459"/>
              <a:gd name="connsiteY178" fmla="*/ 5668 h 1577436"/>
              <a:gd name="connsiteX179" fmla="*/ 2451757 w 2465459"/>
              <a:gd name="connsiteY179" fmla="*/ 2826 h 1577436"/>
              <a:gd name="connsiteX180" fmla="*/ 2465459 w 2465459"/>
              <a:gd name="connsiteY180" fmla="*/ 0 h 157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2465459" h="1577436">
                <a:moveTo>
                  <a:pt x="0" y="1577436"/>
                </a:moveTo>
                <a:lnTo>
                  <a:pt x="13696" y="1526377"/>
                </a:lnTo>
                <a:lnTo>
                  <a:pt x="27393" y="1479762"/>
                </a:lnTo>
                <a:lnTo>
                  <a:pt x="41090" y="1436887"/>
                </a:lnTo>
                <a:lnTo>
                  <a:pt x="54787" y="1397174"/>
                </a:lnTo>
                <a:lnTo>
                  <a:pt x="68485" y="1360215"/>
                </a:lnTo>
                <a:lnTo>
                  <a:pt x="82181" y="1325638"/>
                </a:lnTo>
                <a:lnTo>
                  <a:pt x="95879" y="1293161"/>
                </a:lnTo>
                <a:lnTo>
                  <a:pt x="109575" y="1262541"/>
                </a:lnTo>
                <a:lnTo>
                  <a:pt x="123273" y="1233573"/>
                </a:lnTo>
                <a:lnTo>
                  <a:pt x="136969" y="1206091"/>
                </a:lnTo>
                <a:lnTo>
                  <a:pt x="150667" y="1179953"/>
                </a:lnTo>
                <a:lnTo>
                  <a:pt x="164363" y="1155032"/>
                </a:lnTo>
                <a:lnTo>
                  <a:pt x="178059" y="1131221"/>
                </a:lnTo>
                <a:lnTo>
                  <a:pt x="191757" y="1108420"/>
                </a:lnTo>
                <a:lnTo>
                  <a:pt x="205454" y="1086551"/>
                </a:lnTo>
                <a:lnTo>
                  <a:pt x="219151" y="1065538"/>
                </a:lnTo>
                <a:lnTo>
                  <a:pt x="232848" y="1045320"/>
                </a:lnTo>
                <a:lnTo>
                  <a:pt x="246545" y="1025836"/>
                </a:lnTo>
                <a:lnTo>
                  <a:pt x="260242" y="1007036"/>
                </a:lnTo>
                <a:lnTo>
                  <a:pt x="273939" y="988874"/>
                </a:lnTo>
                <a:lnTo>
                  <a:pt x="287636" y="971308"/>
                </a:lnTo>
                <a:lnTo>
                  <a:pt x="301332" y="954298"/>
                </a:lnTo>
                <a:lnTo>
                  <a:pt x="315030" y="937814"/>
                </a:lnTo>
                <a:lnTo>
                  <a:pt x="328726" y="921820"/>
                </a:lnTo>
                <a:lnTo>
                  <a:pt x="342424" y="906290"/>
                </a:lnTo>
                <a:lnTo>
                  <a:pt x="356120" y="891199"/>
                </a:lnTo>
                <a:lnTo>
                  <a:pt x="369818" y="876520"/>
                </a:lnTo>
                <a:lnTo>
                  <a:pt x="383514" y="862232"/>
                </a:lnTo>
                <a:lnTo>
                  <a:pt x="397212" y="848317"/>
                </a:lnTo>
                <a:lnTo>
                  <a:pt x="410908" y="834752"/>
                </a:lnTo>
                <a:lnTo>
                  <a:pt x="424606" y="821525"/>
                </a:lnTo>
                <a:lnTo>
                  <a:pt x="438302" y="808615"/>
                </a:lnTo>
                <a:lnTo>
                  <a:pt x="451999" y="796008"/>
                </a:lnTo>
                <a:lnTo>
                  <a:pt x="465696" y="783692"/>
                </a:lnTo>
                <a:lnTo>
                  <a:pt x="479393" y="771653"/>
                </a:lnTo>
                <a:lnTo>
                  <a:pt x="493091" y="759878"/>
                </a:lnTo>
                <a:lnTo>
                  <a:pt x="506787" y="748356"/>
                </a:lnTo>
                <a:lnTo>
                  <a:pt x="520485" y="737077"/>
                </a:lnTo>
                <a:lnTo>
                  <a:pt x="534181" y="726030"/>
                </a:lnTo>
                <a:lnTo>
                  <a:pt x="547879" y="715206"/>
                </a:lnTo>
                <a:lnTo>
                  <a:pt x="561575" y="704598"/>
                </a:lnTo>
                <a:lnTo>
                  <a:pt x="575273" y="694195"/>
                </a:lnTo>
                <a:lnTo>
                  <a:pt x="588969" y="683991"/>
                </a:lnTo>
                <a:lnTo>
                  <a:pt x="602666" y="673976"/>
                </a:lnTo>
                <a:lnTo>
                  <a:pt x="616363" y="664146"/>
                </a:lnTo>
                <a:lnTo>
                  <a:pt x="630060" y="654493"/>
                </a:lnTo>
                <a:lnTo>
                  <a:pt x="643757" y="645011"/>
                </a:lnTo>
                <a:lnTo>
                  <a:pt x="657454" y="635693"/>
                </a:lnTo>
                <a:lnTo>
                  <a:pt x="671151" y="626535"/>
                </a:lnTo>
                <a:lnTo>
                  <a:pt x="684848" y="617531"/>
                </a:lnTo>
                <a:lnTo>
                  <a:pt x="698545" y="608676"/>
                </a:lnTo>
                <a:lnTo>
                  <a:pt x="712242" y="599965"/>
                </a:lnTo>
                <a:lnTo>
                  <a:pt x="725938" y="591392"/>
                </a:lnTo>
                <a:lnTo>
                  <a:pt x="739637" y="582955"/>
                </a:lnTo>
                <a:lnTo>
                  <a:pt x="753327" y="574649"/>
                </a:lnTo>
                <a:lnTo>
                  <a:pt x="767030" y="566470"/>
                </a:lnTo>
                <a:lnTo>
                  <a:pt x="780733" y="558413"/>
                </a:lnTo>
                <a:lnTo>
                  <a:pt x="794423" y="550477"/>
                </a:lnTo>
                <a:lnTo>
                  <a:pt x="808126" y="542655"/>
                </a:lnTo>
                <a:lnTo>
                  <a:pt x="821816" y="534947"/>
                </a:lnTo>
                <a:lnTo>
                  <a:pt x="835518" y="527348"/>
                </a:lnTo>
                <a:lnTo>
                  <a:pt x="849208" y="519855"/>
                </a:lnTo>
                <a:lnTo>
                  <a:pt x="862911" y="512465"/>
                </a:lnTo>
                <a:lnTo>
                  <a:pt x="876601" y="505176"/>
                </a:lnTo>
                <a:lnTo>
                  <a:pt x="890304" y="497985"/>
                </a:lnTo>
                <a:lnTo>
                  <a:pt x="903994" y="490889"/>
                </a:lnTo>
                <a:lnTo>
                  <a:pt x="917697" y="483885"/>
                </a:lnTo>
                <a:lnTo>
                  <a:pt x="931399" y="476973"/>
                </a:lnTo>
                <a:lnTo>
                  <a:pt x="945090" y="470148"/>
                </a:lnTo>
                <a:lnTo>
                  <a:pt x="958792" y="463409"/>
                </a:lnTo>
                <a:lnTo>
                  <a:pt x="972482" y="456754"/>
                </a:lnTo>
                <a:lnTo>
                  <a:pt x="986185" y="450180"/>
                </a:lnTo>
                <a:lnTo>
                  <a:pt x="999875" y="443686"/>
                </a:lnTo>
                <a:lnTo>
                  <a:pt x="1013578" y="437270"/>
                </a:lnTo>
                <a:lnTo>
                  <a:pt x="1027268" y="430931"/>
                </a:lnTo>
                <a:lnTo>
                  <a:pt x="1040971" y="424665"/>
                </a:lnTo>
                <a:lnTo>
                  <a:pt x="1054661" y="418471"/>
                </a:lnTo>
                <a:lnTo>
                  <a:pt x="1068363" y="412348"/>
                </a:lnTo>
                <a:lnTo>
                  <a:pt x="1082066" y="406294"/>
                </a:lnTo>
                <a:lnTo>
                  <a:pt x="1095756" y="400309"/>
                </a:lnTo>
                <a:lnTo>
                  <a:pt x="1109459" y="394389"/>
                </a:lnTo>
                <a:lnTo>
                  <a:pt x="1123149" y="388534"/>
                </a:lnTo>
                <a:lnTo>
                  <a:pt x="1136852" y="382742"/>
                </a:lnTo>
                <a:lnTo>
                  <a:pt x="1150542" y="377013"/>
                </a:lnTo>
                <a:lnTo>
                  <a:pt x="1164244" y="371343"/>
                </a:lnTo>
                <a:lnTo>
                  <a:pt x="1177935" y="365733"/>
                </a:lnTo>
                <a:lnTo>
                  <a:pt x="1191637" y="360181"/>
                </a:lnTo>
                <a:lnTo>
                  <a:pt x="1205327" y="354687"/>
                </a:lnTo>
                <a:lnTo>
                  <a:pt x="1219030" y="349248"/>
                </a:lnTo>
                <a:lnTo>
                  <a:pt x="1232733" y="343863"/>
                </a:lnTo>
                <a:lnTo>
                  <a:pt x="1246423" y="338533"/>
                </a:lnTo>
                <a:lnTo>
                  <a:pt x="1260126" y="333255"/>
                </a:lnTo>
                <a:lnTo>
                  <a:pt x="1273816" y="328028"/>
                </a:lnTo>
                <a:lnTo>
                  <a:pt x="1287518" y="322852"/>
                </a:lnTo>
                <a:lnTo>
                  <a:pt x="1301208" y="317724"/>
                </a:lnTo>
                <a:lnTo>
                  <a:pt x="1314911" y="312647"/>
                </a:lnTo>
                <a:lnTo>
                  <a:pt x="1328601" y="307616"/>
                </a:lnTo>
                <a:lnTo>
                  <a:pt x="1342304" y="302633"/>
                </a:lnTo>
                <a:lnTo>
                  <a:pt x="1355994" y="297695"/>
                </a:lnTo>
                <a:lnTo>
                  <a:pt x="1369697" y="292802"/>
                </a:lnTo>
                <a:lnTo>
                  <a:pt x="1383400" y="287955"/>
                </a:lnTo>
                <a:lnTo>
                  <a:pt x="1397090" y="283150"/>
                </a:lnTo>
                <a:lnTo>
                  <a:pt x="1410792" y="278387"/>
                </a:lnTo>
                <a:lnTo>
                  <a:pt x="1424482" y="273667"/>
                </a:lnTo>
                <a:lnTo>
                  <a:pt x="1438185" y="268988"/>
                </a:lnTo>
                <a:lnTo>
                  <a:pt x="1451875" y="264350"/>
                </a:lnTo>
                <a:lnTo>
                  <a:pt x="1465578" y="259751"/>
                </a:lnTo>
                <a:lnTo>
                  <a:pt x="1479268" y="255191"/>
                </a:lnTo>
                <a:lnTo>
                  <a:pt x="1492971" y="250670"/>
                </a:lnTo>
                <a:lnTo>
                  <a:pt x="1506661" y="246187"/>
                </a:lnTo>
                <a:lnTo>
                  <a:pt x="1520364" y="241742"/>
                </a:lnTo>
                <a:lnTo>
                  <a:pt x="1534066" y="237332"/>
                </a:lnTo>
                <a:lnTo>
                  <a:pt x="1547756" y="232959"/>
                </a:lnTo>
                <a:lnTo>
                  <a:pt x="1561459" y="228620"/>
                </a:lnTo>
                <a:lnTo>
                  <a:pt x="1575149" y="224317"/>
                </a:lnTo>
                <a:lnTo>
                  <a:pt x="1588852" y="220049"/>
                </a:lnTo>
                <a:lnTo>
                  <a:pt x="1602542" y="215814"/>
                </a:lnTo>
                <a:lnTo>
                  <a:pt x="1616245" y="211612"/>
                </a:lnTo>
                <a:lnTo>
                  <a:pt x="1629935" y="207442"/>
                </a:lnTo>
                <a:lnTo>
                  <a:pt x="1643637" y="203306"/>
                </a:lnTo>
                <a:lnTo>
                  <a:pt x="1657327" y="199200"/>
                </a:lnTo>
                <a:lnTo>
                  <a:pt x="1671030" y="195126"/>
                </a:lnTo>
                <a:lnTo>
                  <a:pt x="1684733" y="191084"/>
                </a:lnTo>
                <a:lnTo>
                  <a:pt x="1698423" y="187070"/>
                </a:lnTo>
                <a:lnTo>
                  <a:pt x="1712126" y="183087"/>
                </a:lnTo>
                <a:lnTo>
                  <a:pt x="1725816" y="179133"/>
                </a:lnTo>
                <a:lnTo>
                  <a:pt x="1739519" y="175208"/>
                </a:lnTo>
                <a:lnTo>
                  <a:pt x="1753209" y="171312"/>
                </a:lnTo>
                <a:lnTo>
                  <a:pt x="1766911" y="167444"/>
                </a:lnTo>
                <a:lnTo>
                  <a:pt x="1780601" y="163604"/>
                </a:lnTo>
                <a:lnTo>
                  <a:pt x="1794304" y="159790"/>
                </a:lnTo>
                <a:lnTo>
                  <a:pt x="1807994" y="156004"/>
                </a:lnTo>
                <a:lnTo>
                  <a:pt x="1821697" y="152244"/>
                </a:lnTo>
                <a:lnTo>
                  <a:pt x="1835400" y="148511"/>
                </a:lnTo>
                <a:lnTo>
                  <a:pt x="1849090" y="144804"/>
                </a:lnTo>
                <a:lnTo>
                  <a:pt x="1862793" y="141122"/>
                </a:lnTo>
                <a:lnTo>
                  <a:pt x="1876482" y="137465"/>
                </a:lnTo>
                <a:lnTo>
                  <a:pt x="1890185" y="133833"/>
                </a:lnTo>
                <a:lnTo>
                  <a:pt x="1903875" y="130225"/>
                </a:lnTo>
                <a:lnTo>
                  <a:pt x="1917578" y="126642"/>
                </a:lnTo>
                <a:lnTo>
                  <a:pt x="1931268" y="123082"/>
                </a:lnTo>
                <a:lnTo>
                  <a:pt x="1944971" y="119546"/>
                </a:lnTo>
                <a:lnTo>
                  <a:pt x="1958661" y="116032"/>
                </a:lnTo>
                <a:lnTo>
                  <a:pt x="1972364" y="112542"/>
                </a:lnTo>
                <a:lnTo>
                  <a:pt x="1986066" y="109074"/>
                </a:lnTo>
                <a:lnTo>
                  <a:pt x="1999756" y="105629"/>
                </a:lnTo>
                <a:lnTo>
                  <a:pt x="2013459" y="102206"/>
                </a:lnTo>
                <a:lnTo>
                  <a:pt x="2027149" y="98805"/>
                </a:lnTo>
                <a:lnTo>
                  <a:pt x="2040852" y="95425"/>
                </a:lnTo>
                <a:lnTo>
                  <a:pt x="2054542" y="92066"/>
                </a:lnTo>
                <a:lnTo>
                  <a:pt x="2068245" y="88728"/>
                </a:lnTo>
                <a:lnTo>
                  <a:pt x="2081935" y="85411"/>
                </a:lnTo>
                <a:lnTo>
                  <a:pt x="2095638" y="82114"/>
                </a:lnTo>
                <a:lnTo>
                  <a:pt x="2109328" y="78837"/>
                </a:lnTo>
                <a:lnTo>
                  <a:pt x="2123031" y="75581"/>
                </a:lnTo>
                <a:lnTo>
                  <a:pt x="2136733" y="72343"/>
                </a:lnTo>
                <a:lnTo>
                  <a:pt x="2150423" y="69126"/>
                </a:lnTo>
                <a:lnTo>
                  <a:pt x="2164126" y="65927"/>
                </a:lnTo>
                <a:lnTo>
                  <a:pt x="2177816" y="62747"/>
                </a:lnTo>
                <a:lnTo>
                  <a:pt x="2191519" y="59587"/>
                </a:lnTo>
                <a:lnTo>
                  <a:pt x="2205209" y="56445"/>
                </a:lnTo>
                <a:lnTo>
                  <a:pt x="2218912" y="53321"/>
                </a:lnTo>
                <a:lnTo>
                  <a:pt x="2232601" y="50215"/>
                </a:lnTo>
                <a:lnTo>
                  <a:pt x="2246304" y="47127"/>
                </a:lnTo>
                <a:lnTo>
                  <a:pt x="2259994" y="44058"/>
                </a:lnTo>
                <a:lnTo>
                  <a:pt x="2273697" y="41005"/>
                </a:lnTo>
                <a:lnTo>
                  <a:pt x="2287400" y="37970"/>
                </a:lnTo>
                <a:lnTo>
                  <a:pt x="2301090" y="34951"/>
                </a:lnTo>
                <a:lnTo>
                  <a:pt x="2314793" y="31949"/>
                </a:lnTo>
                <a:lnTo>
                  <a:pt x="2328483" y="28965"/>
                </a:lnTo>
                <a:lnTo>
                  <a:pt x="2342185" y="25997"/>
                </a:lnTo>
                <a:lnTo>
                  <a:pt x="2355875" y="23045"/>
                </a:lnTo>
                <a:lnTo>
                  <a:pt x="2369578" y="20110"/>
                </a:lnTo>
                <a:lnTo>
                  <a:pt x="2383268" y="17190"/>
                </a:lnTo>
                <a:lnTo>
                  <a:pt x="2396971" y="14287"/>
                </a:lnTo>
                <a:lnTo>
                  <a:pt x="2410661" y="11399"/>
                </a:lnTo>
                <a:lnTo>
                  <a:pt x="2424364" y="8526"/>
                </a:lnTo>
                <a:lnTo>
                  <a:pt x="2438067" y="5668"/>
                </a:lnTo>
                <a:lnTo>
                  <a:pt x="2451757" y="2826"/>
                </a:lnTo>
                <a:lnTo>
                  <a:pt x="2465459" y="0"/>
                </a:lnTo>
              </a:path>
            </a:pathLst>
          </a:custGeom>
          <a:noFill/>
          <a:ln w="15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E37A26-8FB2-C321-4437-AC2E344CB168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148064" y="3534788"/>
            <a:ext cx="576064" cy="7665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C73532-1D6F-CF0A-A384-459ACF21ED95}"/>
              </a:ext>
            </a:extLst>
          </p:cNvPr>
          <p:cNvSpPr txBox="1"/>
          <p:nvPr/>
        </p:nvSpPr>
        <p:spPr bwMode="gray">
          <a:xfrm>
            <a:off x="5220072" y="4301333"/>
            <a:ext cx="1452456" cy="33154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dirty="0">
                <a:solidFill>
                  <a:srgbClr val="C00000"/>
                </a:solidFill>
              </a:rPr>
              <a:t>Stirling’s Approximation</a:t>
            </a:r>
            <a:endParaRPr lang="en-DE" sz="1050" dirty="0">
              <a:solidFill>
                <a:srgbClr val="C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AC1068-DCAD-B923-B237-1C571FAB874E}"/>
              </a:ext>
            </a:extLst>
          </p:cNvPr>
          <p:cNvSpPr/>
          <p:nvPr/>
        </p:nvSpPr>
        <p:spPr bwMode="gray">
          <a:xfrm>
            <a:off x="4355977" y="3219822"/>
            <a:ext cx="1080120" cy="26989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474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7" grpId="0" animBg="1"/>
      <p:bldP spid="98" grpId="0" animBg="1"/>
      <p:bldP spid="7" grpId="0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Organisatorisches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Wahrscheinlichkeitsbegriff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Geschichte der Wahrscheinlichkeit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Wahrscheinlichkeitsräume und 𝜎-Algebra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Rechenregeln von Wahrscheinlichkeitsräumen</a:t>
            </a:r>
          </a:p>
          <a:p>
            <a:pPr marL="342900" indent="-342900"/>
            <a:r>
              <a:rPr lang="de-DE" altLang="en-DE" b="1" dirty="0"/>
              <a:t>Gleichverteilung</a:t>
            </a:r>
          </a:p>
          <a:p>
            <a:pPr marL="342900" indent="-342900"/>
            <a:r>
              <a:rPr lang="en-US" altLang="en-DE" i="1" dirty="0"/>
              <a:t>Counting</a:t>
            </a:r>
            <a:r>
              <a:rPr lang="de-DE" altLang="en-DE" dirty="0"/>
              <a:t> Prinzip</a:t>
            </a:r>
          </a:p>
          <a:p>
            <a:pPr marL="342900" indent="-342900"/>
            <a:r>
              <a:rPr lang="de-DE" altLang="en-DE" dirty="0"/>
              <a:t>Permutationen, Variationen und Kombinationen</a:t>
            </a:r>
          </a:p>
          <a:p>
            <a:pPr marL="614125" lvl="1" indent="-342900"/>
            <a:r>
              <a:rPr lang="de-DE" altLang="en-DE" dirty="0"/>
              <a:t>Numerische Approximation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42450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8F5F036-A769-582D-FC3E-31209AC8223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(Wahrscheinlichkeitsraum)</a:t>
                </a:r>
                <a:r>
                  <a:rPr lang="de-DE" dirty="0"/>
                  <a:t>. Ein Wahrscheinlichkeitsraum ist ein Tripel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de-DE" dirty="0"/>
                  <a:t> bestehend aus</a:t>
                </a:r>
              </a:p>
              <a:p>
                <a:pPr lvl="1"/>
                <a:r>
                  <a:rPr lang="de-DE" sz="1200" dirty="0"/>
                  <a:t>einer Ergebnismenge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, </a:t>
                </a:r>
              </a:p>
              <a:p>
                <a:pPr lvl="1"/>
                <a:r>
                  <a:rPr lang="de-DE" sz="1200" dirty="0"/>
                  <a:t>einem Ereignissystem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und </a:t>
                </a:r>
              </a:p>
              <a:p>
                <a:pPr lvl="1"/>
                <a:r>
                  <a:rPr lang="de-DE" sz="1200" dirty="0"/>
                  <a:t>einer Wahrscheinlichkeitsverteilung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sz="1200" dirty="0"/>
                  <a:t> mit folgenden drei Eigenschaften: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b="1" dirty="0"/>
                  <a:t>Nicht-Negativität</a:t>
                </a:r>
                <a:r>
                  <a:rPr lang="de-DE" sz="1200" dirty="0"/>
                  <a:t>: Für alle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,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2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de-DE" sz="1200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de-DE" sz="1200" b="1" dirty="0"/>
                  <a:t>-Additivität</a:t>
                </a:r>
                <a:r>
                  <a:rPr lang="de-DE" sz="1200" dirty="0"/>
                  <a:t>:</a:t>
                </a:r>
                <a:r>
                  <a:rPr lang="de-DE" sz="1200" b="0" dirty="0"/>
                  <a:t> Für 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sz="1200" dirty="0"/>
                  <a:t> gilt </a:t>
                </a: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536575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∪⋯∪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lvl="2">
                  <a:buFont typeface="+mj-lt"/>
                  <a:buAutoNum type="arabicPeriod" startAt="3"/>
                </a:pPr>
                <a:r>
                  <a:rPr lang="de-DE" sz="1200" b="1" dirty="0"/>
                  <a:t>Normierung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endParaRPr lang="de-DE" sz="12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8F5F036-A769-582D-FC3E-31209AC822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527968-143C-84C0-2592-6EC07289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Zur Erinnerung: Wahrscheinlichkeitsraum</a:t>
            </a:r>
          </a:p>
        </p:txBody>
      </p:sp>
    </p:spTree>
    <p:extLst>
      <p:ext uri="{BB962C8B-B14F-4D97-AF65-F5344CB8AC3E}">
        <p14:creationId xmlns:p14="http://schemas.microsoft.com/office/powerpoint/2010/main" val="1632418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D85176F-071F-263E-04DA-E7B8F9E4B38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Problem</a:t>
                </a:r>
                <a:r>
                  <a:rPr lang="de-DE" dirty="0"/>
                  <a:t>: Wie definiert man in der Praxis eine Wahrscheinlichkeitsverteilung? </a:t>
                </a:r>
              </a:p>
              <a:p>
                <a:r>
                  <a:rPr lang="de-DE" b="1" dirty="0"/>
                  <a:t>Idee</a:t>
                </a:r>
                <a:r>
                  <a:rPr lang="de-DE" dirty="0"/>
                  <a:t>: Wähle den Ereignisraum so dass jedes Ergebnis die gleiche Chance hat.</a:t>
                </a: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(Laplace‘sche Gleichverteilung)</a:t>
                </a:r>
                <a:r>
                  <a:rPr lang="de-DE" dirty="0"/>
                  <a:t>. Gegeben eine </a:t>
                </a:r>
                <a:r>
                  <a:rPr lang="de-DE" sz="1400" dirty="0"/>
                  <a:t>Ergebnismenge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 ist die Gleichverteilung definiert als die Wahrscheinlichkeitsverteilung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</m:oMath>
                </a14:m>
                <a:r>
                  <a:rPr lang="de-DE" dirty="0"/>
                  <a:t> bei der jedes Ergebnis die gleiche Wahrscheinlichkeit von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</m:oMath>
                </a14:m>
                <a:r>
                  <a:rPr lang="de-DE" dirty="0"/>
                  <a:t> hat.</a:t>
                </a:r>
              </a:p>
              <a:p>
                <a:pPr lvl="1" indent="-359991"/>
                <a:r>
                  <a:rPr lang="de-DE" sz="1200" b="1" dirty="0">
                    <a:solidFill>
                      <a:schemeClr val="accent2"/>
                    </a:solidFill>
                  </a:rPr>
                  <a:t>Bemerkung (Gleichverteilung)</a:t>
                </a:r>
              </a:p>
              <a:p>
                <a:pPr lvl="2"/>
                <a:r>
                  <a:rPr lang="de-DE" sz="1200" dirty="0"/>
                  <a:t>Ist nur wohldefiniert für endliche Ergebnismengen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2"/>
                <a:r>
                  <a:rPr lang="de-DE" sz="1200" dirty="0"/>
                  <a:t>Die Wahrscheinlichkeit eines Ereignisses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ist gegeben durch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naive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sz="1200" dirty="0"/>
                  <a:t>. Roulette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0,1,…,36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37</m:t>
                        </m:r>
                      </m:den>
                    </m:f>
                  </m:oMath>
                </a14:m>
                <a:r>
                  <a:rPr lang="de-DE" sz="1200" dirty="0"/>
                  <a:t> für alle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 i="1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sz="1200" dirty="0"/>
                  <a:t>. Doppelwurf eines Spielwürfels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6,6</m:t>
                            </m:r>
                          </m:e>
                        </m:d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de-DE" sz="1200" dirty="0"/>
                  <a:t> für alle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 i="1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de-DE" sz="1200" dirty="0"/>
              </a:p>
              <a:p>
                <a:pPr lvl="1"/>
                <a:endParaRPr lang="de-DE" sz="1200" dirty="0"/>
              </a:p>
              <a:p>
                <a:pPr lvl="1"/>
                <a:endParaRPr lang="de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D85176F-071F-263E-04DA-E7B8F9E4B3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369" b="-67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3AD5330-6310-BA7E-80DF-D6F97AD1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Laplace‘sche Gleichverteilung</a:t>
            </a:r>
          </a:p>
        </p:txBody>
      </p:sp>
      <p:pic>
        <p:nvPicPr>
          <p:cNvPr id="4" name="Picture 8" descr="undefined">
            <a:extLst>
              <a:ext uri="{FF2B5EF4-FFF2-40B4-BE49-F238E27FC236}">
                <a16:creationId xmlns:a16="http://schemas.microsoft.com/office/drawing/2014/main" id="{3C38462D-A2A2-473B-53A2-32B2316A8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360" y="1239837"/>
            <a:ext cx="656060" cy="76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323B9F-71B0-EB57-B8E2-40F0ED65C54B}"/>
              </a:ext>
            </a:extLst>
          </p:cNvPr>
          <p:cNvSpPr txBox="1"/>
          <p:nvPr/>
        </p:nvSpPr>
        <p:spPr bwMode="gray">
          <a:xfrm>
            <a:off x="7522013" y="2049055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Pierre-Simon Laplace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(1749 – 1827)</a:t>
            </a:r>
            <a:endParaRPr lang="en-US" sz="800" dirty="0" err="1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4E6E6B76-BFDF-7F58-EFBB-E893CCC3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4693" y="2452734"/>
            <a:ext cx="1065187" cy="70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696D04-ABE7-E9E2-4579-3DE750435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backgroundMark x1="86727" y1="91420" x2="84882" y2="99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22118" y="3189264"/>
            <a:ext cx="115044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08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40A12353-6F65-0BBB-2BA2-3BA772F70BE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581375" cy="3563938"/>
              </a:xfrm>
            </p:spPr>
            <p:txBody>
              <a:bodyPr/>
              <a:lstStyle/>
              <a:p>
                <a:r>
                  <a:rPr lang="de-DE" sz="1400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sz="1400" dirty="0"/>
                  <a:t>. Zufällige Bitmuster</a:t>
                </a:r>
              </a:p>
              <a:p>
                <a:pPr lvl="1"/>
                <a:r>
                  <a:rPr lang="de-DE" sz="1200" b="1" dirty="0"/>
                  <a:t>Ergebnismenge (3-bit)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000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001,010,011,100,101,110,111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Gleichverteilung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Was ist die Verteilung wenn man ein Ergebnis als Zahl interpretiert?</a:t>
                </a:r>
              </a:p>
              <a:p>
                <a:pPr lvl="2"/>
                <a:r>
                  <a:rPr lang="de-DE" sz="1200" b="1" dirty="0"/>
                  <a:t>Ganzzahl</a:t>
                </a:r>
                <a:r>
                  <a:rPr lang="de-DE" sz="1200" dirty="0"/>
                  <a:t>: Für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, sei </a:t>
                </a:r>
              </a:p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200" dirty="0"/>
              </a:p>
              <a:p>
                <a:pPr marL="538162" lvl="2" indent="0">
                  <a:buNone/>
                </a:pPr>
                <a:endParaRPr lang="de-DE" sz="1200" dirty="0"/>
              </a:p>
              <a:p>
                <a:pPr lvl="2"/>
                <a:r>
                  <a:rPr lang="de-DE" sz="1200" b="1" dirty="0"/>
                  <a:t>Gleitkommazahl</a:t>
                </a:r>
                <a:r>
                  <a:rPr lang="de-DE" sz="1200" dirty="0"/>
                  <a:t>: Für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, sei </a:t>
                </a:r>
              </a:p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23+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−127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pPr lvl="2"/>
                <a:endParaRPr lang="de-DE" sz="1200" b="1" dirty="0"/>
              </a:p>
              <a:p>
                <a:pPr lvl="1"/>
                <a:endParaRPr lang="de-DE" b="1" dirty="0">
                  <a:solidFill>
                    <a:schemeClr val="accent4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40A12353-6F65-0BBB-2BA2-3BA772F70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581375" cy="3563938"/>
              </a:xfrm>
              <a:blipFill>
                <a:blip r:embed="rId2"/>
                <a:stretch>
                  <a:fillRect t="-355" b="-191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00E4DF-599D-757A-76B8-477DBD5B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Gleichverteilung ist nicht gleich Gleichverteilung!</a:t>
            </a: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4E0F0E95-94AB-EB30-D3BE-522AF876F1DF}"/>
              </a:ext>
            </a:extLst>
          </p:cNvPr>
          <p:cNvGrpSpPr/>
          <p:nvPr/>
        </p:nvGrpSpPr>
        <p:grpSpPr>
          <a:xfrm>
            <a:off x="6101628" y="2084022"/>
            <a:ext cx="2053444" cy="1368963"/>
            <a:chOff x="6101628" y="2084022"/>
            <a:chExt cx="2053444" cy="1368963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AC2C552-F26D-B7DF-0162-5A627D7D5F01}"/>
                </a:ext>
              </a:extLst>
            </p:cNvPr>
            <p:cNvSpPr/>
            <p:nvPr/>
          </p:nvSpPr>
          <p:spPr>
            <a:xfrm>
              <a:off x="6101628" y="2084022"/>
              <a:ext cx="2053444" cy="1368963"/>
            </a:xfrm>
            <a:custGeom>
              <a:avLst/>
              <a:gdLst>
                <a:gd name="connsiteX0" fmla="*/ 0 w 2053444"/>
                <a:gd name="connsiteY0" fmla="*/ 1368963 h 1368963"/>
                <a:gd name="connsiteX1" fmla="*/ 2053444 w 2053444"/>
                <a:gd name="connsiteY1" fmla="*/ 1368963 h 1368963"/>
                <a:gd name="connsiteX2" fmla="*/ 2053444 w 2053444"/>
                <a:gd name="connsiteY2" fmla="*/ 0 h 1368963"/>
                <a:gd name="connsiteX3" fmla="*/ 0 w 2053444"/>
                <a:gd name="connsiteY3" fmla="*/ 0 h 136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3444" h="1368963">
                  <a:moveTo>
                    <a:pt x="0" y="1368963"/>
                  </a:moveTo>
                  <a:lnTo>
                    <a:pt x="2053444" y="1368963"/>
                  </a:lnTo>
                  <a:lnTo>
                    <a:pt x="20534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07C22F2-151C-98DD-0355-B0FE0B0B89E7}"/>
                </a:ext>
              </a:extLst>
            </p:cNvPr>
            <p:cNvSpPr/>
            <p:nvPr/>
          </p:nvSpPr>
          <p:spPr>
            <a:xfrm>
              <a:off x="6577244" y="2124444"/>
              <a:ext cx="1537408" cy="1118199"/>
            </a:xfrm>
            <a:custGeom>
              <a:avLst/>
              <a:gdLst>
                <a:gd name="connsiteX0" fmla="*/ 0 w 1537408"/>
                <a:gd name="connsiteY0" fmla="*/ 1118200 h 1118199"/>
                <a:gd name="connsiteX1" fmla="*/ 1537408 w 1537408"/>
                <a:gd name="connsiteY1" fmla="*/ 1118200 h 1118199"/>
                <a:gd name="connsiteX2" fmla="*/ 1537408 w 1537408"/>
                <a:gd name="connsiteY2" fmla="*/ 0 h 1118199"/>
                <a:gd name="connsiteX3" fmla="*/ 0 w 1537408"/>
                <a:gd name="connsiteY3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408" h="1118199">
                  <a:moveTo>
                    <a:pt x="0" y="1118200"/>
                  </a:moveTo>
                  <a:lnTo>
                    <a:pt x="1537408" y="1118200"/>
                  </a:lnTo>
                  <a:lnTo>
                    <a:pt x="15374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9120A8B-4904-4123-6AA6-30BB4B981CE1}"/>
                </a:ext>
              </a:extLst>
            </p:cNvPr>
            <p:cNvSpPr/>
            <p:nvPr/>
          </p:nvSpPr>
          <p:spPr>
            <a:xfrm>
              <a:off x="6661804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AA57799-5036-90F7-3926-2A1E1D4ACEAE}"/>
                </a:ext>
              </a:extLst>
            </p:cNvPr>
            <p:cNvSpPr/>
            <p:nvPr/>
          </p:nvSpPr>
          <p:spPr>
            <a:xfrm>
              <a:off x="6980014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D8A5A28-6066-7C24-4971-6528026AC32E}"/>
                </a:ext>
              </a:extLst>
            </p:cNvPr>
            <p:cNvSpPr/>
            <p:nvPr/>
          </p:nvSpPr>
          <p:spPr>
            <a:xfrm>
              <a:off x="7298212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2F299B8-C5D9-D614-253B-554D1A246074}"/>
                </a:ext>
              </a:extLst>
            </p:cNvPr>
            <p:cNvSpPr/>
            <p:nvPr/>
          </p:nvSpPr>
          <p:spPr>
            <a:xfrm>
              <a:off x="7616419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D6BC49C-F5C6-ACDC-E69E-503F374440AE}"/>
                </a:ext>
              </a:extLst>
            </p:cNvPr>
            <p:cNvSpPr/>
            <p:nvPr/>
          </p:nvSpPr>
          <p:spPr>
            <a:xfrm>
              <a:off x="7934626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3911310-DB07-E7DE-CE6E-77AAE71B8CF5}"/>
                </a:ext>
              </a:extLst>
            </p:cNvPr>
            <p:cNvSpPr/>
            <p:nvPr/>
          </p:nvSpPr>
          <p:spPr>
            <a:xfrm>
              <a:off x="6577244" y="3242643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1EF587F-0557-D801-4B76-C8BC07157A64}"/>
                </a:ext>
              </a:extLst>
            </p:cNvPr>
            <p:cNvSpPr/>
            <p:nvPr/>
          </p:nvSpPr>
          <p:spPr>
            <a:xfrm>
              <a:off x="6661804" y="3226481"/>
              <a:ext cx="855" cy="16162"/>
            </a:xfrm>
            <a:custGeom>
              <a:avLst/>
              <a:gdLst>
                <a:gd name="connsiteX0" fmla="*/ 0 w 855"/>
                <a:gd name="connsiteY0" fmla="*/ 16162 h 16162"/>
                <a:gd name="connsiteX1" fmla="*/ 0 w 855"/>
                <a:gd name="connsiteY1" fmla="*/ 0 h 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6162">
                  <a:moveTo>
                    <a:pt x="0" y="16162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9E6BF3E-7100-0539-493D-2271A0B3EDFE}"/>
                </a:ext>
              </a:extLst>
            </p:cNvPr>
            <p:cNvSpPr/>
            <p:nvPr/>
          </p:nvSpPr>
          <p:spPr>
            <a:xfrm>
              <a:off x="6980014" y="3226481"/>
              <a:ext cx="855" cy="16162"/>
            </a:xfrm>
            <a:custGeom>
              <a:avLst/>
              <a:gdLst>
                <a:gd name="connsiteX0" fmla="*/ 0 w 855"/>
                <a:gd name="connsiteY0" fmla="*/ 16162 h 16162"/>
                <a:gd name="connsiteX1" fmla="*/ 0 w 855"/>
                <a:gd name="connsiteY1" fmla="*/ 0 h 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6162">
                  <a:moveTo>
                    <a:pt x="0" y="16162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7BA2CE4-56E8-7FA0-E998-9C2440914169}"/>
                </a:ext>
              </a:extLst>
            </p:cNvPr>
            <p:cNvSpPr/>
            <p:nvPr/>
          </p:nvSpPr>
          <p:spPr>
            <a:xfrm>
              <a:off x="7298212" y="3226481"/>
              <a:ext cx="855" cy="16162"/>
            </a:xfrm>
            <a:custGeom>
              <a:avLst/>
              <a:gdLst>
                <a:gd name="connsiteX0" fmla="*/ 0 w 855"/>
                <a:gd name="connsiteY0" fmla="*/ 16162 h 16162"/>
                <a:gd name="connsiteX1" fmla="*/ 0 w 855"/>
                <a:gd name="connsiteY1" fmla="*/ 0 h 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6162">
                  <a:moveTo>
                    <a:pt x="0" y="16162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730E42B-EE27-74B9-3EA4-11F83B127A69}"/>
                </a:ext>
              </a:extLst>
            </p:cNvPr>
            <p:cNvSpPr/>
            <p:nvPr/>
          </p:nvSpPr>
          <p:spPr>
            <a:xfrm>
              <a:off x="7616419" y="3226481"/>
              <a:ext cx="855" cy="16162"/>
            </a:xfrm>
            <a:custGeom>
              <a:avLst/>
              <a:gdLst>
                <a:gd name="connsiteX0" fmla="*/ 0 w 855"/>
                <a:gd name="connsiteY0" fmla="*/ 16162 h 16162"/>
                <a:gd name="connsiteX1" fmla="*/ 0 w 855"/>
                <a:gd name="connsiteY1" fmla="*/ 0 h 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6162">
                  <a:moveTo>
                    <a:pt x="0" y="16162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D356023-6054-9187-AED0-F45E9C09B1E4}"/>
                </a:ext>
              </a:extLst>
            </p:cNvPr>
            <p:cNvSpPr/>
            <p:nvPr/>
          </p:nvSpPr>
          <p:spPr>
            <a:xfrm>
              <a:off x="7934626" y="3226481"/>
              <a:ext cx="855" cy="16162"/>
            </a:xfrm>
            <a:custGeom>
              <a:avLst/>
              <a:gdLst>
                <a:gd name="connsiteX0" fmla="*/ 0 w 855"/>
                <a:gd name="connsiteY0" fmla="*/ 16162 h 16162"/>
                <a:gd name="connsiteX1" fmla="*/ 0 w 855"/>
                <a:gd name="connsiteY1" fmla="*/ 0 h 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6162">
                  <a:moveTo>
                    <a:pt x="0" y="16162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3BFF6A9-D973-BAD1-6572-B02C8302FD57}"/>
                </a:ext>
              </a:extLst>
            </p:cNvPr>
            <p:cNvSpPr/>
            <p:nvPr/>
          </p:nvSpPr>
          <p:spPr>
            <a:xfrm>
              <a:off x="6643920" y="3271075"/>
              <a:ext cx="35769" cy="53689"/>
            </a:xfrm>
            <a:custGeom>
              <a:avLst/>
              <a:gdLst>
                <a:gd name="connsiteX0" fmla="*/ 17885 w 35769"/>
                <a:gd name="connsiteY0" fmla="*/ 5544 h 53689"/>
                <a:gd name="connsiteX1" fmla="*/ 9739 w 35769"/>
                <a:gd name="connsiteY1" fmla="*/ 10883 h 53689"/>
                <a:gd name="connsiteX2" fmla="*/ 7036 w 35769"/>
                <a:gd name="connsiteY2" fmla="*/ 26866 h 53689"/>
                <a:gd name="connsiteX3" fmla="*/ 9739 w 35769"/>
                <a:gd name="connsiteY3" fmla="*/ 42840 h 53689"/>
                <a:gd name="connsiteX4" fmla="*/ 17885 w 35769"/>
                <a:gd name="connsiteY4" fmla="*/ 48145 h 53689"/>
                <a:gd name="connsiteX5" fmla="*/ 26030 w 35769"/>
                <a:gd name="connsiteY5" fmla="*/ 42840 h 53689"/>
                <a:gd name="connsiteX6" fmla="*/ 28768 w 35769"/>
                <a:gd name="connsiteY6" fmla="*/ 26866 h 53689"/>
                <a:gd name="connsiteX7" fmla="*/ 26030 w 35769"/>
                <a:gd name="connsiteY7" fmla="*/ 10883 h 53689"/>
                <a:gd name="connsiteX8" fmla="*/ 17885 w 35769"/>
                <a:gd name="connsiteY8" fmla="*/ 5544 h 53689"/>
                <a:gd name="connsiteX9" fmla="*/ 17885 w 35769"/>
                <a:gd name="connsiteY9" fmla="*/ 0 h 53689"/>
                <a:gd name="connsiteX10" fmla="*/ 31159 w 35769"/>
                <a:gd name="connsiteY10" fmla="*/ 6896 h 53689"/>
                <a:gd name="connsiteX11" fmla="*/ 35769 w 35769"/>
                <a:gd name="connsiteY11" fmla="*/ 26866 h 53689"/>
                <a:gd name="connsiteX12" fmla="*/ 31159 w 35769"/>
                <a:gd name="connsiteY12" fmla="*/ 46827 h 53689"/>
                <a:gd name="connsiteX13" fmla="*/ 17885 w 35769"/>
                <a:gd name="connsiteY13" fmla="*/ 53689 h 53689"/>
                <a:gd name="connsiteX14" fmla="*/ 4575 w 35769"/>
                <a:gd name="connsiteY14" fmla="*/ 46827 h 53689"/>
                <a:gd name="connsiteX15" fmla="*/ 0 w 35769"/>
                <a:gd name="connsiteY15" fmla="*/ 26866 h 53689"/>
                <a:gd name="connsiteX16" fmla="*/ 4575 w 35769"/>
                <a:gd name="connsiteY16" fmla="*/ 6896 h 53689"/>
                <a:gd name="connsiteX17" fmla="*/ 17885 w 35769"/>
                <a:gd name="connsiteY17" fmla="*/ 0 h 5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9">
                  <a:moveTo>
                    <a:pt x="17885" y="5544"/>
                  </a:moveTo>
                  <a:cubicBezTo>
                    <a:pt x="14280" y="5544"/>
                    <a:pt x="11565" y="7324"/>
                    <a:pt x="9739" y="10883"/>
                  </a:cubicBezTo>
                  <a:cubicBezTo>
                    <a:pt x="7937" y="14417"/>
                    <a:pt x="7036" y="19747"/>
                    <a:pt x="7036" y="26866"/>
                  </a:cubicBezTo>
                  <a:cubicBezTo>
                    <a:pt x="7036" y="33959"/>
                    <a:pt x="7937" y="39281"/>
                    <a:pt x="9739" y="42840"/>
                  </a:cubicBezTo>
                  <a:cubicBezTo>
                    <a:pt x="11565" y="46374"/>
                    <a:pt x="14280" y="48145"/>
                    <a:pt x="17885" y="48145"/>
                  </a:cubicBezTo>
                  <a:cubicBezTo>
                    <a:pt x="21512" y="48145"/>
                    <a:pt x="24227" y="46374"/>
                    <a:pt x="26030" y="42840"/>
                  </a:cubicBezTo>
                  <a:cubicBezTo>
                    <a:pt x="27855" y="39281"/>
                    <a:pt x="28768" y="33959"/>
                    <a:pt x="28768" y="26866"/>
                  </a:cubicBezTo>
                  <a:cubicBezTo>
                    <a:pt x="28768" y="19747"/>
                    <a:pt x="27855" y="14417"/>
                    <a:pt x="26030" y="10883"/>
                  </a:cubicBezTo>
                  <a:cubicBezTo>
                    <a:pt x="24227" y="7324"/>
                    <a:pt x="21512" y="5544"/>
                    <a:pt x="17885" y="5544"/>
                  </a:cubicBezTo>
                  <a:moveTo>
                    <a:pt x="17885" y="0"/>
                  </a:moveTo>
                  <a:cubicBezTo>
                    <a:pt x="23685" y="0"/>
                    <a:pt x="28109" y="2302"/>
                    <a:pt x="31159" y="6896"/>
                  </a:cubicBezTo>
                  <a:cubicBezTo>
                    <a:pt x="34233" y="11474"/>
                    <a:pt x="35769" y="18130"/>
                    <a:pt x="35769" y="26866"/>
                  </a:cubicBezTo>
                  <a:cubicBezTo>
                    <a:pt x="35769" y="35576"/>
                    <a:pt x="34233" y="42232"/>
                    <a:pt x="31159" y="46827"/>
                  </a:cubicBezTo>
                  <a:cubicBezTo>
                    <a:pt x="28109" y="51405"/>
                    <a:pt x="23685" y="53689"/>
                    <a:pt x="17885" y="53689"/>
                  </a:cubicBezTo>
                  <a:cubicBezTo>
                    <a:pt x="12084" y="53689"/>
                    <a:pt x="7648" y="51405"/>
                    <a:pt x="4575" y="46827"/>
                  </a:cubicBezTo>
                  <a:cubicBezTo>
                    <a:pt x="1525" y="42232"/>
                    <a:pt x="0" y="35576"/>
                    <a:pt x="0" y="26866"/>
                  </a:cubicBezTo>
                  <a:cubicBezTo>
                    <a:pt x="0" y="18130"/>
                    <a:pt x="1525" y="11474"/>
                    <a:pt x="4575" y="6896"/>
                  </a:cubicBezTo>
                  <a:cubicBezTo>
                    <a:pt x="7648" y="2302"/>
                    <a:pt x="12084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A192C0-7113-FA1B-777C-B3368A27FFBC}"/>
                </a:ext>
              </a:extLst>
            </p:cNvPr>
            <p:cNvSpPr/>
            <p:nvPr/>
          </p:nvSpPr>
          <p:spPr>
            <a:xfrm>
              <a:off x="6840421" y="3295460"/>
              <a:ext cx="30812" cy="51746"/>
            </a:xfrm>
            <a:custGeom>
              <a:avLst/>
              <a:gdLst>
                <a:gd name="connsiteX0" fmla="*/ 1005 w 30812"/>
                <a:gd name="connsiteY0" fmla="*/ 45852 h 51746"/>
                <a:gd name="connsiteX1" fmla="*/ 12443 w 30812"/>
                <a:gd name="connsiteY1" fmla="*/ 45852 h 51746"/>
                <a:gd name="connsiteX2" fmla="*/ 12443 w 30812"/>
                <a:gd name="connsiteY2" fmla="*/ 6374 h 51746"/>
                <a:gd name="connsiteX3" fmla="*/ 0 w 30812"/>
                <a:gd name="connsiteY3" fmla="*/ 8873 h 51746"/>
                <a:gd name="connsiteX4" fmla="*/ 0 w 30812"/>
                <a:gd name="connsiteY4" fmla="*/ 2498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2 h 51746"/>
                <a:gd name="connsiteX8" fmla="*/ 30813 w 30812"/>
                <a:gd name="connsiteY8" fmla="*/ 45852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2"/>
                  </a:moveTo>
                  <a:lnTo>
                    <a:pt x="12443" y="45852"/>
                  </a:lnTo>
                  <a:lnTo>
                    <a:pt x="12443" y="6374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2"/>
                  </a:lnTo>
                  <a:lnTo>
                    <a:pt x="30813" y="45852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B135277-CE61-71E8-EC60-B4781102E542}"/>
                </a:ext>
              </a:extLst>
            </p:cNvPr>
            <p:cNvSpPr/>
            <p:nvPr/>
          </p:nvSpPr>
          <p:spPr>
            <a:xfrm>
              <a:off x="6885374" y="3338402"/>
              <a:ext cx="7313" cy="8804"/>
            </a:xfrm>
            <a:custGeom>
              <a:avLst/>
              <a:gdLst>
                <a:gd name="connsiteX0" fmla="*/ 0 w 7313"/>
                <a:gd name="connsiteY0" fmla="*/ 0 h 8804"/>
                <a:gd name="connsiteX1" fmla="*/ 7314 w 7313"/>
                <a:gd name="connsiteY1" fmla="*/ 0 h 8804"/>
                <a:gd name="connsiteX2" fmla="*/ 7314 w 7313"/>
                <a:gd name="connsiteY2" fmla="*/ 8804 h 8804"/>
                <a:gd name="connsiteX3" fmla="*/ 0 w 7313"/>
                <a:gd name="connsiteY3" fmla="*/ 8804 h 8804"/>
                <a:gd name="connsiteX4" fmla="*/ 0 w 7313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3" h="8804">
                  <a:moveTo>
                    <a:pt x="0" y="0"/>
                  </a:moveTo>
                  <a:lnTo>
                    <a:pt x="7314" y="0"/>
                  </a:lnTo>
                  <a:lnTo>
                    <a:pt x="7314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A0E5AF3-65D2-F59B-4F55-416C3EE6FAE3}"/>
                </a:ext>
              </a:extLst>
            </p:cNvPr>
            <p:cNvSpPr/>
            <p:nvPr/>
          </p:nvSpPr>
          <p:spPr>
            <a:xfrm>
              <a:off x="6905026" y="3294527"/>
              <a:ext cx="35768" cy="53680"/>
            </a:xfrm>
            <a:custGeom>
              <a:avLst/>
              <a:gdLst>
                <a:gd name="connsiteX0" fmla="*/ 17885 w 35768"/>
                <a:gd name="connsiteY0" fmla="*/ 5544 h 53680"/>
                <a:gd name="connsiteX1" fmla="*/ 9739 w 35768"/>
                <a:gd name="connsiteY1" fmla="*/ 10883 h 53680"/>
                <a:gd name="connsiteX2" fmla="*/ 7036 w 35768"/>
                <a:gd name="connsiteY2" fmla="*/ 26857 h 53680"/>
                <a:gd name="connsiteX3" fmla="*/ 9739 w 35768"/>
                <a:gd name="connsiteY3" fmla="*/ 42831 h 53680"/>
                <a:gd name="connsiteX4" fmla="*/ 17885 w 35768"/>
                <a:gd name="connsiteY4" fmla="*/ 48136 h 53680"/>
                <a:gd name="connsiteX5" fmla="*/ 26029 w 35768"/>
                <a:gd name="connsiteY5" fmla="*/ 42831 h 53680"/>
                <a:gd name="connsiteX6" fmla="*/ 28767 w 35768"/>
                <a:gd name="connsiteY6" fmla="*/ 26857 h 53680"/>
                <a:gd name="connsiteX7" fmla="*/ 26029 w 35768"/>
                <a:gd name="connsiteY7" fmla="*/ 10883 h 53680"/>
                <a:gd name="connsiteX8" fmla="*/ 17885 w 35768"/>
                <a:gd name="connsiteY8" fmla="*/ 5544 h 53680"/>
                <a:gd name="connsiteX9" fmla="*/ 17885 w 35768"/>
                <a:gd name="connsiteY9" fmla="*/ 0 h 53680"/>
                <a:gd name="connsiteX10" fmla="*/ 31159 w 35768"/>
                <a:gd name="connsiteY10" fmla="*/ 6896 h 53680"/>
                <a:gd name="connsiteX11" fmla="*/ 35768 w 35768"/>
                <a:gd name="connsiteY11" fmla="*/ 26857 h 53680"/>
                <a:gd name="connsiteX12" fmla="*/ 31159 w 35768"/>
                <a:gd name="connsiteY12" fmla="*/ 46819 h 53680"/>
                <a:gd name="connsiteX13" fmla="*/ 17885 w 35768"/>
                <a:gd name="connsiteY13" fmla="*/ 53680 h 53680"/>
                <a:gd name="connsiteX14" fmla="*/ 4575 w 35768"/>
                <a:gd name="connsiteY14" fmla="*/ 46819 h 53680"/>
                <a:gd name="connsiteX15" fmla="*/ 0 w 35768"/>
                <a:gd name="connsiteY15" fmla="*/ 26857 h 53680"/>
                <a:gd name="connsiteX16" fmla="*/ 4575 w 35768"/>
                <a:gd name="connsiteY16" fmla="*/ 6896 h 53680"/>
                <a:gd name="connsiteX17" fmla="*/ 17885 w 35768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0">
                  <a:moveTo>
                    <a:pt x="17885" y="5544"/>
                  </a:moveTo>
                  <a:cubicBezTo>
                    <a:pt x="14280" y="5544"/>
                    <a:pt x="11564" y="7324"/>
                    <a:pt x="9739" y="10883"/>
                  </a:cubicBezTo>
                  <a:cubicBezTo>
                    <a:pt x="7937" y="14417"/>
                    <a:pt x="7036" y="19739"/>
                    <a:pt x="7036" y="26857"/>
                  </a:cubicBezTo>
                  <a:cubicBezTo>
                    <a:pt x="7036" y="33950"/>
                    <a:pt x="7937" y="39281"/>
                    <a:pt x="9739" y="42831"/>
                  </a:cubicBezTo>
                  <a:cubicBezTo>
                    <a:pt x="11564" y="46365"/>
                    <a:pt x="14280" y="48136"/>
                    <a:pt x="17885" y="48136"/>
                  </a:cubicBezTo>
                  <a:cubicBezTo>
                    <a:pt x="21512" y="48136"/>
                    <a:pt x="24227" y="46365"/>
                    <a:pt x="26029" y="42831"/>
                  </a:cubicBezTo>
                  <a:cubicBezTo>
                    <a:pt x="27854" y="39281"/>
                    <a:pt x="28767" y="33950"/>
                    <a:pt x="28767" y="26857"/>
                  </a:cubicBezTo>
                  <a:cubicBezTo>
                    <a:pt x="28767" y="19739"/>
                    <a:pt x="27854" y="14417"/>
                    <a:pt x="26029" y="10883"/>
                  </a:cubicBezTo>
                  <a:cubicBezTo>
                    <a:pt x="24227" y="7324"/>
                    <a:pt x="21512" y="5544"/>
                    <a:pt x="17885" y="5544"/>
                  </a:cubicBezTo>
                  <a:moveTo>
                    <a:pt x="17885" y="0"/>
                  </a:moveTo>
                  <a:cubicBezTo>
                    <a:pt x="23684" y="0"/>
                    <a:pt x="28109" y="2302"/>
                    <a:pt x="31159" y="6896"/>
                  </a:cubicBezTo>
                  <a:cubicBezTo>
                    <a:pt x="34232" y="11474"/>
                    <a:pt x="35768" y="18122"/>
                    <a:pt x="35768" y="26857"/>
                  </a:cubicBezTo>
                  <a:cubicBezTo>
                    <a:pt x="35768" y="35567"/>
                    <a:pt x="34232" y="42224"/>
                    <a:pt x="31159" y="46819"/>
                  </a:cubicBezTo>
                  <a:cubicBezTo>
                    <a:pt x="28109" y="51396"/>
                    <a:pt x="23684" y="53680"/>
                    <a:pt x="17885" y="53680"/>
                  </a:cubicBezTo>
                  <a:cubicBezTo>
                    <a:pt x="12085" y="53680"/>
                    <a:pt x="7648" y="51396"/>
                    <a:pt x="4575" y="46819"/>
                  </a:cubicBezTo>
                  <a:cubicBezTo>
                    <a:pt x="1525" y="42224"/>
                    <a:pt x="0" y="35567"/>
                    <a:pt x="0" y="26857"/>
                  </a:cubicBezTo>
                  <a:cubicBezTo>
                    <a:pt x="0" y="18122"/>
                    <a:pt x="1525" y="11474"/>
                    <a:pt x="4575" y="6896"/>
                  </a:cubicBezTo>
                  <a:cubicBezTo>
                    <a:pt x="7648" y="2302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CA03E7E-0CCB-1E2F-C45E-BFC0568C21E3}"/>
                </a:ext>
              </a:extLst>
            </p:cNvPr>
            <p:cNvSpPr/>
            <p:nvPr/>
          </p:nvSpPr>
          <p:spPr>
            <a:xfrm>
              <a:off x="6955248" y="3304888"/>
              <a:ext cx="40029" cy="40136"/>
            </a:xfrm>
            <a:custGeom>
              <a:avLst/>
              <a:gdLst>
                <a:gd name="connsiteX0" fmla="*/ 40029 w 40029"/>
                <a:gd name="connsiteY0" fmla="*/ 4192 h 40136"/>
                <a:gd name="connsiteX1" fmla="*/ 24192 w 40029"/>
                <a:gd name="connsiteY1" fmla="*/ 20098 h 40136"/>
                <a:gd name="connsiteX2" fmla="*/ 40029 w 40029"/>
                <a:gd name="connsiteY2" fmla="*/ 35944 h 40136"/>
                <a:gd name="connsiteX3" fmla="*/ 35905 w 40029"/>
                <a:gd name="connsiteY3" fmla="*/ 40136 h 40136"/>
                <a:gd name="connsiteX4" fmla="*/ 20000 w 40029"/>
                <a:gd name="connsiteY4" fmla="*/ 24222 h 40136"/>
                <a:gd name="connsiteX5" fmla="*/ 4086 w 40029"/>
                <a:gd name="connsiteY5" fmla="*/ 40136 h 40136"/>
                <a:gd name="connsiteX6" fmla="*/ 0 w 40029"/>
                <a:gd name="connsiteY6" fmla="*/ 35944 h 40136"/>
                <a:gd name="connsiteX7" fmla="*/ 15807 w 40029"/>
                <a:gd name="connsiteY7" fmla="*/ 20098 h 40136"/>
                <a:gd name="connsiteX8" fmla="*/ 0 w 40029"/>
                <a:gd name="connsiteY8" fmla="*/ 4192 h 40136"/>
                <a:gd name="connsiteX9" fmla="*/ 4086 w 40029"/>
                <a:gd name="connsiteY9" fmla="*/ 0 h 40136"/>
                <a:gd name="connsiteX10" fmla="*/ 20000 w 40029"/>
                <a:gd name="connsiteY10" fmla="*/ 15906 h 40136"/>
                <a:gd name="connsiteX11" fmla="*/ 35905 w 40029"/>
                <a:gd name="connsiteY11" fmla="*/ 0 h 40136"/>
                <a:gd name="connsiteX12" fmla="*/ 40029 w 40029"/>
                <a:gd name="connsiteY12" fmla="*/ 4192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29" h="40136">
                  <a:moveTo>
                    <a:pt x="40029" y="4192"/>
                  </a:moveTo>
                  <a:lnTo>
                    <a:pt x="24192" y="20098"/>
                  </a:lnTo>
                  <a:lnTo>
                    <a:pt x="40029" y="35944"/>
                  </a:lnTo>
                  <a:lnTo>
                    <a:pt x="35905" y="40136"/>
                  </a:lnTo>
                  <a:lnTo>
                    <a:pt x="20000" y="24222"/>
                  </a:lnTo>
                  <a:lnTo>
                    <a:pt x="4086" y="40136"/>
                  </a:lnTo>
                  <a:lnTo>
                    <a:pt x="0" y="35944"/>
                  </a:lnTo>
                  <a:lnTo>
                    <a:pt x="15807" y="20098"/>
                  </a:lnTo>
                  <a:lnTo>
                    <a:pt x="0" y="4192"/>
                  </a:lnTo>
                  <a:lnTo>
                    <a:pt x="4086" y="0"/>
                  </a:lnTo>
                  <a:lnTo>
                    <a:pt x="20000" y="15906"/>
                  </a:lnTo>
                  <a:lnTo>
                    <a:pt x="35905" y="0"/>
                  </a:lnTo>
                  <a:lnTo>
                    <a:pt x="40029" y="419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1724A09-93EF-8CE0-74F0-95476B07FB43}"/>
                </a:ext>
              </a:extLst>
            </p:cNvPr>
            <p:cNvSpPr/>
            <p:nvPr/>
          </p:nvSpPr>
          <p:spPr>
            <a:xfrm>
              <a:off x="7012783" y="3295460"/>
              <a:ext cx="30810" cy="51746"/>
            </a:xfrm>
            <a:custGeom>
              <a:avLst/>
              <a:gdLst>
                <a:gd name="connsiteX0" fmla="*/ 1001 w 30810"/>
                <a:gd name="connsiteY0" fmla="*/ 45852 h 51746"/>
                <a:gd name="connsiteX1" fmla="*/ 12440 w 30810"/>
                <a:gd name="connsiteY1" fmla="*/ 45852 h 51746"/>
                <a:gd name="connsiteX2" fmla="*/ 12440 w 30810"/>
                <a:gd name="connsiteY2" fmla="*/ 6374 h 51746"/>
                <a:gd name="connsiteX3" fmla="*/ 0 w 30810"/>
                <a:gd name="connsiteY3" fmla="*/ 8873 h 51746"/>
                <a:gd name="connsiteX4" fmla="*/ 0 w 30810"/>
                <a:gd name="connsiteY4" fmla="*/ 2498 h 51746"/>
                <a:gd name="connsiteX5" fmla="*/ 12372 w 30810"/>
                <a:gd name="connsiteY5" fmla="*/ 0 h 51746"/>
                <a:gd name="connsiteX6" fmla="*/ 19371 w 30810"/>
                <a:gd name="connsiteY6" fmla="*/ 0 h 51746"/>
                <a:gd name="connsiteX7" fmla="*/ 19371 w 30810"/>
                <a:gd name="connsiteY7" fmla="*/ 45852 h 51746"/>
                <a:gd name="connsiteX8" fmla="*/ 30810 w 30810"/>
                <a:gd name="connsiteY8" fmla="*/ 45852 h 51746"/>
                <a:gd name="connsiteX9" fmla="*/ 30810 w 30810"/>
                <a:gd name="connsiteY9" fmla="*/ 51747 h 51746"/>
                <a:gd name="connsiteX10" fmla="*/ 1001 w 30810"/>
                <a:gd name="connsiteY10" fmla="*/ 51747 h 51746"/>
                <a:gd name="connsiteX11" fmla="*/ 1001 w 30810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0" h="51746">
                  <a:moveTo>
                    <a:pt x="1001" y="45852"/>
                  </a:moveTo>
                  <a:lnTo>
                    <a:pt x="12440" y="45852"/>
                  </a:lnTo>
                  <a:lnTo>
                    <a:pt x="12440" y="6374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72" y="0"/>
                  </a:lnTo>
                  <a:lnTo>
                    <a:pt x="19371" y="0"/>
                  </a:lnTo>
                  <a:lnTo>
                    <a:pt x="19371" y="45852"/>
                  </a:lnTo>
                  <a:lnTo>
                    <a:pt x="30810" y="45852"/>
                  </a:lnTo>
                  <a:lnTo>
                    <a:pt x="30810" y="51747"/>
                  </a:lnTo>
                  <a:lnTo>
                    <a:pt x="1001" y="51747"/>
                  </a:lnTo>
                  <a:lnTo>
                    <a:pt x="1001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31EED76-6D9B-137F-86C5-E6C195C8B30D}"/>
                </a:ext>
              </a:extLst>
            </p:cNvPr>
            <p:cNvSpPr/>
            <p:nvPr/>
          </p:nvSpPr>
          <p:spPr>
            <a:xfrm>
              <a:off x="7054828" y="3294527"/>
              <a:ext cx="35764" cy="53680"/>
            </a:xfrm>
            <a:custGeom>
              <a:avLst/>
              <a:gdLst>
                <a:gd name="connsiteX0" fmla="*/ 17882 w 35764"/>
                <a:gd name="connsiteY0" fmla="*/ 5544 h 53680"/>
                <a:gd name="connsiteX1" fmla="*/ 9737 w 35764"/>
                <a:gd name="connsiteY1" fmla="*/ 10883 h 53680"/>
                <a:gd name="connsiteX2" fmla="*/ 7033 w 35764"/>
                <a:gd name="connsiteY2" fmla="*/ 26857 h 53680"/>
                <a:gd name="connsiteX3" fmla="*/ 9737 w 35764"/>
                <a:gd name="connsiteY3" fmla="*/ 42831 h 53680"/>
                <a:gd name="connsiteX4" fmla="*/ 17882 w 35764"/>
                <a:gd name="connsiteY4" fmla="*/ 48136 h 53680"/>
                <a:gd name="connsiteX5" fmla="*/ 26027 w 35764"/>
                <a:gd name="connsiteY5" fmla="*/ 42831 h 53680"/>
                <a:gd name="connsiteX6" fmla="*/ 28765 w 35764"/>
                <a:gd name="connsiteY6" fmla="*/ 26857 h 53680"/>
                <a:gd name="connsiteX7" fmla="*/ 26027 w 35764"/>
                <a:gd name="connsiteY7" fmla="*/ 10883 h 53680"/>
                <a:gd name="connsiteX8" fmla="*/ 17882 w 35764"/>
                <a:gd name="connsiteY8" fmla="*/ 5544 h 53680"/>
                <a:gd name="connsiteX9" fmla="*/ 17882 w 35764"/>
                <a:gd name="connsiteY9" fmla="*/ 0 h 53680"/>
                <a:gd name="connsiteX10" fmla="*/ 31152 w 35764"/>
                <a:gd name="connsiteY10" fmla="*/ 6896 h 53680"/>
                <a:gd name="connsiteX11" fmla="*/ 35764 w 35764"/>
                <a:gd name="connsiteY11" fmla="*/ 26857 h 53680"/>
                <a:gd name="connsiteX12" fmla="*/ 31152 w 35764"/>
                <a:gd name="connsiteY12" fmla="*/ 46819 h 53680"/>
                <a:gd name="connsiteX13" fmla="*/ 17882 w 35764"/>
                <a:gd name="connsiteY13" fmla="*/ 53680 h 53680"/>
                <a:gd name="connsiteX14" fmla="*/ 4569 w 35764"/>
                <a:gd name="connsiteY14" fmla="*/ 46819 h 53680"/>
                <a:gd name="connsiteX15" fmla="*/ 0 w 35764"/>
                <a:gd name="connsiteY15" fmla="*/ 26857 h 53680"/>
                <a:gd name="connsiteX16" fmla="*/ 4569 w 35764"/>
                <a:gd name="connsiteY16" fmla="*/ 6896 h 53680"/>
                <a:gd name="connsiteX17" fmla="*/ 17882 w 35764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4" h="53680">
                  <a:moveTo>
                    <a:pt x="17882" y="5544"/>
                  </a:moveTo>
                  <a:cubicBezTo>
                    <a:pt x="14280" y="5544"/>
                    <a:pt x="11559" y="7324"/>
                    <a:pt x="9737" y="10883"/>
                  </a:cubicBezTo>
                  <a:cubicBezTo>
                    <a:pt x="7931" y="14417"/>
                    <a:pt x="7033" y="19739"/>
                    <a:pt x="7033" y="26857"/>
                  </a:cubicBezTo>
                  <a:cubicBezTo>
                    <a:pt x="7033" y="33950"/>
                    <a:pt x="7931" y="39281"/>
                    <a:pt x="9737" y="42831"/>
                  </a:cubicBezTo>
                  <a:cubicBezTo>
                    <a:pt x="11559" y="46365"/>
                    <a:pt x="14280" y="48136"/>
                    <a:pt x="17882" y="48136"/>
                  </a:cubicBezTo>
                  <a:cubicBezTo>
                    <a:pt x="21510" y="48136"/>
                    <a:pt x="24222" y="46365"/>
                    <a:pt x="26027" y="42831"/>
                  </a:cubicBezTo>
                  <a:cubicBezTo>
                    <a:pt x="27850" y="39281"/>
                    <a:pt x="28765" y="33950"/>
                    <a:pt x="28765" y="26857"/>
                  </a:cubicBezTo>
                  <a:cubicBezTo>
                    <a:pt x="28765" y="19739"/>
                    <a:pt x="27850" y="14417"/>
                    <a:pt x="26027" y="10883"/>
                  </a:cubicBezTo>
                  <a:cubicBezTo>
                    <a:pt x="24222" y="7324"/>
                    <a:pt x="21510" y="5544"/>
                    <a:pt x="17882" y="5544"/>
                  </a:cubicBezTo>
                  <a:moveTo>
                    <a:pt x="17882" y="0"/>
                  </a:moveTo>
                  <a:cubicBezTo>
                    <a:pt x="23683" y="0"/>
                    <a:pt x="28107" y="2302"/>
                    <a:pt x="31152" y="6896"/>
                  </a:cubicBezTo>
                  <a:cubicBezTo>
                    <a:pt x="34224" y="11474"/>
                    <a:pt x="35764" y="18122"/>
                    <a:pt x="35764" y="26857"/>
                  </a:cubicBezTo>
                  <a:cubicBezTo>
                    <a:pt x="35764" y="35567"/>
                    <a:pt x="34224" y="42224"/>
                    <a:pt x="31152" y="46819"/>
                  </a:cubicBezTo>
                  <a:cubicBezTo>
                    <a:pt x="28107" y="51396"/>
                    <a:pt x="23683" y="53680"/>
                    <a:pt x="17882" y="53680"/>
                  </a:cubicBezTo>
                  <a:cubicBezTo>
                    <a:pt x="12081" y="53680"/>
                    <a:pt x="7641" y="51396"/>
                    <a:pt x="4569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69" y="6896"/>
                  </a:cubicBezTo>
                  <a:cubicBezTo>
                    <a:pt x="7641" y="2302"/>
                    <a:pt x="12081" y="0"/>
                    <a:pt x="17882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7FB1A68-2C72-F933-A4A1-ABA3E5267A51}"/>
                </a:ext>
              </a:extLst>
            </p:cNvPr>
            <p:cNvSpPr/>
            <p:nvPr/>
          </p:nvSpPr>
          <p:spPr>
            <a:xfrm>
              <a:off x="7090592" y="3263357"/>
              <a:ext cx="29004" cy="43627"/>
            </a:xfrm>
            <a:custGeom>
              <a:avLst/>
              <a:gdLst>
                <a:gd name="connsiteX0" fmla="*/ 2704 w 29004"/>
                <a:gd name="connsiteY0" fmla="*/ 41933 h 43627"/>
                <a:gd name="connsiteX1" fmla="*/ 2704 w 29004"/>
                <a:gd name="connsiteY1" fmla="*/ 36748 h 43627"/>
                <a:gd name="connsiteX2" fmla="*/ 7042 w 29004"/>
                <a:gd name="connsiteY2" fmla="*/ 38297 h 43627"/>
                <a:gd name="connsiteX3" fmla="*/ 11354 w 29004"/>
                <a:gd name="connsiteY3" fmla="*/ 38836 h 43627"/>
                <a:gd name="connsiteX4" fmla="*/ 19944 w 29004"/>
                <a:gd name="connsiteY4" fmla="*/ 35063 h 43627"/>
                <a:gd name="connsiteX5" fmla="*/ 23349 w 29004"/>
                <a:gd name="connsiteY5" fmla="*/ 23546 h 43627"/>
                <a:gd name="connsiteX6" fmla="*/ 19208 w 29004"/>
                <a:gd name="connsiteY6" fmla="*/ 27259 h 43627"/>
                <a:gd name="connsiteX7" fmla="*/ 13664 w 29004"/>
                <a:gd name="connsiteY7" fmla="*/ 28560 h 43627"/>
                <a:gd name="connsiteX8" fmla="*/ 3662 w 29004"/>
                <a:gd name="connsiteY8" fmla="*/ 24753 h 43627"/>
                <a:gd name="connsiteX9" fmla="*/ 0 w 29004"/>
                <a:gd name="connsiteY9" fmla="*/ 14306 h 43627"/>
                <a:gd name="connsiteX10" fmla="*/ 3833 w 29004"/>
                <a:gd name="connsiteY10" fmla="*/ 3919 h 43627"/>
                <a:gd name="connsiteX11" fmla="*/ 14023 w 29004"/>
                <a:gd name="connsiteY11" fmla="*/ 0 h 43627"/>
                <a:gd name="connsiteX12" fmla="*/ 25146 w 29004"/>
                <a:gd name="connsiteY12" fmla="*/ 5604 h 43627"/>
                <a:gd name="connsiteX13" fmla="*/ 29005 w 29004"/>
                <a:gd name="connsiteY13" fmla="*/ 21826 h 43627"/>
                <a:gd name="connsiteX14" fmla="*/ 24273 w 29004"/>
                <a:gd name="connsiteY14" fmla="*/ 37706 h 43627"/>
                <a:gd name="connsiteX15" fmla="*/ 11602 w 29004"/>
                <a:gd name="connsiteY15" fmla="*/ 43627 h 43627"/>
                <a:gd name="connsiteX16" fmla="*/ 7264 w 29004"/>
                <a:gd name="connsiteY16" fmla="*/ 43199 h 43627"/>
                <a:gd name="connsiteX17" fmla="*/ 2704 w 29004"/>
                <a:gd name="connsiteY17" fmla="*/ 41933 h 43627"/>
                <a:gd name="connsiteX18" fmla="*/ 14023 w 29004"/>
                <a:gd name="connsiteY18" fmla="*/ 24111 h 43627"/>
                <a:gd name="connsiteX19" fmla="*/ 20081 w 29004"/>
                <a:gd name="connsiteY19" fmla="*/ 21493 h 43627"/>
                <a:gd name="connsiteX20" fmla="*/ 22331 w 29004"/>
                <a:gd name="connsiteY20" fmla="*/ 14306 h 43627"/>
                <a:gd name="connsiteX21" fmla="*/ 20081 w 29004"/>
                <a:gd name="connsiteY21" fmla="*/ 7153 h 43627"/>
                <a:gd name="connsiteX22" fmla="*/ 14023 w 29004"/>
                <a:gd name="connsiteY22" fmla="*/ 4509 h 43627"/>
                <a:gd name="connsiteX23" fmla="*/ 7940 w 29004"/>
                <a:gd name="connsiteY23" fmla="*/ 7153 h 43627"/>
                <a:gd name="connsiteX24" fmla="*/ 5715 w 29004"/>
                <a:gd name="connsiteY24" fmla="*/ 14306 h 43627"/>
                <a:gd name="connsiteX25" fmla="*/ 7940 w 29004"/>
                <a:gd name="connsiteY25" fmla="*/ 21493 h 43627"/>
                <a:gd name="connsiteX26" fmla="*/ 14023 w 29004"/>
                <a:gd name="connsiteY26" fmla="*/ 24111 h 4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004" h="43627">
                  <a:moveTo>
                    <a:pt x="2704" y="41933"/>
                  </a:moveTo>
                  <a:lnTo>
                    <a:pt x="2704" y="36748"/>
                  </a:lnTo>
                  <a:cubicBezTo>
                    <a:pt x="4133" y="37424"/>
                    <a:pt x="5579" y="37946"/>
                    <a:pt x="7042" y="38297"/>
                  </a:cubicBezTo>
                  <a:cubicBezTo>
                    <a:pt x="8505" y="38656"/>
                    <a:pt x="9942" y="38836"/>
                    <a:pt x="11354" y="38836"/>
                  </a:cubicBezTo>
                  <a:cubicBezTo>
                    <a:pt x="15110" y="38836"/>
                    <a:pt x="17968" y="37578"/>
                    <a:pt x="19944" y="35063"/>
                  </a:cubicBezTo>
                  <a:cubicBezTo>
                    <a:pt x="21929" y="32530"/>
                    <a:pt x="23067" y="28688"/>
                    <a:pt x="23349" y="23546"/>
                  </a:cubicBezTo>
                  <a:cubicBezTo>
                    <a:pt x="22263" y="25163"/>
                    <a:pt x="20877" y="26395"/>
                    <a:pt x="19208" y="27259"/>
                  </a:cubicBezTo>
                  <a:cubicBezTo>
                    <a:pt x="17540" y="28124"/>
                    <a:pt x="15692" y="28560"/>
                    <a:pt x="13664" y="28560"/>
                  </a:cubicBezTo>
                  <a:cubicBezTo>
                    <a:pt x="9454" y="28560"/>
                    <a:pt x="6118" y="27294"/>
                    <a:pt x="3662" y="24753"/>
                  </a:cubicBezTo>
                  <a:cubicBezTo>
                    <a:pt x="1224" y="22203"/>
                    <a:pt x="0" y="18721"/>
                    <a:pt x="0" y="14306"/>
                  </a:cubicBezTo>
                  <a:cubicBezTo>
                    <a:pt x="0" y="9985"/>
                    <a:pt x="1275" y="6528"/>
                    <a:pt x="3833" y="3919"/>
                  </a:cubicBezTo>
                  <a:cubicBezTo>
                    <a:pt x="6383" y="1309"/>
                    <a:pt x="9780" y="0"/>
                    <a:pt x="14023" y="0"/>
                  </a:cubicBezTo>
                  <a:cubicBezTo>
                    <a:pt x="18892" y="0"/>
                    <a:pt x="22596" y="1865"/>
                    <a:pt x="25146" y="5604"/>
                  </a:cubicBezTo>
                  <a:cubicBezTo>
                    <a:pt x="27722" y="9326"/>
                    <a:pt x="29005" y="14733"/>
                    <a:pt x="29005" y="21826"/>
                  </a:cubicBezTo>
                  <a:cubicBezTo>
                    <a:pt x="29005" y="28457"/>
                    <a:pt x="27431" y="33745"/>
                    <a:pt x="24273" y="37706"/>
                  </a:cubicBezTo>
                  <a:cubicBezTo>
                    <a:pt x="21142" y="41651"/>
                    <a:pt x="16915" y="43627"/>
                    <a:pt x="11602" y="43627"/>
                  </a:cubicBezTo>
                  <a:cubicBezTo>
                    <a:pt x="10173" y="43627"/>
                    <a:pt x="8727" y="43482"/>
                    <a:pt x="7264" y="43199"/>
                  </a:cubicBezTo>
                  <a:cubicBezTo>
                    <a:pt x="5801" y="42917"/>
                    <a:pt x="4287" y="42498"/>
                    <a:pt x="2704" y="41933"/>
                  </a:cubicBezTo>
                  <a:moveTo>
                    <a:pt x="14023" y="24111"/>
                  </a:moveTo>
                  <a:cubicBezTo>
                    <a:pt x="16582" y="24111"/>
                    <a:pt x="18601" y="23238"/>
                    <a:pt x="20081" y="21493"/>
                  </a:cubicBezTo>
                  <a:cubicBezTo>
                    <a:pt x="21578" y="19739"/>
                    <a:pt x="22331" y="17343"/>
                    <a:pt x="22331" y="14306"/>
                  </a:cubicBezTo>
                  <a:cubicBezTo>
                    <a:pt x="22331" y="11285"/>
                    <a:pt x="21578" y="8898"/>
                    <a:pt x="20081" y="7153"/>
                  </a:cubicBezTo>
                  <a:cubicBezTo>
                    <a:pt x="18601" y="5390"/>
                    <a:pt x="16582" y="4509"/>
                    <a:pt x="14023" y="4509"/>
                  </a:cubicBezTo>
                  <a:cubicBezTo>
                    <a:pt x="11474" y="4509"/>
                    <a:pt x="9446" y="5390"/>
                    <a:pt x="7940" y="7153"/>
                  </a:cubicBezTo>
                  <a:cubicBezTo>
                    <a:pt x="6460" y="8898"/>
                    <a:pt x="5715" y="11285"/>
                    <a:pt x="5715" y="14306"/>
                  </a:cubicBezTo>
                  <a:cubicBezTo>
                    <a:pt x="5715" y="17343"/>
                    <a:pt x="6460" y="19739"/>
                    <a:pt x="7940" y="21493"/>
                  </a:cubicBezTo>
                  <a:cubicBezTo>
                    <a:pt x="9446" y="23238"/>
                    <a:pt x="11474" y="24111"/>
                    <a:pt x="14023" y="24111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1167C2D-E8EC-6355-C0A2-0F5E3E01DA80}"/>
                </a:ext>
              </a:extLst>
            </p:cNvPr>
            <p:cNvSpPr/>
            <p:nvPr/>
          </p:nvSpPr>
          <p:spPr>
            <a:xfrm>
              <a:off x="7157329" y="3294527"/>
              <a:ext cx="32855" cy="52679"/>
            </a:xfrm>
            <a:custGeom>
              <a:avLst/>
              <a:gdLst>
                <a:gd name="connsiteX0" fmla="*/ 8419 w 32855"/>
                <a:gd name="connsiteY0" fmla="*/ 46784 h 52679"/>
                <a:gd name="connsiteX1" fmla="*/ 32855 w 32855"/>
                <a:gd name="connsiteY1" fmla="*/ 46784 h 52679"/>
                <a:gd name="connsiteX2" fmla="*/ 32855 w 32855"/>
                <a:gd name="connsiteY2" fmla="*/ 52679 h 52679"/>
                <a:gd name="connsiteX3" fmla="*/ 0 w 32855"/>
                <a:gd name="connsiteY3" fmla="*/ 52679 h 52679"/>
                <a:gd name="connsiteX4" fmla="*/ 0 w 32855"/>
                <a:gd name="connsiteY4" fmla="*/ 46784 h 52679"/>
                <a:gd name="connsiteX5" fmla="*/ 10849 w 32855"/>
                <a:gd name="connsiteY5" fmla="*/ 35730 h 52679"/>
                <a:gd name="connsiteX6" fmla="*/ 19508 w 32855"/>
                <a:gd name="connsiteY6" fmla="*/ 26755 h 52679"/>
                <a:gd name="connsiteX7" fmla="*/ 24188 w 32855"/>
                <a:gd name="connsiteY7" fmla="*/ 20372 h 52679"/>
                <a:gd name="connsiteX8" fmla="*/ 25540 w 32855"/>
                <a:gd name="connsiteY8" fmla="*/ 15213 h 52679"/>
                <a:gd name="connsiteX9" fmla="*/ 22631 w 32855"/>
                <a:gd name="connsiteY9" fmla="*/ 8488 h 52679"/>
                <a:gd name="connsiteX10" fmla="*/ 15110 w 32855"/>
                <a:gd name="connsiteY10" fmla="*/ 5887 h 52679"/>
                <a:gd name="connsiteX11" fmla="*/ 8145 w 32855"/>
                <a:gd name="connsiteY11" fmla="*/ 7033 h 52679"/>
                <a:gd name="connsiteX12" fmla="*/ 342 w 32855"/>
                <a:gd name="connsiteY12" fmla="*/ 10498 h 52679"/>
                <a:gd name="connsiteX13" fmla="*/ 342 w 32855"/>
                <a:gd name="connsiteY13" fmla="*/ 3431 h 52679"/>
                <a:gd name="connsiteX14" fmla="*/ 8248 w 32855"/>
                <a:gd name="connsiteY14" fmla="*/ 864 h 52679"/>
                <a:gd name="connsiteX15" fmla="*/ 14973 w 32855"/>
                <a:gd name="connsiteY15" fmla="*/ 0 h 52679"/>
                <a:gd name="connsiteX16" fmla="*/ 27798 w 32855"/>
                <a:gd name="connsiteY16" fmla="*/ 4013 h 52679"/>
                <a:gd name="connsiteX17" fmla="*/ 32581 w 32855"/>
                <a:gd name="connsiteY17" fmla="*/ 14759 h 52679"/>
                <a:gd name="connsiteX18" fmla="*/ 31366 w 32855"/>
                <a:gd name="connsiteY18" fmla="*/ 20825 h 52679"/>
                <a:gd name="connsiteX19" fmla="*/ 27028 w 32855"/>
                <a:gd name="connsiteY19" fmla="*/ 27550 h 52679"/>
                <a:gd name="connsiteX20" fmla="*/ 21518 w 32855"/>
                <a:gd name="connsiteY20" fmla="*/ 33377 h 52679"/>
                <a:gd name="connsiteX21" fmla="*/ 8419 w 32855"/>
                <a:gd name="connsiteY21" fmla="*/ 46784 h 5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855" h="52679">
                  <a:moveTo>
                    <a:pt x="8419" y="46784"/>
                  </a:moveTo>
                  <a:lnTo>
                    <a:pt x="32855" y="46784"/>
                  </a:lnTo>
                  <a:lnTo>
                    <a:pt x="32855" y="52679"/>
                  </a:lnTo>
                  <a:lnTo>
                    <a:pt x="0" y="52679"/>
                  </a:lnTo>
                  <a:lnTo>
                    <a:pt x="0" y="46784"/>
                  </a:lnTo>
                  <a:cubicBezTo>
                    <a:pt x="2661" y="44038"/>
                    <a:pt x="6272" y="40350"/>
                    <a:pt x="10849" y="35730"/>
                  </a:cubicBezTo>
                  <a:cubicBezTo>
                    <a:pt x="15444" y="31084"/>
                    <a:pt x="18336" y="28098"/>
                    <a:pt x="19508" y="26755"/>
                  </a:cubicBezTo>
                  <a:cubicBezTo>
                    <a:pt x="21749" y="24231"/>
                    <a:pt x="23307" y="22109"/>
                    <a:pt x="24188" y="20372"/>
                  </a:cubicBezTo>
                  <a:cubicBezTo>
                    <a:pt x="25086" y="18618"/>
                    <a:pt x="25540" y="16898"/>
                    <a:pt x="25540" y="15213"/>
                  </a:cubicBezTo>
                  <a:cubicBezTo>
                    <a:pt x="25540" y="12466"/>
                    <a:pt x="24573" y="10224"/>
                    <a:pt x="22631" y="8488"/>
                  </a:cubicBezTo>
                  <a:cubicBezTo>
                    <a:pt x="20714" y="6751"/>
                    <a:pt x="18207" y="5887"/>
                    <a:pt x="15110" y="5887"/>
                  </a:cubicBezTo>
                  <a:cubicBezTo>
                    <a:pt x="12911" y="5887"/>
                    <a:pt x="10592" y="6272"/>
                    <a:pt x="8145" y="7033"/>
                  </a:cubicBezTo>
                  <a:cubicBezTo>
                    <a:pt x="5715" y="7795"/>
                    <a:pt x="3114" y="8950"/>
                    <a:pt x="342" y="10498"/>
                  </a:cubicBezTo>
                  <a:lnTo>
                    <a:pt x="342" y="3431"/>
                  </a:lnTo>
                  <a:cubicBezTo>
                    <a:pt x="3166" y="2293"/>
                    <a:pt x="5801" y="1437"/>
                    <a:pt x="8248" y="864"/>
                  </a:cubicBezTo>
                  <a:cubicBezTo>
                    <a:pt x="10695" y="291"/>
                    <a:pt x="12937" y="0"/>
                    <a:pt x="14973" y="0"/>
                  </a:cubicBezTo>
                  <a:cubicBezTo>
                    <a:pt x="20338" y="0"/>
                    <a:pt x="24607" y="1335"/>
                    <a:pt x="27798" y="4013"/>
                  </a:cubicBezTo>
                  <a:cubicBezTo>
                    <a:pt x="30990" y="6691"/>
                    <a:pt x="32581" y="10276"/>
                    <a:pt x="32581" y="14759"/>
                  </a:cubicBezTo>
                  <a:cubicBezTo>
                    <a:pt x="32581" y="16890"/>
                    <a:pt x="32179" y="18909"/>
                    <a:pt x="31366" y="20825"/>
                  </a:cubicBezTo>
                  <a:cubicBezTo>
                    <a:pt x="30579" y="22716"/>
                    <a:pt x="29133" y="24958"/>
                    <a:pt x="27028" y="27550"/>
                  </a:cubicBezTo>
                  <a:cubicBezTo>
                    <a:pt x="26455" y="28218"/>
                    <a:pt x="24616" y="30160"/>
                    <a:pt x="21518" y="33377"/>
                  </a:cubicBezTo>
                  <a:cubicBezTo>
                    <a:pt x="18430" y="36568"/>
                    <a:pt x="14058" y="41035"/>
                    <a:pt x="8419" y="46784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84DCFC4-BE9A-1336-1BBC-486C2E356636}"/>
                </a:ext>
              </a:extLst>
            </p:cNvPr>
            <p:cNvSpPr/>
            <p:nvPr/>
          </p:nvSpPr>
          <p:spPr>
            <a:xfrm>
              <a:off x="7204883" y="3338402"/>
              <a:ext cx="7306" cy="8804"/>
            </a:xfrm>
            <a:custGeom>
              <a:avLst/>
              <a:gdLst>
                <a:gd name="connsiteX0" fmla="*/ 0 w 7306"/>
                <a:gd name="connsiteY0" fmla="*/ 0 h 8804"/>
                <a:gd name="connsiteX1" fmla="*/ 7307 w 7306"/>
                <a:gd name="connsiteY1" fmla="*/ 0 h 8804"/>
                <a:gd name="connsiteX2" fmla="*/ 7307 w 7306"/>
                <a:gd name="connsiteY2" fmla="*/ 8804 h 8804"/>
                <a:gd name="connsiteX3" fmla="*/ 0 w 7306"/>
                <a:gd name="connsiteY3" fmla="*/ 8804 h 8804"/>
                <a:gd name="connsiteX4" fmla="*/ 0 w 7306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6" h="8804">
                  <a:moveTo>
                    <a:pt x="0" y="0"/>
                  </a:moveTo>
                  <a:lnTo>
                    <a:pt x="7307" y="0"/>
                  </a:lnTo>
                  <a:lnTo>
                    <a:pt x="7307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D33FB72-6B1C-5C04-92F0-3314F9A60086}"/>
                </a:ext>
              </a:extLst>
            </p:cNvPr>
            <p:cNvSpPr/>
            <p:nvPr/>
          </p:nvSpPr>
          <p:spPr>
            <a:xfrm>
              <a:off x="7224528" y="3294527"/>
              <a:ext cx="35772" cy="53680"/>
            </a:xfrm>
            <a:custGeom>
              <a:avLst/>
              <a:gdLst>
                <a:gd name="connsiteX0" fmla="*/ 17891 w 35772"/>
                <a:gd name="connsiteY0" fmla="*/ 5544 h 53680"/>
                <a:gd name="connsiteX1" fmla="*/ 9745 w 35772"/>
                <a:gd name="connsiteY1" fmla="*/ 10883 h 53680"/>
                <a:gd name="connsiteX2" fmla="*/ 7042 w 35772"/>
                <a:gd name="connsiteY2" fmla="*/ 26857 h 53680"/>
                <a:gd name="connsiteX3" fmla="*/ 9745 w 35772"/>
                <a:gd name="connsiteY3" fmla="*/ 42831 h 53680"/>
                <a:gd name="connsiteX4" fmla="*/ 17891 w 35772"/>
                <a:gd name="connsiteY4" fmla="*/ 48136 h 53680"/>
                <a:gd name="connsiteX5" fmla="*/ 26036 w 35772"/>
                <a:gd name="connsiteY5" fmla="*/ 42831 h 53680"/>
                <a:gd name="connsiteX6" fmla="*/ 28774 w 35772"/>
                <a:gd name="connsiteY6" fmla="*/ 26857 h 53680"/>
                <a:gd name="connsiteX7" fmla="*/ 26036 w 35772"/>
                <a:gd name="connsiteY7" fmla="*/ 10883 h 53680"/>
                <a:gd name="connsiteX8" fmla="*/ 17891 w 35772"/>
                <a:gd name="connsiteY8" fmla="*/ 5544 h 53680"/>
                <a:gd name="connsiteX9" fmla="*/ 17891 w 35772"/>
                <a:gd name="connsiteY9" fmla="*/ 0 h 53680"/>
                <a:gd name="connsiteX10" fmla="*/ 31161 w 35772"/>
                <a:gd name="connsiteY10" fmla="*/ 6896 h 53680"/>
                <a:gd name="connsiteX11" fmla="*/ 35773 w 35772"/>
                <a:gd name="connsiteY11" fmla="*/ 26857 h 53680"/>
                <a:gd name="connsiteX12" fmla="*/ 31161 w 35772"/>
                <a:gd name="connsiteY12" fmla="*/ 46819 h 53680"/>
                <a:gd name="connsiteX13" fmla="*/ 17891 w 35772"/>
                <a:gd name="connsiteY13" fmla="*/ 53680 h 53680"/>
                <a:gd name="connsiteX14" fmla="*/ 4577 w 35772"/>
                <a:gd name="connsiteY14" fmla="*/ 46819 h 53680"/>
                <a:gd name="connsiteX15" fmla="*/ 0 w 35772"/>
                <a:gd name="connsiteY15" fmla="*/ 26857 h 53680"/>
                <a:gd name="connsiteX16" fmla="*/ 4577 w 35772"/>
                <a:gd name="connsiteY16" fmla="*/ 6896 h 53680"/>
                <a:gd name="connsiteX17" fmla="*/ 17891 w 35772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72" h="53680">
                  <a:moveTo>
                    <a:pt x="17891" y="5544"/>
                  </a:moveTo>
                  <a:cubicBezTo>
                    <a:pt x="14289" y="5544"/>
                    <a:pt x="11568" y="7324"/>
                    <a:pt x="9745" y="10883"/>
                  </a:cubicBezTo>
                  <a:cubicBezTo>
                    <a:pt x="7940" y="14417"/>
                    <a:pt x="7042" y="19739"/>
                    <a:pt x="7042" y="26857"/>
                  </a:cubicBezTo>
                  <a:cubicBezTo>
                    <a:pt x="7042" y="33950"/>
                    <a:pt x="7940" y="39281"/>
                    <a:pt x="9745" y="42831"/>
                  </a:cubicBezTo>
                  <a:cubicBezTo>
                    <a:pt x="11568" y="46365"/>
                    <a:pt x="14289" y="48136"/>
                    <a:pt x="17891" y="48136"/>
                  </a:cubicBezTo>
                  <a:cubicBezTo>
                    <a:pt x="21518" y="48136"/>
                    <a:pt x="24231" y="46365"/>
                    <a:pt x="26036" y="42831"/>
                  </a:cubicBezTo>
                  <a:cubicBezTo>
                    <a:pt x="27858" y="39281"/>
                    <a:pt x="28774" y="33950"/>
                    <a:pt x="28774" y="26857"/>
                  </a:cubicBezTo>
                  <a:cubicBezTo>
                    <a:pt x="28774" y="19739"/>
                    <a:pt x="27858" y="14417"/>
                    <a:pt x="26036" y="10883"/>
                  </a:cubicBezTo>
                  <a:cubicBezTo>
                    <a:pt x="24231" y="7324"/>
                    <a:pt x="21518" y="5544"/>
                    <a:pt x="17891" y="5544"/>
                  </a:cubicBezTo>
                  <a:moveTo>
                    <a:pt x="17891" y="0"/>
                  </a:moveTo>
                  <a:cubicBezTo>
                    <a:pt x="23692" y="0"/>
                    <a:pt x="28115" y="2302"/>
                    <a:pt x="31161" y="6896"/>
                  </a:cubicBezTo>
                  <a:cubicBezTo>
                    <a:pt x="34233" y="11474"/>
                    <a:pt x="35773" y="18122"/>
                    <a:pt x="35773" y="26857"/>
                  </a:cubicBezTo>
                  <a:cubicBezTo>
                    <a:pt x="35773" y="35567"/>
                    <a:pt x="34233" y="42224"/>
                    <a:pt x="31161" y="46819"/>
                  </a:cubicBezTo>
                  <a:cubicBezTo>
                    <a:pt x="28115" y="51396"/>
                    <a:pt x="23692" y="53680"/>
                    <a:pt x="17891" y="53680"/>
                  </a:cubicBezTo>
                  <a:cubicBezTo>
                    <a:pt x="12090" y="53680"/>
                    <a:pt x="7649" y="51396"/>
                    <a:pt x="4577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77" y="6896"/>
                  </a:cubicBezTo>
                  <a:cubicBezTo>
                    <a:pt x="7649" y="2302"/>
                    <a:pt x="12090" y="0"/>
                    <a:pt x="17891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9084811-F869-6444-9616-D9CC401F266C}"/>
                </a:ext>
              </a:extLst>
            </p:cNvPr>
            <p:cNvSpPr/>
            <p:nvPr/>
          </p:nvSpPr>
          <p:spPr>
            <a:xfrm>
              <a:off x="7274751" y="3304888"/>
              <a:ext cx="40033" cy="40136"/>
            </a:xfrm>
            <a:custGeom>
              <a:avLst/>
              <a:gdLst>
                <a:gd name="connsiteX0" fmla="*/ 40034 w 40033"/>
                <a:gd name="connsiteY0" fmla="*/ 4192 h 40136"/>
                <a:gd name="connsiteX1" fmla="*/ 24196 w 40033"/>
                <a:gd name="connsiteY1" fmla="*/ 20098 h 40136"/>
                <a:gd name="connsiteX2" fmla="*/ 40034 w 40033"/>
                <a:gd name="connsiteY2" fmla="*/ 35944 h 40136"/>
                <a:gd name="connsiteX3" fmla="*/ 35910 w 40033"/>
                <a:gd name="connsiteY3" fmla="*/ 40136 h 40136"/>
                <a:gd name="connsiteX4" fmla="*/ 20004 w 40033"/>
                <a:gd name="connsiteY4" fmla="*/ 24222 h 40136"/>
                <a:gd name="connsiteX5" fmla="*/ 4090 w 40033"/>
                <a:gd name="connsiteY5" fmla="*/ 40136 h 40136"/>
                <a:gd name="connsiteX6" fmla="*/ 0 w 40033"/>
                <a:gd name="connsiteY6" fmla="*/ 35944 h 40136"/>
                <a:gd name="connsiteX7" fmla="*/ 15803 w 40033"/>
                <a:gd name="connsiteY7" fmla="*/ 20098 h 40136"/>
                <a:gd name="connsiteX8" fmla="*/ 0 w 40033"/>
                <a:gd name="connsiteY8" fmla="*/ 4192 h 40136"/>
                <a:gd name="connsiteX9" fmla="*/ 4090 w 40033"/>
                <a:gd name="connsiteY9" fmla="*/ 0 h 40136"/>
                <a:gd name="connsiteX10" fmla="*/ 20004 w 40033"/>
                <a:gd name="connsiteY10" fmla="*/ 15906 h 40136"/>
                <a:gd name="connsiteX11" fmla="*/ 35910 w 40033"/>
                <a:gd name="connsiteY11" fmla="*/ 0 h 40136"/>
                <a:gd name="connsiteX12" fmla="*/ 40034 w 40033"/>
                <a:gd name="connsiteY12" fmla="*/ 4192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3" h="40136">
                  <a:moveTo>
                    <a:pt x="40034" y="4192"/>
                  </a:moveTo>
                  <a:lnTo>
                    <a:pt x="24196" y="20098"/>
                  </a:lnTo>
                  <a:lnTo>
                    <a:pt x="40034" y="35944"/>
                  </a:lnTo>
                  <a:lnTo>
                    <a:pt x="35910" y="40136"/>
                  </a:lnTo>
                  <a:lnTo>
                    <a:pt x="20004" y="24222"/>
                  </a:lnTo>
                  <a:lnTo>
                    <a:pt x="4090" y="40136"/>
                  </a:lnTo>
                  <a:lnTo>
                    <a:pt x="0" y="35944"/>
                  </a:lnTo>
                  <a:lnTo>
                    <a:pt x="15803" y="20098"/>
                  </a:lnTo>
                  <a:lnTo>
                    <a:pt x="0" y="4192"/>
                  </a:lnTo>
                  <a:lnTo>
                    <a:pt x="4090" y="0"/>
                  </a:lnTo>
                  <a:lnTo>
                    <a:pt x="20004" y="15906"/>
                  </a:lnTo>
                  <a:lnTo>
                    <a:pt x="35910" y="0"/>
                  </a:lnTo>
                  <a:lnTo>
                    <a:pt x="40034" y="419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64CCA9E-B7E2-C0AE-76BA-A2C8A4EE1E2E}"/>
                </a:ext>
              </a:extLst>
            </p:cNvPr>
            <p:cNvSpPr/>
            <p:nvPr/>
          </p:nvSpPr>
          <p:spPr>
            <a:xfrm>
              <a:off x="7332291" y="3295460"/>
              <a:ext cx="30810" cy="51746"/>
            </a:xfrm>
            <a:custGeom>
              <a:avLst/>
              <a:gdLst>
                <a:gd name="connsiteX0" fmla="*/ 1001 w 30810"/>
                <a:gd name="connsiteY0" fmla="*/ 45852 h 51746"/>
                <a:gd name="connsiteX1" fmla="*/ 12440 w 30810"/>
                <a:gd name="connsiteY1" fmla="*/ 45852 h 51746"/>
                <a:gd name="connsiteX2" fmla="*/ 12440 w 30810"/>
                <a:gd name="connsiteY2" fmla="*/ 6374 h 51746"/>
                <a:gd name="connsiteX3" fmla="*/ 0 w 30810"/>
                <a:gd name="connsiteY3" fmla="*/ 8873 h 51746"/>
                <a:gd name="connsiteX4" fmla="*/ 0 w 30810"/>
                <a:gd name="connsiteY4" fmla="*/ 2498 h 51746"/>
                <a:gd name="connsiteX5" fmla="*/ 12372 w 30810"/>
                <a:gd name="connsiteY5" fmla="*/ 0 h 51746"/>
                <a:gd name="connsiteX6" fmla="*/ 19371 w 30810"/>
                <a:gd name="connsiteY6" fmla="*/ 0 h 51746"/>
                <a:gd name="connsiteX7" fmla="*/ 19371 w 30810"/>
                <a:gd name="connsiteY7" fmla="*/ 45852 h 51746"/>
                <a:gd name="connsiteX8" fmla="*/ 30810 w 30810"/>
                <a:gd name="connsiteY8" fmla="*/ 45852 h 51746"/>
                <a:gd name="connsiteX9" fmla="*/ 30810 w 30810"/>
                <a:gd name="connsiteY9" fmla="*/ 51747 h 51746"/>
                <a:gd name="connsiteX10" fmla="*/ 1001 w 30810"/>
                <a:gd name="connsiteY10" fmla="*/ 51747 h 51746"/>
                <a:gd name="connsiteX11" fmla="*/ 1001 w 30810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0" h="51746">
                  <a:moveTo>
                    <a:pt x="1001" y="45852"/>
                  </a:moveTo>
                  <a:lnTo>
                    <a:pt x="12440" y="45852"/>
                  </a:lnTo>
                  <a:lnTo>
                    <a:pt x="12440" y="6374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72" y="0"/>
                  </a:lnTo>
                  <a:lnTo>
                    <a:pt x="19371" y="0"/>
                  </a:lnTo>
                  <a:lnTo>
                    <a:pt x="19371" y="45852"/>
                  </a:lnTo>
                  <a:lnTo>
                    <a:pt x="30810" y="45852"/>
                  </a:lnTo>
                  <a:lnTo>
                    <a:pt x="30810" y="51747"/>
                  </a:lnTo>
                  <a:lnTo>
                    <a:pt x="1001" y="51747"/>
                  </a:lnTo>
                  <a:lnTo>
                    <a:pt x="1001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1E0BAF0-8304-CEEE-23F8-1041AECBA2BC}"/>
                </a:ext>
              </a:extLst>
            </p:cNvPr>
            <p:cNvSpPr/>
            <p:nvPr/>
          </p:nvSpPr>
          <p:spPr>
            <a:xfrm>
              <a:off x="7374326" y="3294527"/>
              <a:ext cx="35772" cy="53680"/>
            </a:xfrm>
            <a:custGeom>
              <a:avLst/>
              <a:gdLst>
                <a:gd name="connsiteX0" fmla="*/ 17891 w 35772"/>
                <a:gd name="connsiteY0" fmla="*/ 5544 h 53680"/>
                <a:gd name="connsiteX1" fmla="*/ 9745 w 35772"/>
                <a:gd name="connsiteY1" fmla="*/ 10883 h 53680"/>
                <a:gd name="connsiteX2" fmla="*/ 7042 w 35772"/>
                <a:gd name="connsiteY2" fmla="*/ 26857 h 53680"/>
                <a:gd name="connsiteX3" fmla="*/ 9745 w 35772"/>
                <a:gd name="connsiteY3" fmla="*/ 42831 h 53680"/>
                <a:gd name="connsiteX4" fmla="*/ 17891 w 35772"/>
                <a:gd name="connsiteY4" fmla="*/ 48136 h 53680"/>
                <a:gd name="connsiteX5" fmla="*/ 26036 w 35772"/>
                <a:gd name="connsiteY5" fmla="*/ 42831 h 53680"/>
                <a:gd name="connsiteX6" fmla="*/ 28774 w 35772"/>
                <a:gd name="connsiteY6" fmla="*/ 26857 h 53680"/>
                <a:gd name="connsiteX7" fmla="*/ 26036 w 35772"/>
                <a:gd name="connsiteY7" fmla="*/ 10883 h 53680"/>
                <a:gd name="connsiteX8" fmla="*/ 17891 w 35772"/>
                <a:gd name="connsiteY8" fmla="*/ 5544 h 53680"/>
                <a:gd name="connsiteX9" fmla="*/ 17891 w 35772"/>
                <a:gd name="connsiteY9" fmla="*/ 0 h 53680"/>
                <a:gd name="connsiteX10" fmla="*/ 31161 w 35772"/>
                <a:gd name="connsiteY10" fmla="*/ 6896 h 53680"/>
                <a:gd name="connsiteX11" fmla="*/ 35773 w 35772"/>
                <a:gd name="connsiteY11" fmla="*/ 26857 h 53680"/>
                <a:gd name="connsiteX12" fmla="*/ 31161 w 35772"/>
                <a:gd name="connsiteY12" fmla="*/ 46819 h 53680"/>
                <a:gd name="connsiteX13" fmla="*/ 17891 w 35772"/>
                <a:gd name="connsiteY13" fmla="*/ 53680 h 53680"/>
                <a:gd name="connsiteX14" fmla="*/ 4577 w 35772"/>
                <a:gd name="connsiteY14" fmla="*/ 46819 h 53680"/>
                <a:gd name="connsiteX15" fmla="*/ 0 w 35772"/>
                <a:gd name="connsiteY15" fmla="*/ 26857 h 53680"/>
                <a:gd name="connsiteX16" fmla="*/ 4577 w 35772"/>
                <a:gd name="connsiteY16" fmla="*/ 6896 h 53680"/>
                <a:gd name="connsiteX17" fmla="*/ 17891 w 35772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72" h="53680">
                  <a:moveTo>
                    <a:pt x="17891" y="5544"/>
                  </a:moveTo>
                  <a:cubicBezTo>
                    <a:pt x="14289" y="5544"/>
                    <a:pt x="11568" y="7324"/>
                    <a:pt x="9745" y="10883"/>
                  </a:cubicBezTo>
                  <a:cubicBezTo>
                    <a:pt x="7940" y="14417"/>
                    <a:pt x="7042" y="19739"/>
                    <a:pt x="7042" y="26857"/>
                  </a:cubicBezTo>
                  <a:cubicBezTo>
                    <a:pt x="7042" y="33950"/>
                    <a:pt x="7940" y="39281"/>
                    <a:pt x="9745" y="42831"/>
                  </a:cubicBezTo>
                  <a:cubicBezTo>
                    <a:pt x="11568" y="46365"/>
                    <a:pt x="14289" y="48136"/>
                    <a:pt x="17891" y="48136"/>
                  </a:cubicBezTo>
                  <a:cubicBezTo>
                    <a:pt x="21518" y="48136"/>
                    <a:pt x="24231" y="46365"/>
                    <a:pt x="26036" y="42831"/>
                  </a:cubicBezTo>
                  <a:cubicBezTo>
                    <a:pt x="27858" y="39281"/>
                    <a:pt x="28774" y="33950"/>
                    <a:pt x="28774" y="26857"/>
                  </a:cubicBezTo>
                  <a:cubicBezTo>
                    <a:pt x="28774" y="19739"/>
                    <a:pt x="27858" y="14417"/>
                    <a:pt x="26036" y="10883"/>
                  </a:cubicBezTo>
                  <a:cubicBezTo>
                    <a:pt x="24231" y="7324"/>
                    <a:pt x="21518" y="5544"/>
                    <a:pt x="17891" y="5544"/>
                  </a:cubicBezTo>
                  <a:moveTo>
                    <a:pt x="17891" y="0"/>
                  </a:moveTo>
                  <a:cubicBezTo>
                    <a:pt x="23692" y="0"/>
                    <a:pt x="28115" y="2302"/>
                    <a:pt x="31161" y="6896"/>
                  </a:cubicBezTo>
                  <a:cubicBezTo>
                    <a:pt x="34233" y="11474"/>
                    <a:pt x="35773" y="18122"/>
                    <a:pt x="35773" y="26857"/>
                  </a:cubicBezTo>
                  <a:cubicBezTo>
                    <a:pt x="35773" y="35567"/>
                    <a:pt x="34233" y="42224"/>
                    <a:pt x="31161" y="46819"/>
                  </a:cubicBezTo>
                  <a:cubicBezTo>
                    <a:pt x="28115" y="51396"/>
                    <a:pt x="23692" y="53680"/>
                    <a:pt x="17891" y="53680"/>
                  </a:cubicBezTo>
                  <a:cubicBezTo>
                    <a:pt x="12090" y="53680"/>
                    <a:pt x="7649" y="51396"/>
                    <a:pt x="4577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77" y="6896"/>
                  </a:cubicBezTo>
                  <a:cubicBezTo>
                    <a:pt x="7649" y="2302"/>
                    <a:pt x="12090" y="0"/>
                    <a:pt x="17891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E77F998-CB12-F17F-EE7A-F203721E15FE}"/>
                </a:ext>
              </a:extLst>
            </p:cNvPr>
            <p:cNvSpPr/>
            <p:nvPr/>
          </p:nvSpPr>
          <p:spPr>
            <a:xfrm>
              <a:off x="7410099" y="3263357"/>
              <a:ext cx="29004" cy="43627"/>
            </a:xfrm>
            <a:custGeom>
              <a:avLst/>
              <a:gdLst>
                <a:gd name="connsiteX0" fmla="*/ 2704 w 29004"/>
                <a:gd name="connsiteY0" fmla="*/ 41933 h 43627"/>
                <a:gd name="connsiteX1" fmla="*/ 2704 w 29004"/>
                <a:gd name="connsiteY1" fmla="*/ 36748 h 43627"/>
                <a:gd name="connsiteX2" fmla="*/ 7042 w 29004"/>
                <a:gd name="connsiteY2" fmla="*/ 38297 h 43627"/>
                <a:gd name="connsiteX3" fmla="*/ 11345 w 29004"/>
                <a:gd name="connsiteY3" fmla="*/ 38836 h 43627"/>
                <a:gd name="connsiteX4" fmla="*/ 19935 w 29004"/>
                <a:gd name="connsiteY4" fmla="*/ 35063 h 43627"/>
                <a:gd name="connsiteX5" fmla="*/ 23349 w 29004"/>
                <a:gd name="connsiteY5" fmla="*/ 23546 h 43627"/>
                <a:gd name="connsiteX6" fmla="*/ 19208 w 29004"/>
                <a:gd name="connsiteY6" fmla="*/ 27259 h 43627"/>
                <a:gd name="connsiteX7" fmla="*/ 13655 w 29004"/>
                <a:gd name="connsiteY7" fmla="*/ 28560 h 43627"/>
                <a:gd name="connsiteX8" fmla="*/ 3662 w 29004"/>
                <a:gd name="connsiteY8" fmla="*/ 24753 h 43627"/>
                <a:gd name="connsiteX9" fmla="*/ 0 w 29004"/>
                <a:gd name="connsiteY9" fmla="*/ 14306 h 43627"/>
                <a:gd name="connsiteX10" fmla="*/ 3833 w 29004"/>
                <a:gd name="connsiteY10" fmla="*/ 3919 h 43627"/>
                <a:gd name="connsiteX11" fmla="*/ 14023 w 29004"/>
                <a:gd name="connsiteY11" fmla="*/ 0 h 43627"/>
                <a:gd name="connsiteX12" fmla="*/ 25146 w 29004"/>
                <a:gd name="connsiteY12" fmla="*/ 5604 h 43627"/>
                <a:gd name="connsiteX13" fmla="*/ 29005 w 29004"/>
                <a:gd name="connsiteY13" fmla="*/ 21826 h 43627"/>
                <a:gd name="connsiteX14" fmla="*/ 24273 w 29004"/>
                <a:gd name="connsiteY14" fmla="*/ 37706 h 43627"/>
                <a:gd name="connsiteX15" fmla="*/ 11602 w 29004"/>
                <a:gd name="connsiteY15" fmla="*/ 43627 h 43627"/>
                <a:gd name="connsiteX16" fmla="*/ 7264 w 29004"/>
                <a:gd name="connsiteY16" fmla="*/ 43199 h 43627"/>
                <a:gd name="connsiteX17" fmla="*/ 2704 w 29004"/>
                <a:gd name="connsiteY17" fmla="*/ 41933 h 43627"/>
                <a:gd name="connsiteX18" fmla="*/ 14023 w 29004"/>
                <a:gd name="connsiteY18" fmla="*/ 24111 h 43627"/>
                <a:gd name="connsiteX19" fmla="*/ 20081 w 29004"/>
                <a:gd name="connsiteY19" fmla="*/ 21493 h 43627"/>
                <a:gd name="connsiteX20" fmla="*/ 22331 w 29004"/>
                <a:gd name="connsiteY20" fmla="*/ 14306 h 43627"/>
                <a:gd name="connsiteX21" fmla="*/ 20081 w 29004"/>
                <a:gd name="connsiteY21" fmla="*/ 7153 h 43627"/>
                <a:gd name="connsiteX22" fmla="*/ 14023 w 29004"/>
                <a:gd name="connsiteY22" fmla="*/ 4509 h 43627"/>
                <a:gd name="connsiteX23" fmla="*/ 7940 w 29004"/>
                <a:gd name="connsiteY23" fmla="*/ 7153 h 43627"/>
                <a:gd name="connsiteX24" fmla="*/ 5715 w 29004"/>
                <a:gd name="connsiteY24" fmla="*/ 14306 h 43627"/>
                <a:gd name="connsiteX25" fmla="*/ 7940 w 29004"/>
                <a:gd name="connsiteY25" fmla="*/ 21493 h 43627"/>
                <a:gd name="connsiteX26" fmla="*/ 14023 w 29004"/>
                <a:gd name="connsiteY26" fmla="*/ 24111 h 4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004" h="43627">
                  <a:moveTo>
                    <a:pt x="2704" y="41933"/>
                  </a:moveTo>
                  <a:lnTo>
                    <a:pt x="2704" y="36748"/>
                  </a:lnTo>
                  <a:cubicBezTo>
                    <a:pt x="4133" y="37424"/>
                    <a:pt x="5578" y="37946"/>
                    <a:pt x="7042" y="38297"/>
                  </a:cubicBezTo>
                  <a:cubicBezTo>
                    <a:pt x="8505" y="38656"/>
                    <a:pt x="9942" y="38836"/>
                    <a:pt x="11345" y="38836"/>
                  </a:cubicBezTo>
                  <a:cubicBezTo>
                    <a:pt x="15101" y="38836"/>
                    <a:pt x="17968" y="37578"/>
                    <a:pt x="19935" y="35063"/>
                  </a:cubicBezTo>
                  <a:cubicBezTo>
                    <a:pt x="21929" y="32530"/>
                    <a:pt x="23067" y="28688"/>
                    <a:pt x="23349" y="23546"/>
                  </a:cubicBezTo>
                  <a:cubicBezTo>
                    <a:pt x="22263" y="25163"/>
                    <a:pt x="20877" y="26395"/>
                    <a:pt x="19208" y="27259"/>
                  </a:cubicBezTo>
                  <a:cubicBezTo>
                    <a:pt x="17540" y="28124"/>
                    <a:pt x="15683" y="28560"/>
                    <a:pt x="13655" y="28560"/>
                  </a:cubicBezTo>
                  <a:cubicBezTo>
                    <a:pt x="9454" y="28560"/>
                    <a:pt x="6117" y="27294"/>
                    <a:pt x="3662" y="24753"/>
                  </a:cubicBezTo>
                  <a:cubicBezTo>
                    <a:pt x="1223" y="22203"/>
                    <a:pt x="0" y="18721"/>
                    <a:pt x="0" y="14306"/>
                  </a:cubicBezTo>
                  <a:cubicBezTo>
                    <a:pt x="0" y="9985"/>
                    <a:pt x="1275" y="6528"/>
                    <a:pt x="3833" y="3919"/>
                  </a:cubicBezTo>
                  <a:cubicBezTo>
                    <a:pt x="6383" y="1309"/>
                    <a:pt x="9779" y="0"/>
                    <a:pt x="14023" y="0"/>
                  </a:cubicBezTo>
                  <a:cubicBezTo>
                    <a:pt x="18892" y="0"/>
                    <a:pt x="22596" y="1865"/>
                    <a:pt x="25146" y="5604"/>
                  </a:cubicBezTo>
                  <a:cubicBezTo>
                    <a:pt x="27721" y="9326"/>
                    <a:pt x="29005" y="14733"/>
                    <a:pt x="29005" y="21826"/>
                  </a:cubicBezTo>
                  <a:cubicBezTo>
                    <a:pt x="29005" y="28457"/>
                    <a:pt x="27431" y="33745"/>
                    <a:pt x="24273" y="37706"/>
                  </a:cubicBezTo>
                  <a:cubicBezTo>
                    <a:pt x="21142" y="41651"/>
                    <a:pt x="16915" y="43627"/>
                    <a:pt x="11602" y="43627"/>
                  </a:cubicBezTo>
                  <a:cubicBezTo>
                    <a:pt x="10173" y="43627"/>
                    <a:pt x="8727" y="43482"/>
                    <a:pt x="7264" y="43199"/>
                  </a:cubicBezTo>
                  <a:cubicBezTo>
                    <a:pt x="5801" y="42917"/>
                    <a:pt x="4278" y="42498"/>
                    <a:pt x="2704" y="41933"/>
                  </a:cubicBezTo>
                  <a:moveTo>
                    <a:pt x="14023" y="24111"/>
                  </a:moveTo>
                  <a:cubicBezTo>
                    <a:pt x="16582" y="24111"/>
                    <a:pt x="18601" y="23238"/>
                    <a:pt x="20081" y="21493"/>
                  </a:cubicBezTo>
                  <a:cubicBezTo>
                    <a:pt x="21578" y="19739"/>
                    <a:pt x="22331" y="17343"/>
                    <a:pt x="22331" y="14306"/>
                  </a:cubicBezTo>
                  <a:cubicBezTo>
                    <a:pt x="22331" y="11285"/>
                    <a:pt x="21578" y="8898"/>
                    <a:pt x="20081" y="7153"/>
                  </a:cubicBezTo>
                  <a:cubicBezTo>
                    <a:pt x="18601" y="5390"/>
                    <a:pt x="16582" y="4509"/>
                    <a:pt x="14023" y="4509"/>
                  </a:cubicBezTo>
                  <a:cubicBezTo>
                    <a:pt x="11474" y="4509"/>
                    <a:pt x="9446" y="5390"/>
                    <a:pt x="7940" y="7153"/>
                  </a:cubicBezTo>
                  <a:cubicBezTo>
                    <a:pt x="6460" y="8898"/>
                    <a:pt x="5715" y="11285"/>
                    <a:pt x="5715" y="14306"/>
                  </a:cubicBezTo>
                  <a:cubicBezTo>
                    <a:pt x="5715" y="17343"/>
                    <a:pt x="6460" y="19739"/>
                    <a:pt x="7940" y="21493"/>
                  </a:cubicBezTo>
                  <a:cubicBezTo>
                    <a:pt x="9446" y="23238"/>
                    <a:pt x="11474" y="24111"/>
                    <a:pt x="14023" y="24111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4000F0F-3AA3-7CA3-DAA1-CE064BC5902B}"/>
                </a:ext>
              </a:extLst>
            </p:cNvPr>
            <p:cNvSpPr/>
            <p:nvPr/>
          </p:nvSpPr>
          <p:spPr>
            <a:xfrm>
              <a:off x="7475638" y="3294527"/>
              <a:ext cx="34070" cy="53680"/>
            </a:xfrm>
            <a:custGeom>
              <a:avLst/>
              <a:gdLst>
                <a:gd name="connsiteX0" fmla="*/ 23392 w 34070"/>
                <a:gd name="connsiteY0" fmla="*/ 24778 h 53680"/>
                <a:gd name="connsiteX1" fmla="*/ 31229 w 34070"/>
                <a:gd name="connsiteY1" fmla="*/ 29253 h 53680"/>
                <a:gd name="connsiteX2" fmla="*/ 34070 w 34070"/>
                <a:gd name="connsiteY2" fmla="*/ 37638 h 53680"/>
                <a:gd name="connsiteX3" fmla="*/ 28800 w 34070"/>
                <a:gd name="connsiteY3" fmla="*/ 49488 h 53680"/>
                <a:gd name="connsiteX4" fmla="*/ 13827 w 34070"/>
                <a:gd name="connsiteY4" fmla="*/ 53680 h 53680"/>
                <a:gd name="connsiteX5" fmla="*/ 7101 w 34070"/>
                <a:gd name="connsiteY5" fmla="*/ 53022 h 53680"/>
                <a:gd name="connsiteX6" fmla="*/ 0 w 34070"/>
                <a:gd name="connsiteY6" fmla="*/ 51122 h 53680"/>
                <a:gd name="connsiteX7" fmla="*/ 0 w 34070"/>
                <a:gd name="connsiteY7" fmla="*/ 44363 h 53680"/>
                <a:gd name="connsiteX8" fmla="*/ 6374 w 34070"/>
                <a:gd name="connsiteY8" fmla="*/ 46921 h 53680"/>
                <a:gd name="connsiteX9" fmla="*/ 13621 w 34070"/>
                <a:gd name="connsiteY9" fmla="*/ 47794 h 53680"/>
                <a:gd name="connsiteX10" fmla="*/ 23640 w 34070"/>
                <a:gd name="connsiteY10" fmla="*/ 45193 h 53680"/>
                <a:gd name="connsiteX11" fmla="*/ 27105 w 34070"/>
                <a:gd name="connsiteY11" fmla="*/ 37638 h 53680"/>
                <a:gd name="connsiteX12" fmla="*/ 23880 w 34070"/>
                <a:gd name="connsiteY12" fmla="*/ 30494 h 53680"/>
                <a:gd name="connsiteX13" fmla="*/ 14973 w 34070"/>
                <a:gd name="connsiteY13" fmla="*/ 27901 h 53680"/>
                <a:gd name="connsiteX14" fmla="*/ 8941 w 34070"/>
                <a:gd name="connsiteY14" fmla="*/ 27901 h 53680"/>
                <a:gd name="connsiteX15" fmla="*/ 8941 w 34070"/>
                <a:gd name="connsiteY15" fmla="*/ 22143 h 53680"/>
                <a:gd name="connsiteX16" fmla="*/ 15247 w 34070"/>
                <a:gd name="connsiteY16" fmla="*/ 22143 h 53680"/>
                <a:gd name="connsiteX17" fmla="*/ 23153 w 34070"/>
                <a:gd name="connsiteY17" fmla="*/ 20098 h 53680"/>
                <a:gd name="connsiteX18" fmla="*/ 25891 w 34070"/>
                <a:gd name="connsiteY18" fmla="*/ 14134 h 53680"/>
                <a:gd name="connsiteX19" fmla="*/ 23050 w 34070"/>
                <a:gd name="connsiteY19" fmla="*/ 8034 h 53680"/>
                <a:gd name="connsiteX20" fmla="*/ 14973 w 34070"/>
                <a:gd name="connsiteY20" fmla="*/ 5887 h 53680"/>
                <a:gd name="connsiteX21" fmla="*/ 8804 w 34070"/>
                <a:gd name="connsiteY21" fmla="*/ 6511 h 53680"/>
                <a:gd name="connsiteX22" fmla="*/ 1557 w 34070"/>
                <a:gd name="connsiteY22" fmla="*/ 8453 h 53680"/>
                <a:gd name="connsiteX23" fmla="*/ 1557 w 34070"/>
                <a:gd name="connsiteY23" fmla="*/ 2216 h 53680"/>
                <a:gd name="connsiteX24" fmla="*/ 9010 w 34070"/>
                <a:gd name="connsiteY24" fmla="*/ 547 h 53680"/>
                <a:gd name="connsiteX25" fmla="*/ 15598 w 34070"/>
                <a:gd name="connsiteY25" fmla="*/ 0 h 53680"/>
                <a:gd name="connsiteX26" fmla="*/ 28209 w 34070"/>
                <a:gd name="connsiteY26" fmla="*/ 3636 h 53680"/>
                <a:gd name="connsiteX27" fmla="*/ 32855 w 34070"/>
                <a:gd name="connsiteY27" fmla="*/ 13407 h 53680"/>
                <a:gd name="connsiteX28" fmla="*/ 30391 w 34070"/>
                <a:gd name="connsiteY28" fmla="*/ 20688 h 53680"/>
                <a:gd name="connsiteX29" fmla="*/ 23392 w 34070"/>
                <a:gd name="connsiteY29" fmla="*/ 24778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070" h="53680">
                  <a:moveTo>
                    <a:pt x="23392" y="24778"/>
                  </a:moveTo>
                  <a:cubicBezTo>
                    <a:pt x="26746" y="25497"/>
                    <a:pt x="29356" y="26986"/>
                    <a:pt x="31229" y="29253"/>
                  </a:cubicBezTo>
                  <a:cubicBezTo>
                    <a:pt x="33120" y="31520"/>
                    <a:pt x="34070" y="34310"/>
                    <a:pt x="34070" y="37638"/>
                  </a:cubicBezTo>
                  <a:cubicBezTo>
                    <a:pt x="34070" y="42746"/>
                    <a:pt x="32316" y="46690"/>
                    <a:pt x="28800" y="49488"/>
                  </a:cubicBezTo>
                  <a:cubicBezTo>
                    <a:pt x="25283" y="52286"/>
                    <a:pt x="20295" y="53680"/>
                    <a:pt x="13827" y="53680"/>
                  </a:cubicBezTo>
                  <a:cubicBezTo>
                    <a:pt x="11653" y="53680"/>
                    <a:pt x="9412" y="53458"/>
                    <a:pt x="7101" y="53022"/>
                  </a:cubicBezTo>
                  <a:cubicBezTo>
                    <a:pt x="4817" y="52611"/>
                    <a:pt x="2447" y="51978"/>
                    <a:pt x="0" y="51122"/>
                  </a:cubicBezTo>
                  <a:lnTo>
                    <a:pt x="0" y="44363"/>
                  </a:lnTo>
                  <a:cubicBezTo>
                    <a:pt x="1942" y="45492"/>
                    <a:pt x="4064" y="46348"/>
                    <a:pt x="6374" y="46921"/>
                  </a:cubicBezTo>
                  <a:cubicBezTo>
                    <a:pt x="8684" y="47503"/>
                    <a:pt x="11097" y="47794"/>
                    <a:pt x="13621" y="47794"/>
                  </a:cubicBezTo>
                  <a:cubicBezTo>
                    <a:pt x="18010" y="47794"/>
                    <a:pt x="21347" y="46930"/>
                    <a:pt x="23640" y="45193"/>
                  </a:cubicBezTo>
                  <a:cubicBezTo>
                    <a:pt x="25950" y="43456"/>
                    <a:pt x="27105" y="40941"/>
                    <a:pt x="27105" y="37638"/>
                  </a:cubicBezTo>
                  <a:cubicBezTo>
                    <a:pt x="27105" y="34583"/>
                    <a:pt x="26027" y="32205"/>
                    <a:pt x="23880" y="30494"/>
                  </a:cubicBezTo>
                  <a:cubicBezTo>
                    <a:pt x="21749" y="28765"/>
                    <a:pt x="18780" y="27901"/>
                    <a:pt x="14973" y="27901"/>
                  </a:cubicBezTo>
                  <a:lnTo>
                    <a:pt x="8941" y="27901"/>
                  </a:lnTo>
                  <a:lnTo>
                    <a:pt x="8941" y="22143"/>
                  </a:lnTo>
                  <a:lnTo>
                    <a:pt x="15247" y="22143"/>
                  </a:lnTo>
                  <a:cubicBezTo>
                    <a:pt x="18695" y="22143"/>
                    <a:pt x="21330" y="21458"/>
                    <a:pt x="23153" y="20098"/>
                  </a:cubicBezTo>
                  <a:cubicBezTo>
                    <a:pt x="24975" y="18712"/>
                    <a:pt x="25891" y="16727"/>
                    <a:pt x="25891" y="14134"/>
                  </a:cubicBezTo>
                  <a:cubicBezTo>
                    <a:pt x="25891" y="11474"/>
                    <a:pt x="24941" y="9446"/>
                    <a:pt x="23050" y="8034"/>
                  </a:cubicBezTo>
                  <a:cubicBezTo>
                    <a:pt x="21176" y="6605"/>
                    <a:pt x="18490" y="5887"/>
                    <a:pt x="14973" y="5887"/>
                  </a:cubicBezTo>
                  <a:cubicBezTo>
                    <a:pt x="13056" y="5887"/>
                    <a:pt x="11003" y="6092"/>
                    <a:pt x="8804" y="6511"/>
                  </a:cubicBezTo>
                  <a:cubicBezTo>
                    <a:pt x="6605" y="6930"/>
                    <a:pt x="4192" y="7572"/>
                    <a:pt x="1557" y="8453"/>
                  </a:cubicBezTo>
                  <a:lnTo>
                    <a:pt x="1557" y="2216"/>
                  </a:lnTo>
                  <a:cubicBezTo>
                    <a:pt x="4218" y="1472"/>
                    <a:pt x="6699" y="915"/>
                    <a:pt x="9010" y="547"/>
                  </a:cubicBezTo>
                  <a:cubicBezTo>
                    <a:pt x="11345" y="180"/>
                    <a:pt x="13536" y="0"/>
                    <a:pt x="15598" y="0"/>
                  </a:cubicBezTo>
                  <a:cubicBezTo>
                    <a:pt x="20911" y="0"/>
                    <a:pt x="25112" y="1215"/>
                    <a:pt x="28209" y="3636"/>
                  </a:cubicBezTo>
                  <a:cubicBezTo>
                    <a:pt x="31306" y="6040"/>
                    <a:pt x="32855" y="9292"/>
                    <a:pt x="32855" y="13407"/>
                  </a:cubicBezTo>
                  <a:cubicBezTo>
                    <a:pt x="32855" y="16273"/>
                    <a:pt x="32034" y="18703"/>
                    <a:pt x="30391" y="20688"/>
                  </a:cubicBezTo>
                  <a:cubicBezTo>
                    <a:pt x="28757" y="22648"/>
                    <a:pt x="26421" y="24017"/>
                    <a:pt x="23392" y="24778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DDA63FF-C629-3A46-EE81-672FAA83F59F}"/>
                </a:ext>
              </a:extLst>
            </p:cNvPr>
            <p:cNvSpPr/>
            <p:nvPr/>
          </p:nvSpPr>
          <p:spPr>
            <a:xfrm>
              <a:off x="7522979" y="3338402"/>
              <a:ext cx="7315" cy="8804"/>
            </a:xfrm>
            <a:custGeom>
              <a:avLst/>
              <a:gdLst>
                <a:gd name="connsiteX0" fmla="*/ 0 w 7315"/>
                <a:gd name="connsiteY0" fmla="*/ 0 h 8804"/>
                <a:gd name="connsiteX1" fmla="*/ 7315 w 7315"/>
                <a:gd name="connsiteY1" fmla="*/ 0 h 8804"/>
                <a:gd name="connsiteX2" fmla="*/ 7315 w 7315"/>
                <a:gd name="connsiteY2" fmla="*/ 8804 h 8804"/>
                <a:gd name="connsiteX3" fmla="*/ 0 w 7315"/>
                <a:gd name="connsiteY3" fmla="*/ 8804 h 8804"/>
                <a:gd name="connsiteX4" fmla="*/ 0 w 7315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5" h="8804">
                  <a:moveTo>
                    <a:pt x="0" y="0"/>
                  </a:moveTo>
                  <a:lnTo>
                    <a:pt x="7315" y="0"/>
                  </a:lnTo>
                  <a:lnTo>
                    <a:pt x="7315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4CC7379-0F84-A8EE-9B45-0D362B75ABD1}"/>
                </a:ext>
              </a:extLst>
            </p:cNvPr>
            <p:cNvSpPr/>
            <p:nvPr/>
          </p:nvSpPr>
          <p:spPr>
            <a:xfrm>
              <a:off x="7542632" y="3294527"/>
              <a:ext cx="35772" cy="53680"/>
            </a:xfrm>
            <a:custGeom>
              <a:avLst/>
              <a:gdLst>
                <a:gd name="connsiteX0" fmla="*/ 17882 w 35772"/>
                <a:gd name="connsiteY0" fmla="*/ 5544 h 53680"/>
                <a:gd name="connsiteX1" fmla="*/ 9745 w 35772"/>
                <a:gd name="connsiteY1" fmla="*/ 10883 h 53680"/>
                <a:gd name="connsiteX2" fmla="*/ 7042 w 35772"/>
                <a:gd name="connsiteY2" fmla="*/ 26857 h 53680"/>
                <a:gd name="connsiteX3" fmla="*/ 9745 w 35772"/>
                <a:gd name="connsiteY3" fmla="*/ 42831 h 53680"/>
                <a:gd name="connsiteX4" fmla="*/ 17882 w 35772"/>
                <a:gd name="connsiteY4" fmla="*/ 48136 h 53680"/>
                <a:gd name="connsiteX5" fmla="*/ 26027 w 35772"/>
                <a:gd name="connsiteY5" fmla="*/ 42831 h 53680"/>
                <a:gd name="connsiteX6" fmla="*/ 28765 w 35772"/>
                <a:gd name="connsiteY6" fmla="*/ 26857 h 53680"/>
                <a:gd name="connsiteX7" fmla="*/ 26027 w 35772"/>
                <a:gd name="connsiteY7" fmla="*/ 10883 h 53680"/>
                <a:gd name="connsiteX8" fmla="*/ 17882 w 35772"/>
                <a:gd name="connsiteY8" fmla="*/ 5544 h 53680"/>
                <a:gd name="connsiteX9" fmla="*/ 17882 w 35772"/>
                <a:gd name="connsiteY9" fmla="*/ 0 h 53680"/>
                <a:gd name="connsiteX10" fmla="*/ 31161 w 35772"/>
                <a:gd name="connsiteY10" fmla="*/ 6896 h 53680"/>
                <a:gd name="connsiteX11" fmla="*/ 35773 w 35772"/>
                <a:gd name="connsiteY11" fmla="*/ 26857 h 53680"/>
                <a:gd name="connsiteX12" fmla="*/ 31161 w 35772"/>
                <a:gd name="connsiteY12" fmla="*/ 46819 h 53680"/>
                <a:gd name="connsiteX13" fmla="*/ 17882 w 35772"/>
                <a:gd name="connsiteY13" fmla="*/ 53680 h 53680"/>
                <a:gd name="connsiteX14" fmla="*/ 4578 w 35772"/>
                <a:gd name="connsiteY14" fmla="*/ 46819 h 53680"/>
                <a:gd name="connsiteX15" fmla="*/ 0 w 35772"/>
                <a:gd name="connsiteY15" fmla="*/ 26857 h 53680"/>
                <a:gd name="connsiteX16" fmla="*/ 4578 w 35772"/>
                <a:gd name="connsiteY16" fmla="*/ 6896 h 53680"/>
                <a:gd name="connsiteX17" fmla="*/ 17882 w 35772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72" h="53680">
                  <a:moveTo>
                    <a:pt x="17882" y="5544"/>
                  </a:moveTo>
                  <a:cubicBezTo>
                    <a:pt x="14280" y="5544"/>
                    <a:pt x="11568" y="7324"/>
                    <a:pt x="9745" y="10883"/>
                  </a:cubicBezTo>
                  <a:cubicBezTo>
                    <a:pt x="7940" y="14417"/>
                    <a:pt x="7042" y="19739"/>
                    <a:pt x="7042" y="26857"/>
                  </a:cubicBezTo>
                  <a:cubicBezTo>
                    <a:pt x="7042" y="33950"/>
                    <a:pt x="7940" y="39281"/>
                    <a:pt x="9745" y="42831"/>
                  </a:cubicBezTo>
                  <a:cubicBezTo>
                    <a:pt x="11568" y="46365"/>
                    <a:pt x="14280" y="48136"/>
                    <a:pt x="17882" y="48136"/>
                  </a:cubicBezTo>
                  <a:cubicBezTo>
                    <a:pt x="21510" y="48136"/>
                    <a:pt x="24222" y="46365"/>
                    <a:pt x="26027" y="42831"/>
                  </a:cubicBezTo>
                  <a:cubicBezTo>
                    <a:pt x="27850" y="39281"/>
                    <a:pt x="28765" y="33950"/>
                    <a:pt x="28765" y="26857"/>
                  </a:cubicBezTo>
                  <a:cubicBezTo>
                    <a:pt x="28765" y="19739"/>
                    <a:pt x="27850" y="14417"/>
                    <a:pt x="26027" y="10883"/>
                  </a:cubicBezTo>
                  <a:cubicBezTo>
                    <a:pt x="24222" y="7324"/>
                    <a:pt x="21510" y="5544"/>
                    <a:pt x="17882" y="5544"/>
                  </a:cubicBezTo>
                  <a:moveTo>
                    <a:pt x="17882" y="0"/>
                  </a:moveTo>
                  <a:cubicBezTo>
                    <a:pt x="23683" y="0"/>
                    <a:pt x="28107" y="2302"/>
                    <a:pt x="31161" y="6896"/>
                  </a:cubicBezTo>
                  <a:cubicBezTo>
                    <a:pt x="34233" y="11474"/>
                    <a:pt x="35773" y="18122"/>
                    <a:pt x="35773" y="26857"/>
                  </a:cubicBezTo>
                  <a:cubicBezTo>
                    <a:pt x="35773" y="35567"/>
                    <a:pt x="34233" y="42224"/>
                    <a:pt x="31161" y="46819"/>
                  </a:cubicBezTo>
                  <a:cubicBezTo>
                    <a:pt x="28107" y="51396"/>
                    <a:pt x="23683" y="53680"/>
                    <a:pt x="17882" y="53680"/>
                  </a:cubicBezTo>
                  <a:cubicBezTo>
                    <a:pt x="12090" y="53680"/>
                    <a:pt x="7649" y="51396"/>
                    <a:pt x="4578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78" y="6896"/>
                  </a:cubicBezTo>
                  <a:cubicBezTo>
                    <a:pt x="7649" y="2302"/>
                    <a:pt x="12090" y="0"/>
                    <a:pt x="17882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F95EE4E-8BD0-02C5-B404-507DF62F6647}"/>
                </a:ext>
              </a:extLst>
            </p:cNvPr>
            <p:cNvSpPr/>
            <p:nvPr/>
          </p:nvSpPr>
          <p:spPr>
            <a:xfrm>
              <a:off x="7592856" y="3304888"/>
              <a:ext cx="40033" cy="40136"/>
            </a:xfrm>
            <a:custGeom>
              <a:avLst/>
              <a:gdLst>
                <a:gd name="connsiteX0" fmla="*/ 40034 w 40033"/>
                <a:gd name="connsiteY0" fmla="*/ 4192 h 40136"/>
                <a:gd name="connsiteX1" fmla="*/ 24196 w 40033"/>
                <a:gd name="connsiteY1" fmla="*/ 20098 h 40136"/>
                <a:gd name="connsiteX2" fmla="*/ 40034 w 40033"/>
                <a:gd name="connsiteY2" fmla="*/ 35944 h 40136"/>
                <a:gd name="connsiteX3" fmla="*/ 35910 w 40033"/>
                <a:gd name="connsiteY3" fmla="*/ 40136 h 40136"/>
                <a:gd name="connsiteX4" fmla="*/ 19995 w 40033"/>
                <a:gd name="connsiteY4" fmla="*/ 24222 h 40136"/>
                <a:gd name="connsiteX5" fmla="*/ 4090 w 40033"/>
                <a:gd name="connsiteY5" fmla="*/ 40136 h 40136"/>
                <a:gd name="connsiteX6" fmla="*/ 0 w 40033"/>
                <a:gd name="connsiteY6" fmla="*/ 35944 h 40136"/>
                <a:gd name="connsiteX7" fmla="*/ 15803 w 40033"/>
                <a:gd name="connsiteY7" fmla="*/ 20098 h 40136"/>
                <a:gd name="connsiteX8" fmla="*/ 0 w 40033"/>
                <a:gd name="connsiteY8" fmla="*/ 4192 h 40136"/>
                <a:gd name="connsiteX9" fmla="*/ 4090 w 40033"/>
                <a:gd name="connsiteY9" fmla="*/ 0 h 40136"/>
                <a:gd name="connsiteX10" fmla="*/ 19995 w 40033"/>
                <a:gd name="connsiteY10" fmla="*/ 15906 h 40136"/>
                <a:gd name="connsiteX11" fmla="*/ 35910 w 40033"/>
                <a:gd name="connsiteY11" fmla="*/ 0 h 40136"/>
                <a:gd name="connsiteX12" fmla="*/ 40034 w 40033"/>
                <a:gd name="connsiteY12" fmla="*/ 4192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3" h="40136">
                  <a:moveTo>
                    <a:pt x="40034" y="4192"/>
                  </a:moveTo>
                  <a:lnTo>
                    <a:pt x="24196" y="20098"/>
                  </a:lnTo>
                  <a:lnTo>
                    <a:pt x="40034" y="35944"/>
                  </a:lnTo>
                  <a:lnTo>
                    <a:pt x="35910" y="40136"/>
                  </a:lnTo>
                  <a:lnTo>
                    <a:pt x="19995" y="24222"/>
                  </a:lnTo>
                  <a:lnTo>
                    <a:pt x="4090" y="40136"/>
                  </a:lnTo>
                  <a:lnTo>
                    <a:pt x="0" y="35944"/>
                  </a:lnTo>
                  <a:lnTo>
                    <a:pt x="15803" y="20098"/>
                  </a:lnTo>
                  <a:lnTo>
                    <a:pt x="0" y="4192"/>
                  </a:lnTo>
                  <a:lnTo>
                    <a:pt x="4090" y="0"/>
                  </a:lnTo>
                  <a:lnTo>
                    <a:pt x="19995" y="15906"/>
                  </a:lnTo>
                  <a:lnTo>
                    <a:pt x="35910" y="0"/>
                  </a:lnTo>
                  <a:lnTo>
                    <a:pt x="40034" y="419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B07B1159-9668-AAA2-376E-FAC20A3901EB}"/>
                </a:ext>
              </a:extLst>
            </p:cNvPr>
            <p:cNvSpPr/>
            <p:nvPr/>
          </p:nvSpPr>
          <p:spPr>
            <a:xfrm>
              <a:off x="7650386" y="3295460"/>
              <a:ext cx="30818" cy="51746"/>
            </a:xfrm>
            <a:custGeom>
              <a:avLst/>
              <a:gdLst>
                <a:gd name="connsiteX0" fmla="*/ 1010 w 30818"/>
                <a:gd name="connsiteY0" fmla="*/ 45852 h 51746"/>
                <a:gd name="connsiteX1" fmla="*/ 12449 w 30818"/>
                <a:gd name="connsiteY1" fmla="*/ 45852 h 51746"/>
                <a:gd name="connsiteX2" fmla="*/ 12449 w 30818"/>
                <a:gd name="connsiteY2" fmla="*/ 6374 h 51746"/>
                <a:gd name="connsiteX3" fmla="*/ 0 w 30818"/>
                <a:gd name="connsiteY3" fmla="*/ 8873 h 51746"/>
                <a:gd name="connsiteX4" fmla="*/ 0 w 30818"/>
                <a:gd name="connsiteY4" fmla="*/ 2498 h 51746"/>
                <a:gd name="connsiteX5" fmla="*/ 12381 w 30818"/>
                <a:gd name="connsiteY5" fmla="*/ 0 h 51746"/>
                <a:gd name="connsiteX6" fmla="*/ 19379 w 30818"/>
                <a:gd name="connsiteY6" fmla="*/ 0 h 51746"/>
                <a:gd name="connsiteX7" fmla="*/ 19379 w 30818"/>
                <a:gd name="connsiteY7" fmla="*/ 45852 h 51746"/>
                <a:gd name="connsiteX8" fmla="*/ 30819 w 30818"/>
                <a:gd name="connsiteY8" fmla="*/ 45852 h 51746"/>
                <a:gd name="connsiteX9" fmla="*/ 30819 w 30818"/>
                <a:gd name="connsiteY9" fmla="*/ 51747 h 51746"/>
                <a:gd name="connsiteX10" fmla="*/ 1010 w 30818"/>
                <a:gd name="connsiteY10" fmla="*/ 51747 h 51746"/>
                <a:gd name="connsiteX11" fmla="*/ 1010 w 30818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8" h="51746">
                  <a:moveTo>
                    <a:pt x="1010" y="45852"/>
                  </a:moveTo>
                  <a:lnTo>
                    <a:pt x="12449" y="45852"/>
                  </a:lnTo>
                  <a:lnTo>
                    <a:pt x="12449" y="6374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81" y="0"/>
                  </a:lnTo>
                  <a:lnTo>
                    <a:pt x="19379" y="0"/>
                  </a:lnTo>
                  <a:lnTo>
                    <a:pt x="19379" y="45852"/>
                  </a:lnTo>
                  <a:lnTo>
                    <a:pt x="30819" y="45852"/>
                  </a:lnTo>
                  <a:lnTo>
                    <a:pt x="30819" y="51747"/>
                  </a:lnTo>
                  <a:lnTo>
                    <a:pt x="1010" y="51747"/>
                  </a:lnTo>
                  <a:lnTo>
                    <a:pt x="1010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63039F7-6761-D6D8-2F1A-95CE28221487}"/>
                </a:ext>
              </a:extLst>
            </p:cNvPr>
            <p:cNvSpPr/>
            <p:nvPr/>
          </p:nvSpPr>
          <p:spPr>
            <a:xfrm>
              <a:off x="7692431" y="3294527"/>
              <a:ext cx="35772" cy="53680"/>
            </a:xfrm>
            <a:custGeom>
              <a:avLst/>
              <a:gdLst>
                <a:gd name="connsiteX0" fmla="*/ 17882 w 35772"/>
                <a:gd name="connsiteY0" fmla="*/ 5544 h 53680"/>
                <a:gd name="connsiteX1" fmla="*/ 9745 w 35772"/>
                <a:gd name="connsiteY1" fmla="*/ 10883 h 53680"/>
                <a:gd name="connsiteX2" fmla="*/ 7042 w 35772"/>
                <a:gd name="connsiteY2" fmla="*/ 26857 h 53680"/>
                <a:gd name="connsiteX3" fmla="*/ 9745 w 35772"/>
                <a:gd name="connsiteY3" fmla="*/ 42831 h 53680"/>
                <a:gd name="connsiteX4" fmla="*/ 17882 w 35772"/>
                <a:gd name="connsiteY4" fmla="*/ 48136 h 53680"/>
                <a:gd name="connsiteX5" fmla="*/ 26027 w 35772"/>
                <a:gd name="connsiteY5" fmla="*/ 42831 h 53680"/>
                <a:gd name="connsiteX6" fmla="*/ 28765 w 35772"/>
                <a:gd name="connsiteY6" fmla="*/ 26857 h 53680"/>
                <a:gd name="connsiteX7" fmla="*/ 26027 w 35772"/>
                <a:gd name="connsiteY7" fmla="*/ 10883 h 53680"/>
                <a:gd name="connsiteX8" fmla="*/ 17882 w 35772"/>
                <a:gd name="connsiteY8" fmla="*/ 5544 h 53680"/>
                <a:gd name="connsiteX9" fmla="*/ 17882 w 35772"/>
                <a:gd name="connsiteY9" fmla="*/ 0 h 53680"/>
                <a:gd name="connsiteX10" fmla="*/ 31161 w 35772"/>
                <a:gd name="connsiteY10" fmla="*/ 6896 h 53680"/>
                <a:gd name="connsiteX11" fmla="*/ 35773 w 35772"/>
                <a:gd name="connsiteY11" fmla="*/ 26857 h 53680"/>
                <a:gd name="connsiteX12" fmla="*/ 31161 w 35772"/>
                <a:gd name="connsiteY12" fmla="*/ 46819 h 53680"/>
                <a:gd name="connsiteX13" fmla="*/ 17882 w 35772"/>
                <a:gd name="connsiteY13" fmla="*/ 53680 h 53680"/>
                <a:gd name="connsiteX14" fmla="*/ 4577 w 35772"/>
                <a:gd name="connsiteY14" fmla="*/ 46819 h 53680"/>
                <a:gd name="connsiteX15" fmla="*/ 0 w 35772"/>
                <a:gd name="connsiteY15" fmla="*/ 26857 h 53680"/>
                <a:gd name="connsiteX16" fmla="*/ 4577 w 35772"/>
                <a:gd name="connsiteY16" fmla="*/ 6896 h 53680"/>
                <a:gd name="connsiteX17" fmla="*/ 17882 w 35772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72" h="53680">
                  <a:moveTo>
                    <a:pt x="17882" y="5544"/>
                  </a:moveTo>
                  <a:cubicBezTo>
                    <a:pt x="14280" y="5544"/>
                    <a:pt x="11568" y="7324"/>
                    <a:pt x="9745" y="10883"/>
                  </a:cubicBezTo>
                  <a:cubicBezTo>
                    <a:pt x="7940" y="14417"/>
                    <a:pt x="7042" y="19739"/>
                    <a:pt x="7042" y="26857"/>
                  </a:cubicBezTo>
                  <a:cubicBezTo>
                    <a:pt x="7042" y="33950"/>
                    <a:pt x="7940" y="39281"/>
                    <a:pt x="9745" y="42831"/>
                  </a:cubicBezTo>
                  <a:cubicBezTo>
                    <a:pt x="11568" y="46365"/>
                    <a:pt x="14280" y="48136"/>
                    <a:pt x="17882" y="48136"/>
                  </a:cubicBezTo>
                  <a:cubicBezTo>
                    <a:pt x="21510" y="48136"/>
                    <a:pt x="24222" y="46365"/>
                    <a:pt x="26027" y="42831"/>
                  </a:cubicBezTo>
                  <a:cubicBezTo>
                    <a:pt x="27850" y="39281"/>
                    <a:pt x="28765" y="33950"/>
                    <a:pt x="28765" y="26857"/>
                  </a:cubicBezTo>
                  <a:cubicBezTo>
                    <a:pt x="28765" y="19739"/>
                    <a:pt x="27850" y="14417"/>
                    <a:pt x="26027" y="10883"/>
                  </a:cubicBezTo>
                  <a:cubicBezTo>
                    <a:pt x="24222" y="7324"/>
                    <a:pt x="21510" y="5544"/>
                    <a:pt x="17882" y="5544"/>
                  </a:cubicBezTo>
                  <a:moveTo>
                    <a:pt x="17882" y="0"/>
                  </a:moveTo>
                  <a:cubicBezTo>
                    <a:pt x="23683" y="0"/>
                    <a:pt x="28106" y="2302"/>
                    <a:pt x="31161" y="6896"/>
                  </a:cubicBezTo>
                  <a:cubicBezTo>
                    <a:pt x="34233" y="11474"/>
                    <a:pt x="35773" y="18122"/>
                    <a:pt x="35773" y="26857"/>
                  </a:cubicBezTo>
                  <a:cubicBezTo>
                    <a:pt x="35773" y="35567"/>
                    <a:pt x="34233" y="42224"/>
                    <a:pt x="31161" y="46819"/>
                  </a:cubicBezTo>
                  <a:cubicBezTo>
                    <a:pt x="28106" y="51396"/>
                    <a:pt x="23683" y="53680"/>
                    <a:pt x="17882" y="53680"/>
                  </a:cubicBezTo>
                  <a:cubicBezTo>
                    <a:pt x="12090" y="53680"/>
                    <a:pt x="7649" y="51396"/>
                    <a:pt x="4577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77" y="6896"/>
                  </a:cubicBezTo>
                  <a:cubicBezTo>
                    <a:pt x="7649" y="2302"/>
                    <a:pt x="12090" y="0"/>
                    <a:pt x="17882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491A38A-12EF-87E8-FCDB-FBDDE5CB8B96}"/>
                </a:ext>
              </a:extLst>
            </p:cNvPr>
            <p:cNvSpPr/>
            <p:nvPr/>
          </p:nvSpPr>
          <p:spPr>
            <a:xfrm>
              <a:off x="7728203" y="3263357"/>
              <a:ext cx="29004" cy="43627"/>
            </a:xfrm>
            <a:custGeom>
              <a:avLst/>
              <a:gdLst>
                <a:gd name="connsiteX0" fmla="*/ 2704 w 29004"/>
                <a:gd name="connsiteY0" fmla="*/ 41933 h 43627"/>
                <a:gd name="connsiteX1" fmla="*/ 2704 w 29004"/>
                <a:gd name="connsiteY1" fmla="*/ 36748 h 43627"/>
                <a:gd name="connsiteX2" fmla="*/ 7042 w 29004"/>
                <a:gd name="connsiteY2" fmla="*/ 38297 h 43627"/>
                <a:gd name="connsiteX3" fmla="*/ 11345 w 29004"/>
                <a:gd name="connsiteY3" fmla="*/ 38836 h 43627"/>
                <a:gd name="connsiteX4" fmla="*/ 19936 w 29004"/>
                <a:gd name="connsiteY4" fmla="*/ 35063 h 43627"/>
                <a:gd name="connsiteX5" fmla="*/ 23341 w 29004"/>
                <a:gd name="connsiteY5" fmla="*/ 23546 h 43627"/>
                <a:gd name="connsiteX6" fmla="*/ 19200 w 29004"/>
                <a:gd name="connsiteY6" fmla="*/ 27259 h 43627"/>
                <a:gd name="connsiteX7" fmla="*/ 13655 w 29004"/>
                <a:gd name="connsiteY7" fmla="*/ 28560 h 43627"/>
                <a:gd name="connsiteX8" fmla="*/ 3662 w 29004"/>
                <a:gd name="connsiteY8" fmla="*/ 24753 h 43627"/>
                <a:gd name="connsiteX9" fmla="*/ 0 w 29004"/>
                <a:gd name="connsiteY9" fmla="*/ 14306 h 43627"/>
                <a:gd name="connsiteX10" fmla="*/ 3825 w 29004"/>
                <a:gd name="connsiteY10" fmla="*/ 3919 h 43627"/>
                <a:gd name="connsiteX11" fmla="*/ 14023 w 29004"/>
                <a:gd name="connsiteY11" fmla="*/ 0 h 43627"/>
                <a:gd name="connsiteX12" fmla="*/ 25146 w 29004"/>
                <a:gd name="connsiteY12" fmla="*/ 5604 h 43627"/>
                <a:gd name="connsiteX13" fmla="*/ 29005 w 29004"/>
                <a:gd name="connsiteY13" fmla="*/ 21826 h 43627"/>
                <a:gd name="connsiteX14" fmla="*/ 24273 w 29004"/>
                <a:gd name="connsiteY14" fmla="*/ 37706 h 43627"/>
                <a:gd name="connsiteX15" fmla="*/ 11602 w 29004"/>
                <a:gd name="connsiteY15" fmla="*/ 43627 h 43627"/>
                <a:gd name="connsiteX16" fmla="*/ 7264 w 29004"/>
                <a:gd name="connsiteY16" fmla="*/ 43199 h 43627"/>
                <a:gd name="connsiteX17" fmla="*/ 2704 w 29004"/>
                <a:gd name="connsiteY17" fmla="*/ 41933 h 43627"/>
                <a:gd name="connsiteX18" fmla="*/ 14023 w 29004"/>
                <a:gd name="connsiteY18" fmla="*/ 24111 h 43627"/>
                <a:gd name="connsiteX19" fmla="*/ 20072 w 29004"/>
                <a:gd name="connsiteY19" fmla="*/ 21493 h 43627"/>
                <a:gd name="connsiteX20" fmla="*/ 22331 w 29004"/>
                <a:gd name="connsiteY20" fmla="*/ 14306 h 43627"/>
                <a:gd name="connsiteX21" fmla="*/ 20072 w 29004"/>
                <a:gd name="connsiteY21" fmla="*/ 7153 h 43627"/>
                <a:gd name="connsiteX22" fmla="*/ 14023 w 29004"/>
                <a:gd name="connsiteY22" fmla="*/ 4509 h 43627"/>
                <a:gd name="connsiteX23" fmla="*/ 7940 w 29004"/>
                <a:gd name="connsiteY23" fmla="*/ 7153 h 43627"/>
                <a:gd name="connsiteX24" fmla="*/ 5715 w 29004"/>
                <a:gd name="connsiteY24" fmla="*/ 14306 h 43627"/>
                <a:gd name="connsiteX25" fmla="*/ 7940 w 29004"/>
                <a:gd name="connsiteY25" fmla="*/ 21493 h 43627"/>
                <a:gd name="connsiteX26" fmla="*/ 14023 w 29004"/>
                <a:gd name="connsiteY26" fmla="*/ 24111 h 4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004" h="43627">
                  <a:moveTo>
                    <a:pt x="2704" y="41933"/>
                  </a:moveTo>
                  <a:lnTo>
                    <a:pt x="2704" y="36748"/>
                  </a:lnTo>
                  <a:cubicBezTo>
                    <a:pt x="4133" y="37424"/>
                    <a:pt x="5579" y="37946"/>
                    <a:pt x="7042" y="38297"/>
                  </a:cubicBezTo>
                  <a:cubicBezTo>
                    <a:pt x="8505" y="38656"/>
                    <a:pt x="9934" y="38836"/>
                    <a:pt x="11345" y="38836"/>
                  </a:cubicBezTo>
                  <a:cubicBezTo>
                    <a:pt x="15101" y="38836"/>
                    <a:pt x="17959" y="37578"/>
                    <a:pt x="19936" y="35063"/>
                  </a:cubicBezTo>
                  <a:cubicBezTo>
                    <a:pt x="21929" y="32530"/>
                    <a:pt x="23059" y="28688"/>
                    <a:pt x="23341" y="23546"/>
                  </a:cubicBezTo>
                  <a:cubicBezTo>
                    <a:pt x="22254" y="25163"/>
                    <a:pt x="20868" y="26395"/>
                    <a:pt x="19200" y="27259"/>
                  </a:cubicBezTo>
                  <a:cubicBezTo>
                    <a:pt x="17531" y="28124"/>
                    <a:pt x="15683" y="28560"/>
                    <a:pt x="13655" y="28560"/>
                  </a:cubicBezTo>
                  <a:cubicBezTo>
                    <a:pt x="9454" y="28560"/>
                    <a:pt x="6118" y="27294"/>
                    <a:pt x="3662" y="24753"/>
                  </a:cubicBezTo>
                  <a:cubicBezTo>
                    <a:pt x="1224" y="22203"/>
                    <a:pt x="0" y="18721"/>
                    <a:pt x="0" y="14306"/>
                  </a:cubicBezTo>
                  <a:cubicBezTo>
                    <a:pt x="0" y="9985"/>
                    <a:pt x="1275" y="6528"/>
                    <a:pt x="3825" y="3919"/>
                  </a:cubicBezTo>
                  <a:cubicBezTo>
                    <a:pt x="6383" y="1309"/>
                    <a:pt x="9780" y="0"/>
                    <a:pt x="14023" y="0"/>
                  </a:cubicBezTo>
                  <a:cubicBezTo>
                    <a:pt x="18883" y="0"/>
                    <a:pt x="22588" y="1865"/>
                    <a:pt x="25146" y="5604"/>
                  </a:cubicBezTo>
                  <a:cubicBezTo>
                    <a:pt x="27722" y="9326"/>
                    <a:pt x="29005" y="14733"/>
                    <a:pt x="29005" y="21826"/>
                  </a:cubicBezTo>
                  <a:cubicBezTo>
                    <a:pt x="29005" y="28457"/>
                    <a:pt x="27431" y="33745"/>
                    <a:pt x="24273" y="37706"/>
                  </a:cubicBezTo>
                  <a:cubicBezTo>
                    <a:pt x="21133" y="41651"/>
                    <a:pt x="16915" y="43627"/>
                    <a:pt x="11602" y="43627"/>
                  </a:cubicBezTo>
                  <a:cubicBezTo>
                    <a:pt x="10173" y="43627"/>
                    <a:pt x="8727" y="43482"/>
                    <a:pt x="7264" y="43199"/>
                  </a:cubicBezTo>
                  <a:cubicBezTo>
                    <a:pt x="5801" y="42917"/>
                    <a:pt x="4278" y="42498"/>
                    <a:pt x="2704" y="41933"/>
                  </a:cubicBezTo>
                  <a:moveTo>
                    <a:pt x="14023" y="24111"/>
                  </a:moveTo>
                  <a:cubicBezTo>
                    <a:pt x="16573" y="24111"/>
                    <a:pt x="18592" y="23238"/>
                    <a:pt x="20072" y="21493"/>
                  </a:cubicBezTo>
                  <a:cubicBezTo>
                    <a:pt x="21578" y="19739"/>
                    <a:pt x="22331" y="17343"/>
                    <a:pt x="22331" y="14306"/>
                  </a:cubicBezTo>
                  <a:cubicBezTo>
                    <a:pt x="22331" y="11285"/>
                    <a:pt x="21578" y="8898"/>
                    <a:pt x="20072" y="7153"/>
                  </a:cubicBezTo>
                  <a:cubicBezTo>
                    <a:pt x="18592" y="5390"/>
                    <a:pt x="16573" y="4509"/>
                    <a:pt x="14023" y="4509"/>
                  </a:cubicBezTo>
                  <a:cubicBezTo>
                    <a:pt x="11465" y="4509"/>
                    <a:pt x="9437" y="5390"/>
                    <a:pt x="7940" y="7153"/>
                  </a:cubicBezTo>
                  <a:cubicBezTo>
                    <a:pt x="6460" y="8898"/>
                    <a:pt x="5715" y="11285"/>
                    <a:pt x="5715" y="14306"/>
                  </a:cubicBezTo>
                  <a:cubicBezTo>
                    <a:pt x="5715" y="17343"/>
                    <a:pt x="6460" y="19739"/>
                    <a:pt x="7940" y="21493"/>
                  </a:cubicBezTo>
                  <a:cubicBezTo>
                    <a:pt x="9437" y="23238"/>
                    <a:pt x="11465" y="24111"/>
                    <a:pt x="14023" y="24111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83216DE9-F8EA-DE69-3A8D-36B37C06287F}"/>
                </a:ext>
              </a:extLst>
            </p:cNvPr>
            <p:cNvSpPr/>
            <p:nvPr/>
          </p:nvSpPr>
          <p:spPr>
            <a:xfrm>
              <a:off x="7792870" y="3295460"/>
              <a:ext cx="37714" cy="51746"/>
            </a:xfrm>
            <a:custGeom>
              <a:avLst/>
              <a:gdLst>
                <a:gd name="connsiteX0" fmla="*/ 23366 w 37714"/>
                <a:gd name="connsiteY0" fmla="*/ 6100 h 51746"/>
                <a:gd name="connsiteX1" fmla="*/ 5690 w 37714"/>
                <a:gd name="connsiteY1" fmla="*/ 33719 h 51746"/>
                <a:gd name="connsiteX2" fmla="*/ 23366 w 37714"/>
                <a:gd name="connsiteY2" fmla="*/ 33719 h 51746"/>
                <a:gd name="connsiteX3" fmla="*/ 23366 w 37714"/>
                <a:gd name="connsiteY3" fmla="*/ 6100 h 51746"/>
                <a:gd name="connsiteX4" fmla="*/ 21527 w 37714"/>
                <a:gd name="connsiteY4" fmla="*/ 0 h 51746"/>
                <a:gd name="connsiteX5" fmla="*/ 30331 w 37714"/>
                <a:gd name="connsiteY5" fmla="*/ 0 h 51746"/>
                <a:gd name="connsiteX6" fmla="*/ 30331 w 37714"/>
                <a:gd name="connsiteY6" fmla="*/ 33719 h 51746"/>
                <a:gd name="connsiteX7" fmla="*/ 37715 w 37714"/>
                <a:gd name="connsiteY7" fmla="*/ 33719 h 51746"/>
                <a:gd name="connsiteX8" fmla="*/ 37715 w 37714"/>
                <a:gd name="connsiteY8" fmla="*/ 39546 h 51746"/>
                <a:gd name="connsiteX9" fmla="*/ 30331 w 37714"/>
                <a:gd name="connsiteY9" fmla="*/ 39546 h 51746"/>
                <a:gd name="connsiteX10" fmla="*/ 30331 w 37714"/>
                <a:gd name="connsiteY10" fmla="*/ 51747 h 51746"/>
                <a:gd name="connsiteX11" fmla="*/ 23366 w 37714"/>
                <a:gd name="connsiteY11" fmla="*/ 51747 h 51746"/>
                <a:gd name="connsiteX12" fmla="*/ 23366 w 37714"/>
                <a:gd name="connsiteY12" fmla="*/ 39546 h 51746"/>
                <a:gd name="connsiteX13" fmla="*/ 0 w 37714"/>
                <a:gd name="connsiteY13" fmla="*/ 39546 h 51746"/>
                <a:gd name="connsiteX14" fmla="*/ 0 w 37714"/>
                <a:gd name="connsiteY14" fmla="*/ 32787 h 51746"/>
                <a:gd name="connsiteX15" fmla="*/ 21527 w 37714"/>
                <a:gd name="connsiteY15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14" h="51746">
                  <a:moveTo>
                    <a:pt x="23366" y="6100"/>
                  </a:moveTo>
                  <a:lnTo>
                    <a:pt x="5690" y="33719"/>
                  </a:lnTo>
                  <a:lnTo>
                    <a:pt x="23366" y="33719"/>
                  </a:lnTo>
                  <a:lnTo>
                    <a:pt x="23366" y="6100"/>
                  </a:lnTo>
                  <a:moveTo>
                    <a:pt x="21527" y="0"/>
                  </a:moveTo>
                  <a:lnTo>
                    <a:pt x="30331" y="0"/>
                  </a:lnTo>
                  <a:lnTo>
                    <a:pt x="30331" y="33719"/>
                  </a:lnTo>
                  <a:lnTo>
                    <a:pt x="37715" y="33719"/>
                  </a:lnTo>
                  <a:lnTo>
                    <a:pt x="37715" y="39546"/>
                  </a:lnTo>
                  <a:lnTo>
                    <a:pt x="30331" y="39546"/>
                  </a:lnTo>
                  <a:lnTo>
                    <a:pt x="30331" y="51747"/>
                  </a:lnTo>
                  <a:lnTo>
                    <a:pt x="23366" y="51747"/>
                  </a:lnTo>
                  <a:lnTo>
                    <a:pt x="23366" y="39546"/>
                  </a:lnTo>
                  <a:lnTo>
                    <a:pt x="0" y="39546"/>
                  </a:lnTo>
                  <a:lnTo>
                    <a:pt x="0" y="32787"/>
                  </a:lnTo>
                  <a:lnTo>
                    <a:pt x="21527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2C5C6D50-7CCA-0761-F7BB-0DA292E24DEE}"/>
                </a:ext>
              </a:extLst>
            </p:cNvPr>
            <p:cNvSpPr/>
            <p:nvPr/>
          </p:nvSpPr>
          <p:spPr>
            <a:xfrm>
              <a:off x="7842161" y="3338402"/>
              <a:ext cx="7306" cy="8804"/>
            </a:xfrm>
            <a:custGeom>
              <a:avLst/>
              <a:gdLst>
                <a:gd name="connsiteX0" fmla="*/ 0 w 7306"/>
                <a:gd name="connsiteY0" fmla="*/ 0 h 8804"/>
                <a:gd name="connsiteX1" fmla="*/ 7307 w 7306"/>
                <a:gd name="connsiteY1" fmla="*/ 0 h 8804"/>
                <a:gd name="connsiteX2" fmla="*/ 7307 w 7306"/>
                <a:gd name="connsiteY2" fmla="*/ 8804 h 8804"/>
                <a:gd name="connsiteX3" fmla="*/ 0 w 7306"/>
                <a:gd name="connsiteY3" fmla="*/ 8804 h 8804"/>
                <a:gd name="connsiteX4" fmla="*/ 0 w 7306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6" h="8804">
                  <a:moveTo>
                    <a:pt x="0" y="0"/>
                  </a:moveTo>
                  <a:lnTo>
                    <a:pt x="7307" y="0"/>
                  </a:lnTo>
                  <a:lnTo>
                    <a:pt x="7307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5EA55DC-BCA4-2844-CFF9-FD663160DA75}"/>
                </a:ext>
              </a:extLst>
            </p:cNvPr>
            <p:cNvSpPr/>
            <p:nvPr/>
          </p:nvSpPr>
          <p:spPr>
            <a:xfrm>
              <a:off x="7861814" y="3294527"/>
              <a:ext cx="35764" cy="53680"/>
            </a:xfrm>
            <a:custGeom>
              <a:avLst/>
              <a:gdLst>
                <a:gd name="connsiteX0" fmla="*/ 17882 w 35764"/>
                <a:gd name="connsiteY0" fmla="*/ 5544 h 53680"/>
                <a:gd name="connsiteX1" fmla="*/ 9737 w 35764"/>
                <a:gd name="connsiteY1" fmla="*/ 10883 h 53680"/>
                <a:gd name="connsiteX2" fmla="*/ 7033 w 35764"/>
                <a:gd name="connsiteY2" fmla="*/ 26857 h 53680"/>
                <a:gd name="connsiteX3" fmla="*/ 9737 w 35764"/>
                <a:gd name="connsiteY3" fmla="*/ 42831 h 53680"/>
                <a:gd name="connsiteX4" fmla="*/ 17882 w 35764"/>
                <a:gd name="connsiteY4" fmla="*/ 48136 h 53680"/>
                <a:gd name="connsiteX5" fmla="*/ 26027 w 35764"/>
                <a:gd name="connsiteY5" fmla="*/ 42831 h 53680"/>
                <a:gd name="connsiteX6" fmla="*/ 28765 w 35764"/>
                <a:gd name="connsiteY6" fmla="*/ 26857 h 53680"/>
                <a:gd name="connsiteX7" fmla="*/ 26027 w 35764"/>
                <a:gd name="connsiteY7" fmla="*/ 10883 h 53680"/>
                <a:gd name="connsiteX8" fmla="*/ 17882 w 35764"/>
                <a:gd name="connsiteY8" fmla="*/ 5544 h 53680"/>
                <a:gd name="connsiteX9" fmla="*/ 17882 w 35764"/>
                <a:gd name="connsiteY9" fmla="*/ 0 h 53680"/>
                <a:gd name="connsiteX10" fmla="*/ 31152 w 35764"/>
                <a:gd name="connsiteY10" fmla="*/ 6896 h 53680"/>
                <a:gd name="connsiteX11" fmla="*/ 35764 w 35764"/>
                <a:gd name="connsiteY11" fmla="*/ 26857 h 53680"/>
                <a:gd name="connsiteX12" fmla="*/ 31152 w 35764"/>
                <a:gd name="connsiteY12" fmla="*/ 46819 h 53680"/>
                <a:gd name="connsiteX13" fmla="*/ 17882 w 35764"/>
                <a:gd name="connsiteY13" fmla="*/ 53680 h 53680"/>
                <a:gd name="connsiteX14" fmla="*/ 4569 w 35764"/>
                <a:gd name="connsiteY14" fmla="*/ 46819 h 53680"/>
                <a:gd name="connsiteX15" fmla="*/ 0 w 35764"/>
                <a:gd name="connsiteY15" fmla="*/ 26857 h 53680"/>
                <a:gd name="connsiteX16" fmla="*/ 4569 w 35764"/>
                <a:gd name="connsiteY16" fmla="*/ 6896 h 53680"/>
                <a:gd name="connsiteX17" fmla="*/ 17882 w 35764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4" h="53680">
                  <a:moveTo>
                    <a:pt x="17882" y="5544"/>
                  </a:moveTo>
                  <a:cubicBezTo>
                    <a:pt x="14280" y="5544"/>
                    <a:pt x="11559" y="7324"/>
                    <a:pt x="9737" y="10883"/>
                  </a:cubicBezTo>
                  <a:cubicBezTo>
                    <a:pt x="7931" y="14417"/>
                    <a:pt x="7033" y="19739"/>
                    <a:pt x="7033" y="26857"/>
                  </a:cubicBezTo>
                  <a:cubicBezTo>
                    <a:pt x="7033" y="33950"/>
                    <a:pt x="7931" y="39281"/>
                    <a:pt x="9737" y="42831"/>
                  </a:cubicBezTo>
                  <a:cubicBezTo>
                    <a:pt x="11559" y="46365"/>
                    <a:pt x="14280" y="48136"/>
                    <a:pt x="17882" y="48136"/>
                  </a:cubicBezTo>
                  <a:cubicBezTo>
                    <a:pt x="21510" y="48136"/>
                    <a:pt x="24222" y="46365"/>
                    <a:pt x="26027" y="42831"/>
                  </a:cubicBezTo>
                  <a:cubicBezTo>
                    <a:pt x="27850" y="39281"/>
                    <a:pt x="28765" y="33950"/>
                    <a:pt x="28765" y="26857"/>
                  </a:cubicBezTo>
                  <a:cubicBezTo>
                    <a:pt x="28765" y="19739"/>
                    <a:pt x="27850" y="14417"/>
                    <a:pt x="26027" y="10883"/>
                  </a:cubicBezTo>
                  <a:cubicBezTo>
                    <a:pt x="24222" y="7324"/>
                    <a:pt x="21510" y="5544"/>
                    <a:pt x="17882" y="5544"/>
                  </a:cubicBezTo>
                  <a:moveTo>
                    <a:pt x="17882" y="0"/>
                  </a:moveTo>
                  <a:cubicBezTo>
                    <a:pt x="23683" y="0"/>
                    <a:pt x="28107" y="2302"/>
                    <a:pt x="31152" y="6896"/>
                  </a:cubicBezTo>
                  <a:cubicBezTo>
                    <a:pt x="34224" y="11474"/>
                    <a:pt x="35764" y="18122"/>
                    <a:pt x="35764" y="26857"/>
                  </a:cubicBezTo>
                  <a:cubicBezTo>
                    <a:pt x="35764" y="35567"/>
                    <a:pt x="34224" y="42224"/>
                    <a:pt x="31152" y="46819"/>
                  </a:cubicBezTo>
                  <a:cubicBezTo>
                    <a:pt x="28107" y="51396"/>
                    <a:pt x="23683" y="53680"/>
                    <a:pt x="17882" y="53680"/>
                  </a:cubicBezTo>
                  <a:cubicBezTo>
                    <a:pt x="12081" y="53680"/>
                    <a:pt x="7640" y="51396"/>
                    <a:pt x="4569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69" y="6896"/>
                  </a:cubicBezTo>
                  <a:cubicBezTo>
                    <a:pt x="7640" y="2302"/>
                    <a:pt x="12081" y="0"/>
                    <a:pt x="17882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C83E216-08B7-83C4-D19D-6091D58D9817}"/>
                </a:ext>
              </a:extLst>
            </p:cNvPr>
            <p:cNvSpPr/>
            <p:nvPr/>
          </p:nvSpPr>
          <p:spPr>
            <a:xfrm>
              <a:off x="7912029" y="3304888"/>
              <a:ext cx="40033" cy="40136"/>
            </a:xfrm>
            <a:custGeom>
              <a:avLst/>
              <a:gdLst>
                <a:gd name="connsiteX0" fmla="*/ 40034 w 40033"/>
                <a:gd name="connsiteY0" fmla="*/ 4192 h 40136"/>
                <a:gd name="connsiteX1" fmla="*/ 24196 w 40033"/>
                <a:gd name="connsiteY1" fmla="*/ 20098 h 40136"/>
                <a:gd name="connsiteX2" fmla="*/ 40034 w 40033"/>
                <a:gd name="connsiteY2" fmla="*/ 35944 h 40136"/>
                <a:gd name="connsiteX3" fmla="*/ 35910 w 40033"/>
                <a:gd name="connsiteY3" fmla="*/ 40136 h 40136"/>
                <a:gd name="connsiteX4" fmla="*/ 20004 w 40033"/>
                <a:gd name="connsiteY4" fmla="*/ 24222 h 40136"/>
                <a:gd name="connsiteX5" fmla="*/ 4090 w 40033"/>
                <a:gd name="connsiteY5" fmla="*/ 40136 h 40136"/>
                <a:gd name="connsiteX6" fmla="*/ 0 w 40033"/>
                <a:gd name="connsiteY6" fmla="*/ 35944 h 40136"/>
                <a:gd name="connsiteX7" fmla="*/ 15803 w 40033"/>
                <a:gd name="connsiteY7" fmla="*/ 20098 h 40136"/>
                <a:gd name="connsiteX8" fmla="*/ 0 w 40033"/>
                <a:gd name="connsiteY8" fmla="*/ 4192 h 40136"/>
                <a:gd name="connsiteX9" fmla="*/ 4090 w 40033"/>
                <a:gd name="connsiteY9" fmla="*/ 0 h 40136"/>
                <a:gd name="connsiteX10" fmla="*/ 20004 w 40033"/>
                <a:gd name="connsiteY10" fmla="*/ 15906 h 40136"/>
                <a:gd name="connsiteX11" fmla="*/ 35910 w 40033"/>
                <a:gd name="connsiteY11" fmla="*/ 0 h 40136"/>
                <a:gd name="connsiteX12" fmla="*/ 40034 w 40033"/>
                <a:gd name="connsiteY12" fmla="*/ 4192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3" h="40136">
                  <a:moveTo>
                    <a:pt x="40034" y="4192"/>
                  </a:moveTo>
                  <a:lnTo>
                    <a:pt x="24196" y="20098"/>
                  </a:lnTo>
                  <a:lnTo>
                    <a:pt x="40034" y="35944"/>
                  </a:lnTo>
                  <a:lnTo>
                    <a:pt x="35910" y="40136"/>
                  </a:lnTo>
                  <a:lnTo>
                    <a:pt x="20004" y="24222"/>
                  </a:lnTo>
                  <a:lnTo>
                    <a:pt x="4090" y="40136"/>
                  </a:lnTo>
                  <a:lnTo>
                    <a:pt x="0" y="35944"/>
                  </a:lnTo>
                  <a:lnTo>
                    <a:pt x="15803" y="20098"/>
                  </a:lnTo>
                  <a:lnTo>
                    <a:pt x="0" y="4192"/>
                  </a:lnTo>
                  <a:lnTo>
                    <a:pt x="4090" y="0"/>
                  </a:lnTo>
                  <a:lnTo>
                    <a:pt x="20004" y="15906"/>
                  </a:lnTo>
                  <a:lnTo>
                    <a:pt x="35910" y="0"/>
                  </a:lnTo>
                  <a:lnTo>
                    <a:pt x="40034" y="419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EAF865B-E982-8859-F31A-D580AF07EC01}"/>
                </a:ext>
              </a:extLst>
            </p:cNvPr>
            <p:cNvSpPr/>
            <p:nvPr/>
          </p:nvSpPr>
          <p:spPr>
            <a:xfrm>
              <a:off x="7969568" y="3295460"/>
              <a:ext cx="30810" cy="51746"/>
            </a:xfrm>
            <a:custGeom>
              <a:avLst/>
              <a:gdLst>
                <a:gd name="connsiteX0" fmla="*/ 1001 w 30810"/>
                <a:gd name="connsiteY0" fmla="*/ 45852 h 51746"/>
                <a:gd name="connsiteX1" fmla="*/ 12440 w 30810"/>
                <a:gd name="connsiteY1" fmla="*/ 45852 h 51746"/>
                <a:gd name="connsiteX2" fmla="*/ 12440 w 30810"/>
                <a:gd name="connsiteY2" fmla="*/ 6374 h 51746"/>
                <a:gd name="connsiteX3" fmla="*/ 0 w 30810"/>
                <a:gd name="connsiteY3" fmla="*/ 8873 h 51746"/>
                <a:gd name="connsiteX4" fmla="*/ 0 w 30810"/>
                <a:gd name="connsiteY4" fmla="*/ 2498 h 51746"/>
                <a:gd name="connsiteX5" fmla="*/ 12372 w 30810"/>
                <a:gd name="connsiteY5" fmla="*/ 0 h 51746"/>
                <a:gd name="connsiteX6" fmla="*/ 19371 w 30810"/>
                <a:gd name="connsiteY6" fmla="*/ 0 h 51746"/>
                <a:gd name="connsiteX7" fmla="*/ 19371 w 30810"/>
                <a:gd name="connsiteY7" fmla="*/ 45852 h 51746"/>
                <a:gd name="connsiteX8" fmla="*/ 30810 w 30810"/>
                <a:gd name="connsiteY8" fmla="*/ 45852 h 51746"/>
                <a:gd name="connsiteX9" fmla="*/ 30810 w 30810"/>
                <a:gd name="connsiteY9" fmla="*/ 51747 h 51746"/>
                <a:gd name="connsiteX10" fmla="*/ 1001 w 30810"/>
                <a:gd name="connsiteY10" fmla="*/ 51747 h 51746"/>
                <a:gd name="connsiteX11" fmla="*/ 1001 w 30810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0" h="51746">
                  <a:moveTo>
                    <a:pt x="1001" y="45852"/>
                  </a:moveTo>
                  <a:lnTo>
                    <a:pt x="12440" y="45852"/>
                  </a:lnTo>
                  <a:lnTo>
                    <a:pt x="12440" y="6374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72" y="0"/>
                  </a:lnTo>
                  <a:lnTo>
                    <a:pt x="19371" y="0"/>
                  </a:lnTo>
                  <a:lnTo>
                    <a:pt x="19371" y="45852"/>
                  </a:lnTo>
                  <a:lnTo>
                    <a:pt x="30810" y="45852"/>
                  </a:lnTo>
                  <a:lnTo>
                    <a:pt x="30810" y="51747"/>
                  </a:lnTo>
                  <a:lnTo>
                    <a:pt x="1001" y="51747"/>
                  </a:lnTo>
                  <a:lnTo>
                    <a:pt x="1001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276603E-DDCD-60C7-862C-F5F9419187C4}"/>
                </a:ext>
              </a:extLst>
            </p:cNvPr>
            <p:cNvSpPr/>
            <p:nvPr/>
          </p:nvSpPr>
          <p:spPr>
            <a:xfrm>
              <a:off x="8011613" y="3294527"/>
              <a:ext cx="35763" cy="53680"/>
            </a:xfrm>
            <a:custGeom>
              <a:avLst/>
              <a:gdLst>
                <a:gd name="connsiteX0" fmla="*/ 17882 w 35763"/>
                <a:gd name="connsiteY0" fmla="*/ 5544 h 53680"/>
                <a:gd name="connsiteX1" fmla="*/ 9737 w 35763"/>
                <a:gd name="connsiteY1" fmla="*/ 10883 h 53680"/>
                <a:gd name="connsiteX2" fmla="*/ 7033 w 35763"/>
                <a:gd name="connsiteY2" fmla="*/ 26857 h 53680"/>
                <a:gd name="connsiteX3" fmla="*/ 9737 w 35763"/>
                <a:gd name="connsiteY3" fmla="*/ 42831 h 53680"/>
                <a:gd name="connsiteX4" fmla="*/ 17882 w 35763"/>
                <a:gd name="connsiteY4" fmla="*/ 48136 h 53680"/>
                <a:gd name="connsiteX5" fmla="*/ 26027 w 35763"/>
                <a:gd name="connsiteY5" fmla="*/ 42831 h 53680"/>
                <a:gd name="connsiteX6" fmla="*/ 28765 w 35763"/>
                <a:gd name="connsiteY6" fmla="*/ 26857 h 53680"/>
                <a:gd name="connsiteX7" fmla="*/ 26027 w 35763"/>
                <a:gd name="connsiteY7" fmla="*/ 10883 h 53680"/>
                <a:gd name="connsiteX8" fmla="*/ 17882 w 35763"/>
                <a:gd name="connsiteY8" fmla="*/ 5544 h 53680"/>
                <a:gd name="connsiteX9" fmla="*/ 17882 w 35763"/>
                <a:gd name="connsiteY9" fmla="*/ 0 h 53680"/>
                <a:gd name="connsiteX10" fmla="*/ 31152 w 35763"/>
                <a:gd name="connsiteY10" fmla="*/ 6896 h 53680"/>
                <a:gd name="connsiteX11" fmla="*/ 35764 w 35763"/>
                <a:gd name="connsiteY11" fmla="*/ 26857 h 53680"/>
                <a:gd name="connsiteX12" fmla="*/ 31152 w 35763"/>
                <a:gd name="connsiteY12" fmla="*/ 46819 h 53680"/>
                <a:gd name="connsiteX13" fmla="*/ 17882 w 35763"/>
                <a:gd name="connsiteY13" fmla="*/ 53680 h 53680"/>
                <a:gd name="connsiteX14" fmla="*/ 4569 w 35763"/>
                <a:gd name="connsiteY14" fmla="*/ 46819 h 53680"/>
                <a:gd name="connsiteX15" fmla="*/ 0 w 35763"/>
                <a:gd name="connsiteY15" fmla="*/ 26857 h 53680"/>
                <a:gd name="connsiteX16" fmla="*/ 4569 w 35763"/>
                <a:gd name="connsiteY16" fmla="*/ 6896 h 53680"/>
                <a:gd name="connsiteX17" fmla="*/ 17882 w 35763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3" h="53680">
                  <a:moveTo>
                    <a:pt x="17882" y="5544"/>
                  </a:moveTo>
                  <a:cubicBezTo>
                    <a:pt x="14280" y="5544"/>
                    <a:pt x="11559" y="7324"/>
                    <a:pt x="9737" y="10883"/>
                  </a:cubicBezTo>
                  <a:cubicBezTo>
                    <a:pt x="7931" y="14417"/>
                    <a:pt x="7033" y="19739"/>
                    <a:pt x="7033" y="26857"/>
                  </a:cubicBezTo>
                  <a:cubicBezTo>
                    <a:pt x="7033" y="33950"/>
                    <a:pt x="7931" y="39281"/>
                    <a:pt x="9737" y="42831"/>
                  </a:cubicBezTo>
                  <a:cubicBezTo>
                    <a:pt x="11559" y="46365"/>
                    <a:pt x="14280" y="48136"/>
                    <a:pt x="17882" y="48136"/>
                  </a:cubicBezTo>
                  <a:cubicBezTo>
                    <a:pt x="21510" y="48136"/>
                    <a:pt x="24222" y="46365"/>
                    <a:pt x="26027" y="42831"/>
                  </a:cubicBezTo>
                  <a:cubicBezTo>
                    <a:pt x="27850" y="39281"/>
                    <a:pt x="28765" y="33950"/>
                    <a:pt x="28765" y="26857"/>
                  </a:cubicBezTo>
                  <a:cubicBezTo>
                    <a:pt x="28765" y="19739"/>
                    <a:pt x="27850" y="14417"/>
                    <a:pt x="26027" y="10883"/>
                  </a:cubicBezTo>
                  <a:cubicBezTo>
                    <a:pt x="24222" y="7324"/>
                    <a:pt x="21510" y="5544"/>
                    <a:pt x="17882" y="5544"/>
                  </a:cubicBezTo>
                  <a:moveTo>
                    <a:pt x="17882" y="0"/>
                  </a:moveTo>
                  <a:cubicBezTo>
                    <a:pt x="23683" y="0"/>
                    <a:pt x="28106" y="2302"/>
                    <a:pt x="31152" y="6896"/>
                  </a:cubicBezTo>
                  <a:cubicBezTo>
                    <a:pt x="34224" y="11474"/>
                    <a:pt x="35764" y="18122"/>
                    <a:pt x="35764" y="26857"/>
                  </a:cubicBezTo>
                  <a:cubicBezTo>
                    <a:pt x="35764" y="35567"/>
                    <a:pt x="34224" y="42224"/>
                    <a:pt x="31152" y="46819"/>
                  </a:cubicBezTo>
                  <a:cubicBezTo>
                    <a:pt x="28106" y="51396"/>
                    <a:pt x="23683" y="53680"/>
                    <a:pt x="17882" y="53680"/>
                  </a:cubicBezTo>
                  <a:cubicBezTo>
                    <a:pt x="12081" y="53680"/>
                    <a:pt x="7640" y="51396"/>
                    <a:pt x="4569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69" y="6896"/>
                  </a:cubicBezTo>
                  <a:cubicBezTo>
                    <a:pt x="7640" y="2302"/>
                    <a:pt x="12081" y="0"/>
                    <a:pt x="17882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F293E61-202F-15B1-305C-E138FFAE0B39}"/>
                </a:ext>
              </a:extLst>
            </p:cNvPr>
            <p:cNvSpPr/>
            <p:nvPr/>
          </p:nvSpPr>
          <p:spPr>
            <a:xfrm>
              <a:off x="8047377" y="3263357"/>
              <a:ext cx="29005" cy="43627"/>
            </a:xfrm>
            <a:custGeom>
              <a:avLst/>
              <a:gdLst>
                <a:gd name="connsiteX0" fmla="*/ 2704 w 29005"/>
                <a:gd name="connsiteY0" fmla="*/ 41933 h 43627"/>
                <a:gd name="connsiteX1" fmla="*/ 2704 w 29005"/>
                <a:gd name="connsiteY1" fmla="*/ 36748 h 43627"/>
                <a:gd name="connsiteX2" fmla="*/ 7042 w 29005"/>
                <a:gd name="connsiteY2" fmla="*/ 38297 h 43627"/>
                <a:gd name="connsiteX3" fmla="*/ 11345 w 29005"/>
                <a:gd name="connsiteY3" fmla="*/ 38836 h 43627"/>
                <a:gd name="connsiteX4" fmla="*/ 19936 w 29005"/>
                <a:gd name="connsiteY4" fmla="*/ 35063 h 43627"/>
                <a:gd name="connsiteX5" fmla="*/ 23349 w 29005"/>
                <a:gd name="connsiteY5" fmla="*/ 23546 h 43627"/>
                <a:gd name="connsiteX6" fmla="*/ 19208 w 29005"/>
                <a:gd name="connsiteY6" fmla="*/ 27259 h 43627"/>
                <a:gd name="connsiteX7" fmla="*/ 13656 w 29005"/>
                <a:gd name="connsiteY7" fmla="*/ 28560 h 43627"/>
                <a:gd name="connsiteX8" fmla="*/ 3662 w 29005"/>
                <a:gd name="connsiteY8" fmla="*/ 24753 h 43627"/>
                <a:gd name="connsiteX9" fmla="*/ 0 w 29005"/>
                <a:gd name="connsiteY9" fmla="*/ 14306 h 43627"/>
                <a:gd name="connsiteX10" fmla="*/ 3833 w 29005"/>
                <a:gd name="connsiteY10" fmla="*/ 3919 h 43627"/>
                <a:gd name="connsiteX11" fmla="*/ 14023 w 29005"/>
                <a:gd name="connsiteY11" fmla="*/ 0 h 43627"/>
                <a:gd name="connsiteX12" fmla="*/ 25146 w 29005"/>
                <a:gd name="connsiteY12" fmla="*/ 5604 h 43627"/>
                <a:gd name="connsiteX13" fmla="*/ 29005 w 29005"/>
                <a:gd name="connsiteY13" fmla="*/ 21826 h 43627"/>
                <a:gd name="connsiteX14" fmla="*/ 24274 w 29005"/>
                <a:gd name="connsiteY14" fmla="*/ 37706 h 43627"/>
                <a:gd name="connsiteX15" fmla="*/ 11602 w 29005"/>
                <a:gd name="connsiteY15" fmla="*/ 43627 h 43627"/>
                <a:gd name="connsiteX16" fmla="*/ 7264 w 29005"/>
                <a:gd name="connsiteY16" fmla="*/ 43199 h 43627"/>
                <a:gd name="connsiteX17" fmla="*/ 2704 w 29005"/>
                <a:gd name="connsiteY17" fmla="*/ 41933 h 43627"/>
                <a:gd name="connsiteX18" fmla="*/ 14023 w 29005"/>
                <a:gd name="connsiteY18" fmla="*/ 24111 h 43627"/>
                <a:gd name="connsiteX19" fmla="*/ 20081 w 29005"/>
                <a:gd name="connsiteY19" fmla="*/ 21493 h 43627"/>
                <a:gd name="connsiteX20" fmla="*/ 22331 w 29005"/>
                <a:gd name="connsiteY20" fmla="*/ 14306 h 43627"/>
                <a:gd name="connsiteX21" fmla="*/ 20081 w 29005"/>
                <a:gd name="connsiteY21" fmla="*/ 7153 h 43627"/>
                <a:gd name="connsiteX22" fmla="*/ 14023 w 29005"/>
                <a:gd name="connsiteY22" fmla="*/ 4509 h 43627"/>
                <a:gd name="connsiteX23" fmla="*/ 7940 w 29005"/>
                <a:gd name="connsiteY23" fmla="*/ 7153 h 43627"/>
                <a:gd name="connsiteX24" fmla="*/ 5716 w 29005"/>
                <a:gd name="connsiteY24" fmla="*/ 14306 h 43627"/>
                <a:gd name="connsiteX25" fmla="*/ 7940 w 29005"/>
                <a:gd name="connsiteY25" fmla="*/ 21493 h 43627"/>
                <a:gd name="connsiteX26" fmla="*/ 14023 w 29005"/>
                <a:gd name="connsiteY26" fmla="*/ 24111 h 4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005" h="43627">
                  <a:moveTo>
                    <a:pt x="2704" y="41933"/>
                  </a:moveTo>
                  <a:lnTo>
                    <a:pt x="2704" y="36748"/>
                  </a:lnTo>
                  <a:cubicBezTo>
                    <a:pt x="4133" y="37424"/>
                    <a:pt x="5579" y="37946"/>
                    <a:pt x="7042" y="38297"/>
                  </a:cubicBezTo>
                  <a:cubicBezTo>
                    <a:pt x="8505" y="38656"/>
                    <a:pt x="9942" y="38836"/>
                    <a:pt x="11345" y="38836"/>
                  </a:cubicBezTo>
                  <a:cubicBezTo>
                    <a:pt x="15101" y="38836"/>
                    <a:pt x="17968" y="37578"/>
                    <a:pt x="19936" y="35063"/>
                  </a:cubicBezTo>
                  <a:cubicBezTo>
                    <a:pt x="21929" y="32530"/>
                    <a:pt x="23067" y="28688"/>
                    <a:pt x="23349" y="23546"/>
                  </a:cubicBezTo>
                  <a:cubicBezTo>
                    <a:pt x="22263" y="25163"/>
                    <a:pt x="20877" y="26395"/>
                    <a:pt x="19208" y="27259"/>
                  </a:cubicBezTo>
                  <a:cubicBezTo>
                    <a:pt x="17540" y="28124"/>
                    <a:pt x="15683" y="28560"/>
                    <a:pt x="13656" y="28560"/>
                  </a:cubicBezTo>
                  <a:cubicBezTo>
                    <a:pt x="9454" y="28560"/>
                    <a:pt x="6118" y="27294"/>
                    <a:pt x="3662" y="24753"/>
                  </a:cubicBezTo>
                  <a:cubicBezTo>
                    <a:pt x="1224" y="22203"/>
                    <a:pt x="0" y="18721"/>
                    <a:pt x="0" y="14306"/>
                  </a:cubicBezTo>
                  <a:cubicBezTo>
                    <a:pt x="0" y="9985"/>
                    <a:pt x="1275" y="6528"/>
                    <a:pt x="3833" y="3919"/>
                  </a:cubicBezTo>
                  <a:cubicBezTo>
                    <a:pt x="6383" y="1309"/>
                    <a:pt x="9780" y="0"/>
                    <a:pt x="14023" y="0"/>
                  </a:cubicBezTo>
                  <a:cubicBezTo>
                    <a:pt x="18892" y="0"/>
                    <a:pt x="22597" y="1865"/>
                    <a:pt x="25146" y="5604"/>
                  </a:cubicBezTo>
                  <a:cubicBezTo>
                    <a:pt x="27722" y="9326"/>
                    <a:pt x="29005" y="14733"/>
                    <a:pt x="29005" y="21826"/>
                  </a:cubicBezTo>
                  <a:cubicBezTo>
                    <a:pt x="29005" y="28457"/>
                    <a:pt x="27431" y="33745"/>
                    <a:pt x="24274" y="37706"/>
                  </a:cubicBezTo>
                  <a:cubicBezTo>
                    <a:pt x="21142" y="41651"/>
                    <a:pt x="16915" y="43627"/>
                    <a:pt x="11602" y="43627"/>
                  </a:cubicBezTo>
                  <a:cubicBezTo>
                    <a:pt x="10173" y="43627"/>
                    <a:pt x="8727" y="43482"/>
                    <a:pt x="7264" y="43199"/>
                  </a:cubicBezTo>
                  <a:cubicBezTo>
                    <a:pt x="5801" y="42917"/>
                    <a:pt x="4287" y="42498"/>
                    <a:pt x="2704" y="41933"/>
                  </a:cubicBezTo>
                  <a:moveTo>
                    <a:pt x="14023" y="24111"/>
                  </a:moveTo>
                  <a:cubicBezTo>
                    <a:pt x="16582" y="24111"/>
                    <a:pt x="18601" y="23238"/>
                    <a:pt x="20081" y="21493"/>
                  </a:cubicBezTo>
                  <a:cubicBezTo>
                    <a:pt x="21578" y="19739"/>
                    <a:pt x="22331" y="17343"/>
                    <a:pt x="22331" y="14306"/>
                  </a:cubicBezTo>
                  <a:cubicBezTo>
                    <a:pt x="22331" y="11285"/>
                    <a:pt x="21578" y="8898"/>
                    <a:pt x="20081" y="7153"/>
                  </a:cubicBezTo>
                  <a:cubicBezTo>
                    <a:pt x="18601" y="5390"/>
                    <a:pt x="16582" y="4509"/>
                    <a:pt x="14023" y="4509"/>
                  </a:cubicBezTo>
                  <a:cubicBezTo>
                    <a:pt x="11474" y="4509"/>
                    <a:pt x="9446" y="5390"/>
                    <a:pt x="7940" y="7153"/>
                  </a:cubicBezTo>
                  <a:cubicBezTo>
                    <a:pt x="6460" y="8898"/>
                    <a:pt x="5716" y="11285"/>
                    <a:pt x="5716" y="14306"/>
                  </a:cubicBezTo>
                  <a:cubicBezTo>
                    <a:pt x="5716" y="17343"/>
                    <a:pt x="6460" y="19739"/>
                    <a:pt x="7940" y="21493"/>
                  </a:cubicBezTo>
                  <a:cubicBezTo>
                    <a:pt x="9446" y="23238"/>
                    <a:pt x="11474" y="24111"/>
                    <a:pt x="14023" y="24111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3D1683F-A089-2EC5-2691-ACB4CA239623}"/>
                </a:ext>
              </a:extLst>
            </p:cNvPr>
            <p:cNvSpPr/>
            <p:nvPr/>
          </p:nvSpPr>
          <p:spPr>
            <a:xfrm>
              <a:off x="7322708" y="3395377"/>
              <a:ext cx="40880" cy="37192"/>
            </a:xfrm>
            <a:custGeom>
              <a:avLst/>
              <a:gdLst>
                <a:gd name="connsiteX0" fmla="*/ 40881 w 40880"/>
                <a:gd name="connsiteY0" fmla="*/ 5407 h 37192"/>
                <a:gd name="connsiteX1" fmla="*/ 39477 w 40880"/>
                <a:gd name="connsiteY1" fmla="*/ 8932 h 37192"/>
                <a:gd name="connsiteX2" fmla="*/ 36474 w 40880"/>
                <a:gd name="connsiteY2" fmla="*/ 10173 h 37192"/>
                <a:gd name="connsiteX3" fmla="*/ 34147 w 40880"/>
                <a:gd name="connsiteY3" fmla="*/ 9292 h 37192"/>
                <a:gd name="connsiteX4" fmla="*/ 33343 w 40880"/>
                <a:gd name="connsiteY4" fmla="*/ 7290 h 37192"/>
                <a:gd name="connsiteX5" fmla="*/ 34464 w 40880"/>
                <a:gd name="connsiteY5" fmla="*/ 4449 h 37192"/>
                <a:gd name="connsiteX6" fmla="*/ 37270 w 40880"/>
                <a:gd name="connsiteY6" fmla="*/ 2841 h 37192"/>
                <a:gd name="connsiteX7" fmla="*/ 33180 w 40880"/>
                <a:gd name="connsiteY7" fmla="*/ 1797 h 37192"/>
                <a:gd name="connsiteX8" fmla="*/ 30177 w 40880"/>
                <a:gd name="connsiteY8" fmla="*/ 2644 h 37192"/>
                <a:gd name="connsiteX9" fmla="*/ 27970 w 40880"/>
                <a:gd name="connsiteY9" fmla="*/ 4569 h 37192"/>
                <a:gd name="connsiteX10" fmla="*/ 26447 w 40880"/>
                <a:gd name="connsiteY10" fmla="*/ 7213 h 37192"/>
                <a:gd name="connsiteX11" fmla="*/ 25488 w 40880"/>
                <a:gd name="connsiteY11" fmla="*/ 9660 h 37192"/>
                <a:gd name="connsiteX12" fmla="*/ 25052 w 40880"/>
                <a:gd name="connsiteY12" fmla="*/ 11499 h 37192"/>
                <a:gd name="connsiteX13" fmla="*/ 22246 w 40880"/>
                <a:gd name="connsiteY13" fmla="*/ 22725 h 37192"/>
                <a:gd name="connsiteX14" fmla="*/ 20877 w 40880"/>
                <a:gd name="connsiteY14" fmla="*/ 29938 h 37192"/>
                <a:gd name="connsiteX15" fmla="*/ 21997 w 40880"/>
                <a:gd name="connsiteY15" fmla="*/ 33822 h 37192"/>
                <a:gd name="connsiteX16" fmla="*/ 25369 w 40880"/>
                <a:gd name="connsiteY16" fmla="*/ 35345 h 37192"/>
                <a:gd name="connsiteX17" fmla="*/ 27251 w 40880"/>
                <a:gd name="connsiteY17" fmla="*/ 35105 h 37192"/>
                <a:gd name="connsiteX18" fmla="*/ 29535 w 40880"/>
                <a:gd name="connsiteY18" fmla="*/ 34104 h 37192"/>
                <a:gd name="connsiteX19" fmla="*/ 32025 w 40880"/>
                <a:gd name="connsiteY19" fmla="*/ 32222 h 37192"/>
                <a:gd name="connsiteX20" fmla="*/ 34387 w 40880"/>
                <a:gd name="connsiteY20" fmla="*/ 29099 h 37192"/>
                <a:gd name="connsiteX21" fmla="*/ 36312 w 40880"/>
                <a:gd name="connsiteY21" fmla="*/ 24607 h 37192"/>
                <a:gd name="connsiteX22" fmla="*/ 37355 w 40880"/>
                <a:gd name="connsiteY22" fmla="*/ 23726 h 37192"/>
                <a:gd name="connsiteX23" fmla="*/ 38357 w 40880"/>
                <a:gd name="connsiteY23" fmla="*/ 24530 h 37192"/>
                <a:gd name="connsiteX24" fmla="*/ 37792 w 40880"/>
                <a:gd name="connsiteY24" fmla="*/ 26652 h 37192"/>
                <a:gd name="connsiteX25" fmla="*/ 36106 w 40880"/>
                <a:gd name="connsiteY25" fmla="*/ 29895 h 37192"/>
                <a:gd name="connsiteX26" fmla="*/ 33505 w 40880"/>
                <a:gd name="connsiteY26" fmla="*/ 33343 h 37192"/>
                <a:gd name="connsiteX27" fmla="*/ 29818 w 40880"/>
                <a:gd name="connsiteY27" fmla="*/ 36072 h 37192"/>
                <a:gd name="connsiteX28" fmla="*/ 25206 w 40880"/>
                <a:gd name="connsiteY28" fmla="*/ 37193 h 37192"/>
                <a:gd name="connsiteX29" fmla="*/ 19474 w 40880"/>
                <a:gd name="connsiteY29" fmla="*/ 35345 h 37192"/>
                <a:gd name="connsiteX30" fmla="*/ 16351 w 40880"/>
                <a:gd name="connsiteY30" fmla="*/ 30938 h 37192"/>
                <a:gd name="connsiteX31" fmla="*/ 15871 w 40880"/>
                <a:gd name="connsiteY31" fmla="*/ 31777 h 37192"/>
                <a:gd name="connsiteX32" fmla="*/ 14751 w 40880"/>
                <a:gd name="connsiteY32" fmla="*/ 33343 h 37192"/>
                <a:gd name="connsiteX33" fmla="*/ 13022 w 40880"/>
                <a:gd name="connsiteY33" fmla="*/ 35191 h 37192"/>
                <a:gd name="connsiteX34" fmla="*/ 10661 w 40880"/>
                <a:gd name="connsiteY34" fmla="*/ 36551 h 37192"/>
                <a:gd name="connsiteX35" fmla="*/ 7735 w 40880"/>
                <a:gd name="connsiteY35" fmla="*/ 37193 h 37192"/>
                <a:gd name="connsiteX36" fmla="*/ 4090 w 40880"/>
                <a:gd name="connsiteY36" fmla="*/ 36628 h 37192"/>
                <a:gd name="connsiteX37" fmla="*/ 1198 w 40880"/>
                <a:gd name="connsiteY37" fmla="*/ 34789 h 37192"/>
                <a:gd name="connsiteX38" fmla="*/ 0 w 40880"/>
                <a:gd name="connsiteY38" fmla="*/ 31743 h 37192"/>
                <a:gd name="connsiteX39" fmla="*/ 1318 w 40880"/>
                <a:gd name="connsiteY39" fmla="*/ 28415 h 37192"/>
                <a:gd name="connsiteX40" fmla="*/ 4526 w 40880"/>
                <a:gd name="connsiteY40" fmla="*/ 27011 h 37192"/>
                <a:gd name="connsiteX41" fmla="*/ 6614 w 40880"/>
                <a:gd name="connsiteY41" fmla="*/ 27696 h 37192"/>
                <a:gd name="connsiteX42" fmla="*/ 7572 w 40880"/>
                <a:gd name="connsiteY42" fmla="*/ 29860 h 37192"/>
                <a:gd name="connsiteX43" fmla="*/ 6451 w 40880"/>
                <a:gd name="connsiteY43" fmla="*/ 32744 h 37192"/>
                <a:gd name="connsiteX44" fmla="*/ 3722 w 40880"/>
                <a:gd name="connsiteY44" fmla="*/ 34310 h 37192"/>
                <a:gd name="connsiteX45" fmla="*/ 7812 w 40880"/>
                <a:gd name="connsiteY45" fmla="*/ 35345 h 37192"/>
                <a:gd name="connsiteX46" fmla="*/ 12543 w 40880"/>
                <a:gd name="connsiteY46" fmla="*/ 33026 h 37192"/>
                <a:gd name="connsiteX47" fmla="*/ 15632 w 40880"/>
                <a:gd name="connsiteY47" fmla="*/ 26815 h 37192"/>
                <a:gd name="connsiteX48" fmla="*/ 19080 w 40880"/>
                <a:gd name="connsiteY48" fmla="*/ 13305 h 37192"/>
                <a:gd name="connsiteX49" fmla="*/ 20038 w 40880"/>
                <a:gd name="connsiteY49" fmla="*/ 7290 h 37192"/>
                <a:gd name="connsiteX50" fmla="*/ 19593 w 40880"/>
                <a:gd name="connsiteY50" fmla="*/ 4449 h 37192"/>
                <a:gd name="connsiteX51" fmla="*/ 18395 w 40880"/>
                <a:gd name="connsiteY51" fmla="*/ 2764 h 37192"/>
                <a:gd name="connsiteX52" fmla="*/ 16992 w 40880"/>
                <a:gd name="connsiteY52" fmla="*/ 2002 h 37192"/>
                <a:gd name="connsiteX53" fmla="*/ 15632 w 40880"/>
                <a:gd name="connsiteY53" fmla="*/ 1797 h 37192"/>
                <a:gd name="connsiteX54" fmla="*/ 13065 w 40880"/>
                <a:gd name="connsiteY54" fmla="*/ 2284 h 37192"/>
                <a:gd name="connsiteX55" fmla="*/ 10139 w 40880"/>
                <a:gd name="connsiteY55" fmla="*/ 3884 h 37192"/>
                <a:gd name="connsiteX56" fmla="*/ 7093 w 40880"/>
                <a:gd name="connsiteY56" fmla="*/ 7213 h 37192"/>
                <a:gd name="connsiteX57" fmla="*/ 4603 w 40880"/>
                <a:gd name="connsiteY57" fmla="*/ 12543 h 37192"/>
                <a:gd name="connsiteX58" fmla="*/ 3525 w 40880"/>
                <a:gd name="connsiteY58" fmla="*/ 13467 h 37192"/>
                <a:gd name="connsiteX59" fmla="*/ 2567 w 40880"/>
                <a:gd name="connsiteY59" fmla="*/ 12620 h 37192"/>
                <a:gd name="connsiteX60" fmla="*/ 3080 w 40880"/>
                <a:gd name="connsiteY60" fmla="*/ 10541 h 37192"/>
                <a:gd name="connsiteX61" fmla="*/ 4766 w 40880"/>
                <a:gd name="connsiteY61" fmla="*/ 7290 h 37192"/>
                <a:gd name="connsiteX62" fmla="*/ 7409 w 40880"/>
                <a:gd name="connsiteY62" fmla="*/ 3884 h 37192"/>
                <a:gd name="connsiteX63" fmla="*/ 11140 w 40880"/>
                <a:gd name="connsiteY63" fmla="*/ 1121 h 37192"/>
                <a:gd name="connsiteX64" fmla="*/ 15786 w 40880"/>
                <a:gd name="connsiteY64" fmla="*/ 0 h 37192"/>
                <a:gd name="connsiteX65" fmla="*/ 17916 w 40880"/>
                <a:gd name="connsiteY65" fmla="*/ 239 h 37192"/>
                <a:gd name="connsiteX66" fmla="*/ 20278 w 40880"/>
                <a:gd name="connsiteY66" fmla="*/ 1035 h 37192"/>
                <a:gd name="connsiteX67" fmla="*/ 22759 w 40880"/>
                <a:gd name="connsiteY67" fmla="*/ 2960 h 37192"/>
                <a:gd name="connsiteX68" fmla="*/ 24650 w 40880"/>
                <a:gd name="connsiteY68" fmla="*/ 6212 h 37192"/>
                <a:gd name="connsiteX69" fmla="*/ 25771 w 40880"/>
                <a:gd name="connsiteY69" fmla="*/ 4406 h 37192"/>
                <a:gd name="connsiteX70" fmla="*/ 27490 w 40880"/>
                <a:gd name="connsiteY70" fmla="*/ 2438 h 37192"/>
                <a:gd name="connsiteX71" fmla="*/ 30057 w 40880"/>
                <a:gd name="connsiteY71" fmla="*/ 676 h 37192"/>
                <a:gd name="connsiteX72" fmla="*/ 33266 w 40880"/>
                <a:gd name="connsiteY72" fmla="*/ 0 h 37192"/>
                <a:gd name="connsiteX73" fmla="*/ 36508 w 40880"/>
                <a:gd name="connsiteY73" fmla="*/ 436 h 37192"/>
                <a:gd name="connsiteX74" fmla="*/ 39477 w 40880"/>
                <a:gd name="connsiteY74" fmla="*/ 2165 h 37192"/>
                <a:gd name="connsiteX75" fmla="*/ 40881 w 40880"/>
                <a:gd name="connsiteY75" fmla="*/ 5407 h 3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0880" h="37192">
                  <a:moveTo>
                    <a:pt x="40881" y="5407"/>
                  </a:moveTo>
                  <a:cubicBezTo>
                    <a:pt x="40881" y="6905"/>
                    <a:pt x="40410" y="8077"/>
                    <a:pt x="39477" y="8932"/>
                  </a:cubicBezTo>
                  <a:cubicBezTo>
                    <a:pt x="38545" y="9762"/>
                    <a:pt x="37544" y="10173"/>
                    <a:pt x="36474" y="10173"/>
                  </a:cubicBezTo>
                  <a:cubicBezTo>
                    <a:pt x="35456" y="10173"/>
                    <a:pt x="34686" y="9882"/>
                    <a:pt x="34147" y="9292"/>
                  </a:cubicBezTo>
                  <a:cubicBezTo>
                    <a:pt x="33608" y="8701"/>
                    <a:pt x="33343" y="8034"/>
                    <a:pt x="33343" y="7290"/>
                  </a:cubicBezTo>
                  <a:cubicBezTo>
                    <a:pt x="33343" y="6272"/>
                    <a:pt x="33719" y="5330"/>
                    <a:pt x="34464" y="4449"/>
                  </a:cubicBezTo>
                  <a:cubicBezTo>
                    <a:pt x="35216" y="3568"/>
                    <a:pt x="36149" y="3029"/>
                    <a:pt x="37270" y="2841"/>
                  </a:cubicBezTo>
                  <a:cubicBezTo>
                    <a:pt x="36175" y="2148"/>
                    <a:pt x="34814" y="1797"/>
                    <a:pt x="33180" y="1797"/>
                  </a:cubicBezTo>
                  <a:cubicBezTo>
                    <a:pt x="32111" y="1797"/>
                    <a:pt x="31110" y="2079"/>
                    <a:pt x="30177" y="2644"/>
                  </a:cubicBezTo>
                  <a:cubicBezTo>
                    <a:pt x="29270" y="3200"/>
                    <a:pt x="28534" y="3842"/>
                    <a:pt x="27970" y="4569"/>
                  </a:cubicBezTo>
                  <a:cubicBezTo>
                    <a:pt x="27439" y="5288"/>
                    <a:pt x="26934" y="6169"/>
                    <a:pt x="26447" y="7213"/>
                  </a:cubicBezTo>
                  <a:cubicBezTo>
                    <a:pt x="25993" y="8231"/>
                    <a:pt x="25677" y="9044"/>
                    <a:pt x="25488" y="9660"/>
                  </a:cubicBezTo>
                  <a:cubicBezTo>
                    <a:pt x="25326" y="10250"/>
                    <a:pt x="25180" y="10858"/>
                    <a:pt x="25052" y="11499"/>
                  </a:cubicBezTo>
                  <a:lnTo>
                    <a:pt x="22246" y="22725"/>
                  </a:lnTo>
                  <a:cubicBezTo>
                    <a:pt x="21330" y="26276"/>
                    <a:pt x="20877" y="28680"/>
                    <a:pt x="20877" y="29938"/>
                  </a:cubicBezTo>
                  <a:cubicBezTo>
                    <a:pt x="20877" y="31486"/>
                    <a:pt x="21253" y="32787"/>
                    <a:pt x="21997" y="33822"/>
                  </a:cubicBezTo>
                  <a:cubicBezTo>
                    <a:pt x="22750" y="34840"/>
                    <a:pt x="23871" y="35345"/>
                    <a:pt x="25369" y="35345"/>
                  </a:cubicBezTo>
                  <a:cubicBezTo>
                    <a:pt x="25959" y="35345"/>
                    <a:pt x="26583" y="35268"/>
                    <a:pt x="27251" y="35105"/>
                  </a:cubicBezTo>
                  <a:cubicBezTo>
                    <a:pt x="27918" y="34917"/>
                    <a:pt x="28680" y="34583"/>
                    <a:pt x="29535" y="34104"/>
                  </a:cubicBezTo>
                  <a:cubicBezTo>
                    <a:pt x="30417" y="33599"/>
                    <a:pt x="31247" y="32966"/>
                    <a:pt x="32025" y="32222"/>
                  </a:cubicBezTo>
                  <a:cubicBezTo>
                    <a:pt x="32821" y="31443"/>
                    <a:pt x="33608" y="30408"/>
                    <a:pt x="34387" y="29099"/>
                  </a:cubicBezTo>
                  <a:cubicBezTo>
                    <a:pt x="35165" y="27790"/>
                    <a:pt x="35807" y="26293"/>
                    <a:pt x="36312" y="24607"/>
                  </a:cubicBezTo>
                  <a:cubicBezTo>
                    <a:pt x="36474" y="24017"/>
                    <a:pt x="36816" y="23726"/>
                    <a:pt x="37355" y="23726"/>
                  </a:cubicBezTo>
                  <a:cubicBezTo>
                    <a:pt x="38023" y="23726"/>
                    <a:pt x="38357" y="23991"/>
                    <a:pt x="38357" y="24530"/>
                  </a:cubicBezTo>
                  <a:cubicBezTo>
                    <a:pt x="38357" y="24984"/>
                    <a:pt x="38168" y="25685"/>
                    <a:pt x="37792" y="26652"/>
                  </a:cubicBezTo>
                  <a:cubicBezTo>
                    <a:pt x="37441" y="27585"/>
                    <a:pt x="36885" y="28671"/>
                    <a:pt x="36106" y="29895"/>
                  </a:cubicBezTo>
                  <a:cubicBezTo>
                    <a:pt x="35362" y="31101"/>
                    <a:pt x="34489" y="32248"/>
                    <a:pt x="33505" y="33343"/>
                  </a:cubicBezTo>
                  <a:cubicBezTo>
                    <a:pt x="32521" y="34412"/>
                    <a:pt x="31289" y="35319"/>
                    <a:pt x="29818" y="36072"/>
                  </a:cubicBezTo>
                  <a:cubicBezTo>
                    <a:pt x="28346" y="36816"/>
                    <a:pt x="26806" y="37193"/>
                    <a:pt x="25206" y="37193"/>
                  </a:cubicBezTo>
                  <a:cubicBezTo>
                    <a:pt x="22904" y="37193"/>
                    <a:pt x="20996" y="36577"/>
                    <a:pt x="19474" y="35345"/>
                  </a:cubicBezTo>
                  <a:cubicBezTo>
                    <a:pt x="17951" y="34121"/>
                    <a:pt x="16907" y="32650"/>
                    <a:pt x="16351" y="30938"/>
                  </a:cubicBezTo>
                  <a:cubicBezTo>
                    <a:pt x="16222" y="31178"/>
                    <a:pt x="16060" y="31460"/>
                    <a:pt x="15871" y="31777"/>
                  </a:cubicBezTo>
                  <a:cubicBezTo>
                    <a:pt x="15683" y="32102"/>
                    <a:pt x="15307" y="32624"/>
                    <a:pt x="14751" y="33343"/>
                  </a:cubicBezTo>
                  <a:cubicBezTo>
                    <a:pt x="14212" y="34036"/>
                    <a:pt x="13638" y="34652"/>
                    <a:pt x="13022" y="35191"/>
                  </a:cubicBezTo>
                  <a:cubicBezTo>
                    <a:pt x="12406" y="35696"/>
                    <a:pt x="11619" y="36149"/>
                    <a:pt x="10661" y="36551"/>
                  </a:cubicBezTo>
                  <a:cubicBezTo>
                    <a:pt x="9728" y="36979"/>
                    <a:pt x="8753" y="37193"/>
                    <a:pt x="7735" y="37193"/>
                  </a:cubicBezTo>
                  <a:cubicBezTo>
                    <a:pt x="6451" y="37193"/>
                    <a:pt x="5236" y="37005"/>
                    <a:pt x="4090" y="36628"/>
                  </a:cubicBezTo>
                  <a:cubicBezTo>
                    <a:pt x="2969" y="36260"/>
                    <a:pt x="2002" y="35644"/>
                    <a:pt x="1198" y="34789"/>
                  </a:cubicBezTo>
                  <a:cubicBezTo>
                    <a:pt x="402" y="33933"/>
                    <a:pt x="0" y="32915"/>
                    <a:pt x="0" y="31743"/>
                  </a:cubicBezTo>
                  <a:cubicBezTo>
                    <a:pt x="0" y="30434"/>
                    <a:pt x="436" y="29321"/>
                    <a:pt x="1318" y="28415"/>
                  </a:cubicBezTo>
                  <a:cubicBezTo>
                    <a:pt x="2233" y="27482"/>
                    <a:pt x="3303" y="27011"/>
                    <a:pt x="4526" y="27011"/>
                  </a:cubicBezTo>
                  <a:cubicBezTo>
                    <a:pt x="5305" y="27011"/>
                    <a:pt x="5998" y="27242"/>
                    <a:pt x="6614" y="27696"/>
                  </a:cubicBezTo>
                  <a:cubicBezTo>
                    <a:pt x="7255" y="28149"/>
                    <a:pt x="7572" y="28868"/>
                    <a:pt x="7572" y="29860"/>
                  </a:cubicBezTo>
                  <a:cubicBezTo>
                    <a:pt x="7572" y="30956"/>
                    <a:pt x="7196" y="31914"/>
                    <a:pt x="6451" y="32744"/>
                  </a:cubicBezTo>
                  <a:cubicBezTo>
                    <a:pt x="5707" y="33574"/>
                    <a:pt x="4791" y="34096"/>
                    <a:pt x="3722" y="34310"/>
                  </a:cubicBezTo>
                  <a:cubicBezTo>
                    <a:pt x="4817" y="35003"/>
                    <a:pt x="6177" y="35345"/>
                    <a:pt x="7812" y="35345"/>
                  </a:cubicBezTo>
                  <a:cubicBezTo>
                    <a:pt x="9574" y="35345"/>
                    <a:pt x="11148" y="34575"/>
                    <a:pt x="12543" y="33026"/>
                  </a:cubicBezTo>
                  <a:cubicBezTo>
                    <a:pt x="13938" y="31478"/>
                    <a:pt x="14964" y="29407"/>
                    <a:pt x="15632" y="26815"/>
                  </a:cubicBezTo>
                  <a:cubicBezTo>
                    <a:pt x="17283" y="20586"/>
                    <a:pt x="18438" y="16085"/>
                    <a:pt x="19080" y="13305"/>
                  </a:cubicBezTo>
                  <a:cubicBezTo>
                    <a:pt x="19722" y="10498"/>
                    <a:pt x="20038" y="8496"/>
                    <a:pt x="20038" y="7290"/>
                  </a:cubicBezTo>
                  <a:cubicBezTo>
                    <a:pt x="20038" y="6169"/>
                    <a:pt x="19893" y="5219"/>
                    <a:pt x="19593" y="4449"/>
                  </a:cubicBezTo>
                  <a:cubicBezTo>
                    <a:pt x="19302" y="3670"/>
                    <a:pt x="18900" y="3114"/>
                    <a:pt x="18395" y="2764"/>
                  </a:cubicBezTo>
                  <a:cubicBezTo>
                    <a:pt x="17916" y="2387"/>
                    <a:pt x="17446" y="2130"/>
                    <a:pt x="16992" y="2002"/>
                  </a:cubicBezTo>
                  <a:cubicBezTo>
                    <a:pt x="16564" y="1865"/>
                    <a:pt x="16111" y="1797"/>
                    <a:pt x="15632" y="1797"/>
                  </a:cubicBezTo>
                  <a:cubicBezTo>
                    <a:pt x="14828" y="1797"/>
                    <a:pt x="13972" y="1959"/>
                    <a:pt x="13065" y="2284"/>
                  </a:cubicBezTo>
                  <a:cubicBezTo>
                    <a:pt x="12184" y="2601"/>
                    <a:pt x="11208" y="3140"/>
                    <a:pt x="10139" y="3884"/>
                  </a:cubicBezTo>
                  <a:cubicBezTo>
                    <a:pt x="9095" y="4603"/>
                    <a:pt x="8077" y="5715"/>
                    <a:pt x="7093" y="7213"/>
                  </a:cubicBezTo>
                  <a:cubicBezTo>
                    <a:pt x="6109" y="8710"/>
                    <a:pt x="5279" y="10481"/>
                    <a:pt x="4603" y="12543"/>
                  </a:cubicBezTo>
                  <a:cubicBezTo>
                    <a:pt x="4475" y="13159"/>
                    <a:pt x="4115" y="13467"/>
                    <a:pt x="3525" y="13467"/>
                  </a:cubicBezTo>
                  <a:cubicBezTo>
                    <a:pt x="2883" y="13441"/>
                    <a:pt x="2567" y="13159"/>
                    <a:pt x="2567" y="12620"/>
                  </a:cubicBezTo>
                  <a:cubicBezTo>
                    <a:pt x="2567" y="12167"/>
                    <a:pt x="2738" y="11474"/>
                    <a:pt x="3080" y="10541"/>
                  </a:cubicBezTo>
                  <a:cubicBezTo>
                    <a:pt x="3457" y="9574"/>
                    <a:pt x="4021" y="8496"/>
                    <a:pt x="4766" y="7290"/>
                  </a:cubicBezTo>
                  <a:cubicBezTo>
                    <a:pt x="5544" y="6083"/>
                    <a:pt x="6426" y="4954"/>
                    <a:pt x="7409" y="3884"/>
                  </a:cubicBezTo>
                  <a:cubicBezTo>
                    <a:pt x="8428" y="2789"/>
                    <a:pt x="9668" y="1865"/>
                    <a:pt x="11140" y="1121"/>
                  </a:cubicBezTo>
                  <a:cubicBezTo>
                    <a:pt x="12637" y="376"/>
                    <a:pt x="14186" y="0"/>
                    <a:pt x="15786" y="0"/>
                  </a:cubicBezTo>
                  <a:cubicBezTo>
                    <a:pt x="16513" y="0"/>
                    <a:pt x="17223" y="77"/>
                    <a:pt x="17916" y="239"/>
                  </a:cubicBezTo>
                  <a:cubicBezTo>
                    <a:pt x="18635" y="368"/>
                    <a:pt x="19422" y="633"/>
                    <a:pt x="20278" y="1035"/>
                  </a:cubicBezTo>
                  <a:cubicBezTo>
                    <a:pt x="21159" y="1437"/>
                    <a:pt x="21989" y="2079"/>
                    <a:pt x="22759" y="2960"/>
                  </a:cubicBezTo>
                  <a:cubicBezTo>
                    <a:pt x="23538" y="3842"/>
                    <a:pt x="24162" y="4928"/>
                    <a:pt x="24650" y="6212"/>
                  </a:cubicBezTo>
                  <a:cubicBezTo>
                    <a:pt x="24966" y="5596"/>
                    <a:pt x="25343" y="4997"/>
                    <a:pt x="25771" y="4406"/>
                  </a:cubicBezTo>
                  <a:cubicBezTo>
                    <a:pt x="26224" y="3816"/>
                    <a:pt x="26797" y="3166"/>
                    <a:pt x="27490" y="2438"/>
                  </a:cubicBezTo>
                  <a:cubicBezTo>
                    <a:pt x="28218" y="1694"/>
                    <a:pt x="29073" y="1104"/>
                    <a:pt x="30057" y="676"/>
                  </a:cubicBezTo>
                  <a:cubicBezTo>
                    <a:pt x="31075" y="222"/>
                    <a:pt x="32145" y="0"/>
                    <a:pt x="33266" y="0"/>
                  </a:cubicBezTo>
                  <a:cubicBezTo>
                    <a:pt x="34361" y="0"/>
                    <a:pt x="35439" y="145"/>
                    <a:pt x="36508" y="436"/>
                  </a:cubicBezTo>
                  <a:cubicBezTo>
                    <a:pt x="37578" y="702"/>
                    <a:pt x="38570" y="1283"/>
                    <a:pt x="39477" y="2165"/>
                  </a:cubicBezTo>
                  <a:cubicBezTo>
                    <a:pt x="40410" y="3012"/>
                    <a:pt x="40881" y="4098"/>
                    <a:pt x="40881" y="5407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16C74F8-1F4B-4697-55E7-ADDBD9258324}"/>
                </a:ext>
              </a:extLst>
            </p:cNvPr>
            <p:cNvSpPr/>
            <p:nvPr/>
          </p:nvSpPr>
          <p:spPr>
            <a:xfrm>
              <a:off x="6577244" y="3211003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31A76DF-2A1F-1B4E-4E7C-6536706684DA}"/>
                </a:ext>
              </a:extLst>
            </p:cNvPr>
            <p:cNvSpPr/>
            <p:nvPr/>
          </p:nvSpPr>
          <p:spPr>
            <a:xfrm>
              <a:off x="6577244" y="2987674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E9C55DE-95D2-0A18-2CFE-C59D15C75A95}"/>
                </a:ext>
              </a:extLst>
            </p:cNvPr>
            <p:cNvSpPr/>
            <p:nvPr/>
          </p:nvSpPr>
          <p:spPr>
            <a:xfrm>
              <a:off x="6577244" y="2764345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EA41D7A-0C86-0FCA-A187-97B03EC01DB3}"/>
                </a:ext>
              </a:extLst>
            </p:cNvPr>
            <p:cNvSpPr/>
            <p:nvPr/>
          </p:nvSpPr>
          <p:spPr>
            <a:xfrm>
              <a:off x="6577244" y="2541018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7559460-3D89-8275-17A3-1F1352567130}"/>
                </a:ext>
              </a:extLst>
            </p:cNvPr>
            <p:cNvSpPr/>
            <p:nvPr/>
          </p:nvSpPr>
          <p:spPr>
            <a:xfrm>
              <a:off x="6577244" y="2317691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90D2379-9C49-3ABC-8D62-5E1CBF701F6E}"/>
                </a:ext>
              </a:extLst>
            </p:cNvPr>
            <p:cNvSpPr/>
            <p:nvPr/>
          </p:nvSpPr>
          <p:spPr>
            <a:xfrm>
              <a:off x="6577244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E6AF194-EED7-BC4C-8BDA-B0FBAF7E7F30}"/>
                </a:ext>
              </a:extLst>
            </p:cNvPr>
            <p:cNvSpPr/>
            <p:nvPr/>
          </p:nvSpPr>
          <p:spPr>
            <a:xfrm>
              <a:off x="6577244" y="3211003"/>
              <a:ext cx="16169" cy="855"/>
            </a:xfrm>
            <a:custGeom>
              <a:avLst/>
              <a:gdLst>
                <a:gd name="connsiteX0" fmla="*/ 0 w 16169"/>
                <a:gd name="connsiteY0" fmla="*/ 0 h 855"/>
                <a:gd name="connsiteX1" fmla="*/ 16169 w 16169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69" h="855">
                  <a:moveTo>
                    <a:pt x="0" y="0"/>
                  </a:moveTo>
                  <a:lnTo>
                    <a:pt x="16169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CBDF0C5-DFE3-4E21-DC5F-10D9BF77CDB1}"/>
                </a:ext>
              </a:extLst>
            </p:cNvPr>
            <p:cNvSpPr/>
            <p:nvPr/>
          </p:nvSpPr>
          <p:spPr>
            <a:xfrm>
              <a:off x="6577244" y="2987674"/>
              <a:ext cx="16169" cy="855"/>
            </a:xfrm>
            <a:custGeom>
              <a:avLst/>
              <a:gdLst>
                <a:gd name="connsiteX0" fmla="*/ 0 w 16169"/>
                <a:gd name="connsiteY0" fmla="*/ 0 h 855"/>
                <a:gd name="connsiteX1" fmla="*/ 16169 w 16169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69" h="855">
                  <a:moveTo>
                    <a:pt x="0" y="0"/>
                  </a:moveTo>
                  <a:lnTo>
                    <a:pt x="16169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F8C027A7-C4DD-F813-8CAB-EA4F6B847613}"/>
                </a:ext>
              </a:extLst>
            </p:cNvPr>
            <p:cNvSpPr/>
            <p:nvPr/>
          </p:nvSpPr>
          <p:spPr>
            <a:xfrm>
              <a:off x="6577244" y="2764345"/>
              <a:ext cx="16169" cy="855"/>
            </a:xfrm>
            <a:custGeom>
              <a:avLst/>
              <a:gdLst>
                <a:gd name="connsiteX0" fmla="*/ 0 w 16169"/>
                <a:gd name="connsiteY0" fmla="*/ 0 h 855"/>
                <a:gd name="connsiteX1" fmla="*/ 16169 w 16169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69" h="855">
                  <a:moveTo>
                    <a:pt x="0" y="0"/>
                  </a:moveTo>
                  <a:lnTo>
                    <a:pt x="16169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876759F-ABB3-A8ED-B5BE-016E3A4CECD3}"/>
                </a:ext>
              </a:extLst>
            </p:cNvPr>
            <p:cNvSpPr/>
            <p:nvPr/>
          </p:nvSpPr>
          <p:spPr>
            <a:xfrm>
              <a:off x="6577244" y="2541018"/>
              <a:ext cx="16169" cy="855"/>
            </a:xfrm>
            <a:custGeom>
              <a:avLst/>
              <a:gdLst>
                <a:gd name="connsiteX0" fmla="*/ 0 w 16169"/>
                <a:gd name="connsiteY0" fmla="*/ 0 h 855"/>
                <a:gd name="connsiteX1" fmla="*/ 16169 w 16169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69" h="855">
                  <a:moveTo>
                    <a:pt x="0" y="0"/>
                  </a:moveTo>
                  <a:lnTo>
                    <a:pt x="16169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33F7F62-DE82-31CA-891F-6DC5F656092E}"/>
                </a:ext>
              </a:extLst>
            </p:cNvPr>
            <p:cNvSpPr/>
            <p:nvPr/>
          </p:nvSpPr>
          <p:spPr>
            <a:xfrm>
              <a:off x="6577244" y="2317691"/>
              <a:ext cx="16169" cy="855"/>
            </a:xfrm>
            <a:custGeom>
              <a:avLst/>
              <a:gdLst>
                <a:gd name="connsiteX0" fmla="*/ 0 w 16169"/>
                <a:gd name="connsiteY0" fmla="*/ 0 h 855"/>
                <a:gd name="connsiteX1" fmla="*/ 16169 w 16169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69" h="855">
                  <a:moveTo>
                    <a:pt x="0" y="0"/>
                  </a:moveTo>
                  <a:lnTo>
                    <a:pt x="16169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1B4465D9-86B2-B59D-17CA-B77276769402}"/>
                </a:ext>
              </a:extLst>
            </p:cNvPr>
            <p:cNvSpPr/>
            <p:nvPr/>
          </p:nvSpPr>
          <p:spPr>
            <a:xfrm>
              <a:off x="6510674" y="3184189"/>
              <a:ext cx="35768" cy="53689"/>
            </a:xfrm>
            <a:custGeom>
              <a:avLst/>
              <a:gdLst>
                <a:gd name="connsiteX0" fmla="*/ 17884 w 35768"/>
                <a:gd name="connsiteY0" fmla="*/ 5544 h 53689"/>
                <a:gd name="connsiteX1" fmla="*/ 9739 w 35768"/>
                <a:gd name="connsiteY1" fmla="*/ 10883 h 53689"/>
                <a:gd name="connsiteX2" fmla="*/ 7036 w 35768"/>
                <a:gd name="connsiteY2" fmla="*/ 26866 h 53689"/>
                <a:gd name="connsiteX3" fmla="*/ 9739 w 35768"/>
                <a:gd name="connsiteY3" fmla="*/ 42840 h 53689"/>
                <a:gd name="connsiteX4" fmla="*/ 17884 w 35768"/>
                <a:gd name="connsiteY4" fmla="*/ 48145 h 53689"/>
                <a:gd name="connsiteX5" fmla="*/ 26029 w 35768"/>
                <a:gd name="connsiteY5" fmla="*/ 42840 h 53689"/>
                <a:gd name="connsiteX6" fmla="*/ 28767 w 35768"/>
                <a:gd name="connsiteY6" fmla="*/ 26866 h 53689"/>
                <a:gd name="connsiteX7" fmla="*/ 26029 w 35768"/>
                <a:gd name="connsiteY7" fmla="*/ 10883 h 53689"/>
                <a:gd name="connsiteX8" fmla="*/ 17884 w 35768"/>
                <a:gd name="connsiteY8" fmla="*/ 5544 h 53689"/>
                <a:gd name="connsiteX9" fmla="*/ 17884 w 35768"/>
                <a:gd name="connsiteY9" fmla="*/ 0 h 53689"/>
                <a:gd name="connsiteX10" fmla="*/ 31158 w 35768"/>
                <a:gd name="connsiteY10" fmla="*/ 6896 h 53689"/>
                <a:gd name="connsiteX11" fmla="*/ 35768 w 35768"/>
                <a:gd name="connsiteY11" fmla="*/ 26866 h 53689"/>
                <a:gd name="connsiteX12" fmla="*/ 31158 w 35768"/>
                <a:gd name="connsiteY12" fmla="*/ 46827 h 53689"/>
                <a:gd name="connsiteX13" fmla="*/ 17884 w 35768"/>
                <a:gd name="connsiteY13" fmla="*/ 53689 h 53689"/>
                <a:gd name="connsiteX14" fmla="*/ 4575 w 35768"/>
                <a:gd name="connsiteY14" fmla="*/ 46827 h 53689"/>
                <a:gd name="connsiteX15" fmla="*/ 0 w 35768"/>
                <a:gd name="connsiteY15" fmla="*/ 26866 h 53689"/>
                <a:gd name="connsiteX16" fmla="*/ 4575 w 35768"/>
                <a:gd name="connsiteY16" fmla="*/ 6896 h 53689"/>
                <a:gd name="connsiteX17" fmla="*/ 17884 w 35768"/>
                <a:gd name="connsiteY17" fmla="*/ 0 h 5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9">
                  <a:moveTo>
                    <a:pt x="17884" y="5544"/>
                  </a:moveTo>
                  <a:cubicBezTo>
                    <a:pt x="14279" y="5544"/>
                    <a:pt x="11564" y="7324"/>
                    <a:pt x="9739" y="10883"/>
                  </a:cubicBezTo>
                  <a:cubicBezTo>
                    <a:pt x="7937" y="14417"/>
                    <a:pt x="7036" y="19747"/>
                    <a:pt x="7036" y="26866"/>
                  </a:cubicBezTo>
                  <a:cubicBezTo>
                    <a:pt x="7036" y="33959"/>
                    <a:pt x="7937" y="39281"/>
                    <a:pt x="9739" y="42840"/>
                  </a:cubicBezTo>
                  <a:cubicBezTo>
                    <a:pt x="11564" y="46374"/>
                    <a:pt x="14279" y="48145"/>
                    <a:pt x="17884" y="48145"/>
                  </a:cubicBezTo>
                  <a:cubicBezTo>
                    <a:pt x="21512" y="48145"/>
                    <a:pt x="24226" y="46374"/>
                    <a:pt x="26029" y="42840"/>
                  </a:cubicBezTo>
                  <a:cubicBezTo>
                    <a:pt x="27854" y="39281"/>
                    <a:pt x="28767" y="33959"/>
                    <a:pt x="28767" y="26866"/>
                  </a:cubicBezTo>
                  <a:cubicBezTo>
                    <a:pt x="28767" y="19747"/>
                    <a:pt x="27854" y="14417"/>
                    <a:pt x="26029" y="10883"/>
                  </a:cubicBezTo>
                  <a:cubicBezTo>
                    <a:pt x="24226" y="7324"/>
                    <a:pt x="21512" y="5544"/>
                    <a:pt x="17884" y="5544"/>
                  </a:cubicBezTo>
                  <a:moveTo>
                    <a:pt x="17884" y="0"/>
                  </a:moveTo>
                  <a:cubicBezTo>
                    <a:pt x="23684" y="0"/>
                    <a:pt x="28108" y="2302"/>
                    <a:pt x="31158" y="6896"/>
                  </a:cubicBezTo>
                  <a:cubicBezTo>
                    <a:pt x="34232" y="11474"/>
                    <a:pt x="35768" y="18130"/>
                    <a:pt x="35768" y="26866"/>
                  </a:cubicBezTo>
                  <a:cubicBezTo>
                    <a:pt x="35768" y="35576"/>
                    <a:pt x="34232" y="42232"/>
                    <a:pt x="31158" y="46827"/>
                  </a:cubicBezTo>
                  <a:cubicBezTo>
                    <a:pt x="28108" y="51405"/>
                    <a:pt x="23684" y="53689"/>
                    <a:pt x="17884" y="53689"/>
                  </a:cubicBezTo>
                  <a:cubicBezTo>
                    <a:pt x="12084" y="53689"/>
                    <a:pt x="7647" y="51405"/>
                    <a:pt x="4575" y="46827"/>
                  </a:cubicBezTo>
                  <a:cubicBezTo>
                    <a:pt x="1525" y="42232"/>
                    <a:pt x="0" y="35576"/>
                    <a:pt x="0" y="26866"/>
                  </a:cubicBezTo>
                  <a:cubicBezTo>
                    <a:pt x="0" y="18130"/>
                    <a:pt x="1525" y="11474"/>
                    <a:pt x="4575" y="6896"/>
                  </a:cubicBezTo>
                  <a:cubicBezTo>
                    <a:pt x="7647" y="2302"/>
                    <a:pt x="12084" y="0"/>
                    <a:pt x="17884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C57D329-0455-E52F-0EC7-49A82B9CD711}"/>
                </a:ext>
              </a:extLst>
            </p:cNvPr>
            <p:cNvSpPr/>
            <p:nvPr/>
          </p:nvSpPr>
          <p:spPr>
            <a:xfrm>
              <a:off x="6221104" y="2971452"/>
              <a:ext cx="33481" cy="52756"/>
            </a:xfrm>
            <a:custGeom>
              <a:avLst/>
              <a:gdLst>
                <a:gd name="connsiteX0" fmla="*/ 2183 w 33481"/>
                <a:gd name="connsiteY0" fmla="*/ 0 h 52756"/>
                <a:gd name="connsiteX1" fmla="*/ 29669 w 33481"/>
                <a:gd name="connsiteY1" fmla="*/ 0 h 52756"/>
                <a:gd name="connsiteX2" fmla="*/ 29669 w 33481"/>
                <a:gd name="connsiteY2" fmla="*/ 5895 h 52756"/>
                <a:gd name="connsiteX3" fmla="*/ 8595 w 33481"/>
                <a:gd name="connsiteY3" fmla="*/ 5895 h 52756"/>
                <a:gd name="connsiteX4" fmla="*/ 8595 w 33481"/>
                <a:gd name="connsiteY4" fmla="*/ 18575 h 52756"/>
                <a:gd name="connsiteX5" fmla="*/ 11646 w 33481"/>
                <a:gd name="connsiteY5" fmla="*/ 17814 h 52756"/>
                <a:gd name="connsiteX6" fmla="*/ 14696 w 33481"/>
                <a:gd name="connsiteY6" fmla="*/ 17540 h 52756"/>
                <a:gd name="connsiteX7" fmla="*/ 28421 w 33481"/>
                <a:gd name="connsiteY7" fmla="*/ 22288 h 52756"/>
                <a:gd name="connsiteX8" fmla="*/ 33481 w 33481"/>
                <a:gd name="connsiteY8" fmla="*/ 35148 h 52756"/>
                <a:gd name="connsiteX9" fmla="*/ 28283 w 33481"/>
                <a:gd name="connsiteY9" fmla="*/ 48145 h 52756"/>
                <a:gd name="connsiteX10" fmla="*/ 13621 w 33481"/>
                <a:gd name="connsiteY10" fmla="*/ 52756 h 52756"/>
                <a:gd name="connsiteX11" fmla="*/ 6966 w 33481"/>
                <a:gd name="connsiteY11" fmla="*/ 52200 h 52756"/>
                <a:gd name="connsiteX12" fmla="*/ 0 w 33481"/>
                <a:gd name="connsiteY12" fmla="*/ 50532 h 52756"/>
                <a:gd name="connsiteX13" fmla="*/ 0 w 33481"/>
                <a:gd name="connsiteY13" fmla="*/ 43499 h 52756"/>
                <a:gd name="connsiteX14" fmla="*/ 6447 w 33481"/>
                <a:gd name="connsiteY14" fmla="*/ 46031 h 52756"/>
                <a:gd name="connsiteX15" fmla="*/ 13483 w 33481"/>
                <a:gd name="connsiteY15" fmla="*/ 46861 h 52756"/>
                <a:gd name="connsiteX16" fmla="*/ 22980 w 33481"/>
                <a:gd name="connsiteY16" fmla="*/ 43704 h 52756"/>
                <a:gd name="connsiteX17" fmla="*/ 26480 w 33481"/>
                <a:gd name="connsiteY17" fmla="*/ 35148 h 52756"/>
                <a:gd name="connsiteX18" fmla="*/ 22980 w 33481"/>
                <a:gd name="connsiteY18" fmla="*/ 26584 h 52756"/>
                <a:gd name="connsiteX19" fmla="*/ 13483 w 33481"/>
                <a:gd name="connsiteY19" fmla="*/ 23435 h 52756"/>
                <a:gd name="connsiteX20" fmla="*/ 7868 w 33481"/>
                <a:gd name="connsiteY20" fmla="*/ 24051 h 52756"/>
                <a:gd name="connsiteX21" fmla="*/ 2183 w 33481"/>
                <a:gd name="connsiteY21" fmla="*/ 25993 h 52756"/>
                <a:gd name="connsiteX22" fmla="*/ 2183 w 33481"/>
                <a:gd name="connsiteY22" fmla="*/ 0 h 5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3481" h="52756">
                  <a:moveTo>
                    <a:pt x="2183" y="0"/>
                  </a:moveTo>
                  <a:lnTo>
                    <a:pt x="29669" y="0"/>
                  </a:lnTo>
                  <a:lnTo>
                    <a:pt x="29669" y="5895"/>
                  </a:lnTo>
                  <a:lnTo>
                    <a:pt x="8595" y="5895"/>
                  </a:lnTo>
                  <a:lnTo>
                    <a:pt x="8595" y="18575"/>
                  </a:lnTo>
                  <a:cubicBezTo>
                    <a:pt x="9613" y="18233"/>
                    <a:pt x="10629" y="17976"/>
                    <a:pt x="11646" y="17814"/>
                  </a:cubicBezTo>
                  <a:cubicBezTo>
                    <a:pt x="12663" y="17634"/>
                    <a:pt x="13679" y="17540"/>
                    <a:pt x="14696" y="17540"/>
                  </a:cubicBezTo>
                  <a:cubicBezTo>
                    <a:pt x="20472" y="17540"/>
                    <a:pt x="25048" y="19123"/>
                    <a:pt x="28421" y="22288"/>
                  </a:cubicBezTo>
                  <a:cubicBezTo>
                    <a:pt x="31795" y="25454"/>
                    <a:pt x="33481" y="29741"/>
                    <a:pt x="33481" y="35148"/>
                  </a:cubicBezTo>
                  <a:cubicBezTo>
                    <a:pt x="33481" y="40718"/>
                    <a:pt x="31749" y="45047"/>
                    <a:pt x="28283" y="48145"/>
                  </a:cubicBezTo>
                  <a:cubicBezTo>
                    <a:pt x="24817" y="51216"/>
                    <a:pt x="19930" y="52756"/>
                    <a:pt x="13621" y="52756"/>
                  </a:cubicBezTo>
                  <a:cubicBezTo>
                    <a:pt x="11449" y="52756"/>
                    <a:pt x="9231" y="52568"/>
                    <a:pt x="6966" y="52200"/>
                  </a:cubicBezTo>
                  <a:cubicBezTo>
                    <a:pt x="4725" y="51832"/>
                    <a:pt x="2403" y="51276"/>
                    <a:pt x="0" y="50532"/>
                  </a:cubicBezTo>
                  <a:lnTo>
                    <a:pt x="0" y="43499"/>
                  </a:lnTo>
                  <a:cubicBezTo>
                    <a:pt x="2080" y="44637"/>
                    <a:pt x="4228" y="45475"/>
                    <a:pt x="6447" y="46031"/>
                  </a:cubicBezTo>
                  <a:cubicBezTo>
                    <a:pt x="8666" y="46588"/>
                    <a:pt x="11011" y="46861"/>
                    <a:pt x="13483" y="46861"/>
                  </a:cubicBezTo>
                  <a:cubicBezTo>
                    <a:pt x="17480" y="46861"/>
                    <a:pt x="20646" y="45809"/>
                    <a:pt x="22980" y="43704"/>
                  </a:cubicBezTo>
                  <a:cubicBezTo>
                    <a:pt x="25313" y="41608"/>
                    <a:pt x="26480" y="38750"/>
                    <a:pt x="26480" y="35148"/>
                  </a:cubicBezTo>
                  <a:cubicBezTo>
                    <a:pt x="26480" y="31546"/>
                    <a:pt x="25313" y="28688"/>
                    <a:pt x="22980" y="26584"/>
                  </a:cubicBezTo>
                  <a:cubicBezTo>
                    <a:pt x="20646" y="24487"/>
                    <a:pt x="17480" y="23435"/>
                    <a:pt x="13483" y="23435"/>
                  </a:cubicBezTo>
                  <a:cubicBezTo>
                    <a:pt x="11611" y="23435"/>
                    <a:pt x="9739" y="23640"/>
                    <a:pt x="7868" y="24051"/>
                  </a:cubicBezTo>
                  <a:cubicBezTo>
                    <a:pt x="6019" y="24470"/>
                    <a:pt x="4125" y="25112"/>
                    <a:pt x="2183" y="25993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2DE7291D-D013-3C67-03C0-06A05FFD6646}"/>
                </a:ext>
              </a:extLst>
            </p:cNvPr>
            <p:cNvSpPr/>
            <p:nvPr/>
          </p:nvSpPr>
          <p:spPr>
            <a:xfrm>
              <a:off x="6268379" y="3014394"/>
              <a:ext cx="7313" cy="8804"/>
            </a:xfrm>
            <a:custGeom>
              <a:avLst/>
              <a:gdLst>
                <a:gd name="connsiteX0" fmla="*/ 0 w 7313"/>
                <a:gd name="connsiteY0" fmla="*/ 0 h 8804"/>
                <a:gd name="connsiteX1" fmla="*/ 7314 w 7313"/>
                <a:gd name="connsiteY1" fmla="*/ 0 h 8804"/>
                <a:gd name="connsiteX2" fmla="*/ 7314 w 7313"/>
                <a:gd name="connsiteY2" fmla="*/ 8804 h 8804"/>
                <a:gd name="connsiteX3" fmla="*/ 0 w 7313"/>
                <a:gd name="connsiteY3" fmla="*/ 8804 h 8804"/>
                <a:gd name="connsiteX4" fmla="*/ 0 w 7313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3" h="8804">
                  <a:moveTo>
                    <a:pt x="0" y="0"/>
                  </a:moveTo>
                  <a:lnTo>
                    <a:pt x="7314" y="0"/>
                  </a:lnTo>
                  <a:lnTo>
                    <a:pt x="7314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42EDD99-9124-96BF-7796-B2138070F7D0}"/>
                </a:ext>
              </a:extLst>
            </p:cNvPr>
            <p:cNvSpPr/>
            <p:nvPr/>
          </p:nvSpPr>
          <p:spPr>
            <a:xfrm>
              <a:off x="6288031" y="2970519"/>
              <a:ext cx="35768" cy="53689"/>
            </a:xfrm>
            <a:custGeom>
              <a:avLst/>
              <a:gdLst>
                <a:gd name="connsiteX0" fmla="*/ 17885 w 35768"/>
                <a:gd name="connsiteY0" fmla="*/ 5544 h 53689"/>
                <a:gd name="connsiteX1" fmla="*/ 9739 w 35768"/>
                <a:gd name="connsiteY1" fmla="*/ 10883 h 53689"/>
                <a:gd name="connsiteX2" fmla="*/ 7036 w 35768"/>
                <a:gd name="connsiteY2" fmla="*/ 26857 h 53689"/>
                <a:gd name="connsiteX3" fmla="*/ 9739 w 35768"/>
                <a:gd name="connsiteY3" fmla="*/ 42840 h 53689"/>
                <a:gd name="connsiteX4" fmla="*/ 17885 w 35768"/>
                <a:gd name="connsiteY4" fmla="*/ 48136 h 53689"/>
                <a:gd name="connsiteX5" fmla="*/ 26029 w 35768"/>
                <a:gd name="connsiteY5" fmla="*/ 42840 h 53689"/>
                <a:gd name="connsiteX6" fmla="*/ 28768 w 35768"/>
                <a:gd name="connsiteY6" fmla="*/ 26857 h 53689"/>
                <a:gd name="connsiteX7" fmla="*/ 26029 w 35768"/>
                <a:gd name="connsiteY7" fmla="*/ 10883 h 53689"/>
                <a:gd name="connsiteX8" fmla="*/ 17885 w 35768"/>
                <a:gd name="connsiteY8" fmla="*/ 5544 h 53689"/>
                <a:gd name="connsiteX9" fmla="*/ 17885 w 35768"/>
                <a:gd name="connsiteY9" fmla="*/ 0 h 53689"/>
                <a:gd name="connsiteX10" fmla="*/ 31159 w 35768"/>
                <a:gd name="connsiteY10" fmla="*/ 6896 h 53689"/>
                <a:gd name="connsiteX11" fmla="*/ 35768 w 35768"/>
                <a:gd name="connsiteY11" fmla="*/ 26857 h 53689"/>
                <a:gd name="connsiteX12" fmla="*/ 31159 w 35768"/>
                <a:gd name="connsiteY12" fmla="*/ 46827 h 53689"/>
                <a:gd name="connsiteX13" fmla="*/ 17885 w 35768"/>
                <a:gd name="connsiteY13" fmla="*/ 53689 h 53689"/>
                <a:gd name="connsiteX14" fmla="*/ 4575 w 35768"/>
                <a:gd name="connsiteY14" fmla="*/ 46827 h 53689"/>
                <a:gd name="connsiteX15" fmla="*/ 0 w 35768"/>
                <a:gd name="connsiteY15" fmla="*/ 26857 h 53689"/>
                <a:gd name="connsiteX16" fmla="*/ 4575 w 35768"/>
                <a:gd name="connsiteY16" fmla="*/ 6896 h 53689"/>
                <a:gd name="connsiteX17" fmla="*/ 17885 w 35768"/>
                <a:gd name="connsiteY17" fmla="*/ 0 h 5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9">
                  <a:moveTo>
                    <a:pt x="17885" y="5544"/>
                  </a:moveTo>
                  <a:cubicBezTo>
                    <a:pt x="14280" y="5544"/>
                    <a:pt x="11564" y="7324"/>
                    <a:pt x="9739" y="10883"/>
                  </a:cubicBezTo>
                  <a:cubicBezTo>
                    <a:pt x="7937" y="14417"/>
                    <a:pt x="7036" y="19747"/>
                    <a:pt x="7036" y="26857"/>
                  </a:cubicBezTo>
                  <a:cubicBezTo>
                    <a:pt x="7036" y="33950"/>
                    <a:pt x="7937" y="39281"/>
                    <a:pt x="9739" y="42840"/>
                  </a:cubicBezTo>
                  <a:cubicBezTo>
                    <a:pt x="11564" y="46374"/>
                    <a:pt x="14280" y="48136"/>
                    <a:pt x="17885" y="48136"/>
                  </a:cubicBezTo>
                  <a:cubicBezTo>
                    <a:pt x="21512" y="48136"/>
                    <a:pt x="24227" y="46374"/>
                    <a:pt x="26029" y="42840"/>
                  </a:cubicBezTo>
                  <a:cubicBezTo>
                    <a:pt x="27855" y="39281"/>
                    <a:pt x="28768" y="33950"/>
                    <a:pt x="28768" y="26857"/>
                  </a:cubicBezTo>
                  <a:cubicBezTo>
                    <a:pt x="28768" y="19747"/>
                    <a:pt x="27855" y="14417"/>
                    <a:pt x="26029" y="10883"/>
                  </a:cubicBezTo>
                  <a:cubicBezTo>
                    <a:pt x="24227" y="7324"/>
                    <a:pt x="21512" y="5544"/>
                    <a:pt x="17885" y="5544"/>
                  </a:cubicBezTo>
                  <a:moveTo>
                    <a:pt x="17885" y="0"/>
                  </a:moveTo>
                  <a:cubicBezTo>
                    <a:pt x="23685" y="0"/>
                    <a:pt x="28109" y="2302"/>
                    <a:pt x="31159" y="6896"/>
                  </a:cubicBezTo>
                  <a:cubicBezTo>
                    <a:pt x="34232" y="11474"/>
                    <a:pt x="35768" y="18122"/>
                    <a:pt x="35768" y="26857"/>
                  </a:cubicBezTo>
                  <a:cubicBezTo>
                    <a:pt x="35768" y="35567"/>
                    <a:pt x="34232" y="42224"/>
                    <a:pt x="31159" y="46827"/>
                  </a:cubicBezTo>
                  <a:cubicBezTo>
                    <a:pt x="28109" y="51405"/>
                    <a:pt x="23685" y="53689"/>
                    <a:pt x="17885" y="53689"/>
                  </a:cubicBezTo>
                  <a:cubicBezTo>
                    <a:pt x="12085" y="53689"/>
                    <a:pt x="7648" y="51405"/>
                    <a:pt x="4575" y="46827"/>
                  </a:cubicBezTo>
                  <a:cubicBezTo>
                    <a:pt x="1525" y="42224"/>
                    <a:pt x="0" y="35567"/>
                    <a:pt x="0" y="26857"/>
                  </a:cubicBezTo>
                  <a:cubicBezTo>
                    <a:pt x="0" y="18122"/>
                    <a:pt x="1525" y="11474"/>
                    <a:pt x="4575" y="6896"/>
                  </a:cubicBezTo>
                  <a:cubicBezTo>
                    <a:pt x="7648" y="2302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140274B-EE03-7F35-47A3-6EEF76FB8539}"/>
                </a:ext>
              </a:extLst>
            </p:cNvPr>
            <p:cNvSpPr/>
            <p:nvPr/>
          </p:nvSpPr>
          <p:spPr>
            <a:xfrm>
              <a:off x="6333193" y="2970519"/>
              <a:ext cx="35769" cy="53689"/>
            </a:xfrm>
            <a:custGeom>
              <a:avLst/>
              <a:gdLst>
                <a:gd name="connsiteX0" fmla="*/ 17885 w 35769"/>
                <a:gd name="connsiteY0" fmla="*/ 5544 h 53689"/>
                <a:gd name="connsiteX1" fmla="*/ 9739 w 35769"/>
                <a:gd name="connsiteY1" fmla="*/ 10883 h 53689"/>
                <a:gd name="connsiteX2" fmla="*/ 7036 w 35769"/>
                <a:gd name="connsiteY2" fmla="*/ 26857 h 53689"/>
                <a:gd name="connsiteX3" fmla="*/ 9739 w 35769"/>
                <a:gd name="connsiteY3" fmla="*/ 42840 h 53689"/>
                <a:gd name="connsiteX4" fmla="*/ 17885 w 35769"/>
                <a:gd name="connsiteY4" fmla="*/ 48136 h 53689"/>
                <a:gd name="connsiteX5" fmla="*/ 26030 w 35769"/>
                <a:gd name="connsiteY5" fmla="*/ 42840 h 53689"/>
                <a:gd name="connsiteX6" fmla="*/ 28768 w 35769"/>
                <a:gd name="connsiteY6" fmla="*/ 26857 h 53689"/>
                <a:gd name="connsiteX7" fmla="*/ 26030 w 35769"/>
                <a:gd name="connsiteY7" fmla="*/ 10883 h 53689"/>
                <a:gd name="connsiteX8" fmla="*/ 17885 w 35769"/>
                <a:gd name="connsiteY8" fmla="*/ 5544 h 53689"/>
                <a:gd name="connsiteX9" fmla="*/ 17885 w 35769"/>
                <a:gd name="connsiteY9" fmla="*/ 0 h 53689"/>
                <a:gd name="connsiteX10" fmla="*/ 31159 w 35769"/>
                <a:gd name="connsiteY10" fmla="*/ 6896 h 53689"/>
                <a:gd name="connsiteX11" fmla="*/ 35769 w 35769"/>
                <a:gd name="connsiteY11" fmla="*/ 26857 h 53689"/>
                <a:gd name="connsiteX12" fmla="*/ 31159 w 35769"/>
                <a:gd name="connsiteY12" fmla="*/ 46827 h 53689"/>
                <a:gd name="connsiteX13" fmla="*/ 17885 w 35769"/>
                <a:gd name="connsiteY13" fmla="*/ 53689 h 53689"/>
                <a:gd name="connsiteX14" fmla="*/ 4576 w 35769"/>
                <a:gd name="connsiteY14" fmla="*/ 46827 h 53689"/>
                <a:gd name="connsiteX15" fmla="*/ 0 w 35769"/>
                <a:gd name="connsiteY15" fmla="*/ 26857 h 53689"/>
                <a:gd name="connsiteX16" fmla="*/ 4576 w 35769"/>
                <a:gd name="connsiteY16" fmla="*/ 6896 h 53689"/>
                <a:gd name="connsiteX17" fmla="*/ 17885 w 35769"/>
                <a:gd name="connsiteY17" fmla="*/ 0 h 5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9">
                  <a:moveTo>
                    <a:pt x="17885" y="5544"/>
                  </a:moveTo>
                  <a:cubicBezTo>
                    <a:pt x="14280" y="5544"/>
                    <a:pt x="11565" y="7324"/>
                    <a:pt x="9739" y="10883"/>
                  </a:cubicBezTo>
                  <a:cubicBezTo>
                    <a:pt x="7937" y="14417"/>
                    <a:pt x="7036" y="19747"/>
                    <a:pt x="7036" y="26857"/>
                  </a:cubicBezTo>
                  <a:cubicBezTo>
                    <a:pt x="7036" y="33950"/>
                    <a:pt x="7937" y="39281"/>
                    <a:pt x="9739" y="42840"/>
                  </a:cubicBezTo>
                  <a:cubicBezTo>
                    <a:pt x="11565" y="46374"/>
                    <a:pt x="14280" y="48136"/>
                    <a:pt x="17885" y="48136"/>
                  </a:cubicBezTo>
                  <a:cubicBezTo>
                    <a:pt x="21512" y="48136"/>
                    <a:pt x="24227" y="46374"/>
                    <a:pt x="26030" y="42840"/>
                  </a:cubicBezTo>
                  <a:cubicBezTo>
                    <a:pt x="27855" y="39281"/>
                    <a:pt x="28768" y="33950"/>
                    <a:pt x="28768" y="26857"/>
                  </a:cubicBezTo>
                  <a:cubicBezTo>
                    <a:pt x="28768" y="19747"/>
                    <a:pt x="27855" y="14417"/>
                    <a:pt x="26030" y="10883"/>
                  </a:cubicBezTo>
                  <a:cubicBezTo>
                    <a:pt x="24227" y="7324"/>
                    <a:pt x="21512" y="5544"/>
                    <a:pt x="17885" y="5544"/>
                  </a:cubicBezTo>
                  <a:moveTo>
                    <a:pt x="17885" y="0"/>
                  </a:moveTo>
                  <a:cubicBezTo>
                    <a:pt x="23685" y="0"/>
                    <a:pt x="28109" y="2302"/>
                    <a:pt x="31159" y="6896"/>
                  </a:cubicBezTo>
                  <a:cubicBezTo>
                    <a:pt x="34233" y="11474"/>
                    <a:pt x="35769" y="18122"/>
                    <a:pt x="35769" y="26857"/>
                  </a:cubicBezTo>
                  <a:cubicBezTo>
                    <a:pt x="35769" y="35567"/>
                    <a:pt x="34233" y="42224"/>
                    <a:pt x="31159" y="46827"/>
                  </a:cubicBezTo>
                  <a:cubicBezTo>
                    <a:pt x="28109" y="51405"/>
                    <a:pt x="23685" y="53689"/>
                    <a:pt x="17885" y="53689"/>
                  </a:cubicBezTo>
                  <a:cubicBezTo>
                    <a:pt x="12085" y="53689"/>
                    <a:pt x="7648" y="51405"/>
                    <a:pt x="4576" y="46827"/>
                  </a:cubicBezTo>
                  <a:cubicBezTo>
                    <a:pt x="1526" y="42224"/>
                    <a:pt x="0" y="35567"/>
                    <a:pt x="0" y="26857"/>
                  </a:cubicBezTo>
                  <a:cubicBezTo>
                    <a:pt x="0" y="18122"/>
                    <a:pt x="1526" y="11474"/>
                    <a:pt x="4576" y="6896"/>
                  </a:cubicBezTo>
                  <a:cubicBezTo>
                    <a:pt x="7648" y="2302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60388DE-6025-5A1D-27CC-81AB258D7A87}"/>
                </a:ext>
              </a:extLst>
            </p:cNvPr>
            <p:cNvSpPr/>
            <p:nvPr/>
          </p:nvSpPr>
          <p:spPr>
            <a:xfrm>
              <a:off x="6383415" y="2980880"/>
              <a:ext cx="40031" cy="40136"/>
            </a:xfrm>
            <a:custGeom>
              <a:avLst/>
              <a:gdLst>
                <a:gd name="connsiteX0" fmla="*/ 40032 w 40031"/>
                <a:gd name="connsiteY0" fmla="*/ 4192 h 40136"/>
                <a:gd name="connsiteX1" fmla="*/ 24192 w 40031"/>
                <a:gd name="connsiteY1" fmla="*/ 20107 h 40136"/>
                <a:gd name="connsiteX2" fmla="*/ 40032 w 40031"/>
                <a:gd name="connsiteY2" fmla="*/ 35944 h 40136"/>
                <a:gd name="connsiteX3" fmla="*/ 35907 w 40031"/>
                <a:gd name="connsiteY3" fmla="*/ 40136 h 40136"/>
                <a:gd name="connsiteX4" fmla="*/ 19999 w 40031"/>
                <a:gd name="connsiteY4" fmla="*/ 24231 h 40136"/>
                <a:gd name="connsiteX5" fmla="*/ 4090 w 40031"/>
                <a:gd name="connsiteY5" fmla="*/ 40136 h 40136"/>
                <a:gd name="connsiteX6" fmla="*/ 0 w 40031"/>
                <a:gd name="connsiteY6" fmla="*/ 35944 h 40136"/>
                <a:gd name="connsiteX7" fmla="*/ 15805 w 40031"/>
                <a:gd name="connsiteY7" fmla="*/ 20107 h 40136"/>
                <a:gd name="connsiteX8" fmla="*/ 0 w 40031"/>
                <a:gd name="connsiteY8" fmla="*/ 4192 h 40136"/>
                <a:gd name="connsiteX9" fmla="*/ 4090 w 40031"/>
                <a:gd name="connsiteY9" fmla="*/ 0 h 40136"/>
                <a:gd name="connsiteX10" fmla="*/ 19999 w 40031"/>
                <a:gd name="connsiteY10" fmla="*/ 15906 h 40136"/>
                <a:gd name="connsiteX11" fmla="*/ 35907 w 40031"/>
                <a:gd name="connsiteY11" fmla="*/ 0 h 40136"/>
                <a:gd name="connsiteX12" fmla="*/ 40032 w 40031"/>
                <a:gd name="connsiteY12" fmla="*/ 4192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1" h="40136">
                  <a:moveTo>
                    <a:pt x="40032" y="4192"/>
                  </a:moveTo>
                  <a:lnTo>
                    <a:pt x="24192" y="20107"/>
                  </a:lnTo>
                  <a:lnTo>
                    <a:pt x="40032" y="35944"/>
                  </a:lnTo>
                  <a:lnTo>
                    <a:pt x="35907" y="40136"/>
                  </a:lnTo>
                  <a:lnTo>
                    <a:pt x="19999" y="24231"/>
                  </a:lnTo>
                  <a:lnTo>
                    <a:pt x="4090" y="40136"/>
                  </a:lnTo>
                  <a:lnTo>
                    <a:pt x="0" y="35944"/>
                  </a:lnTo>
                  <a:lnTo>
                    <a:pt x="15805" y="20107"/>
                  </a:lnTo>
                  <a:lnTo>
                    <a:pt x="0" y="4192"/>
                  </a:lnTo>
                  <a:lnTo>
                    <a:pt x="4090" y="0"/>
                  </a:lnTo>
                  <a:lnTo>
                    <a:pt x="19999" y="15906"/>
                  </a:lnTo>
                  <a:lnTo>
                    <a:pt x="35907" y="0"/>
                  </a:lnTo>
                  <a:lnTo>
                    <a:pt x="40032" y="419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C499D41-90FD-7C49-7BDF-295458D8AE23}"/>
                </a:ext>
              </a:extLst>
            </p:cNvPr>
            <p:cNvSpPr/>
            <p:nvPr/>
          </p:nvSpPr>
          <p:spPr>
            <a:xfrm>
              <a:off x="6440950" y="2971452"/>
              <a:ext cx="30812" cy="51746"/>
            </a:xfrm>
            <a:custGeom>
              <a:avLst/>
              <a:gdLst>
                <a:gd name="connsiteX0" fmla="*/ 1005 w 30812"/>
                <a:gd name="connsiteY0" fmla="*/ 45852 h 51746"/>
                <a:gd name="connsiteX1" fmla="*/ 12443 w 30812"/>
                <a:gd name="connsiteY1" fmla="*/ 45852 h 51746"/>
                <a:gd name="connsiteX2" fmla="*/ 12443 w 30812"/>
                <a:gd name="connsiteY2" fmla="*/ 6383 h 51746"/>
                <a:gd name="connsiteX3" fmla="*/ 0 w 30812"/>
                <a:gd name="connsiteY3" fmla="*/ 8873 h 51746"/>
                <a:gd name="connsiteX4" fmla="*/ 0 w 30812"/>
                <a:gd name="connsiteY4" fmla="*/ 2498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2 h 51746"/>
                <a:gd name="connsiteX8" fmla="*/ 30813 w 30812"/>
                <a:gd name="connsiteY8" fmla="*/ 45852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2"/>
                  </a:moveTo>
                  <a:lnTo>
                    <a:pt x="12443" y="45852"/>
                  </a:lnTo>
                  <a:lnTo>
                    <a:pt x="12443" y="6383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2"/>
                  </a:lnTo>
                  <a:lnTo>
                    <a:pt x="30813" y="45852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741CE72E-A9D8-7011-DB63-DA3D81845F28}"/>
                </a:ext>
              </a:extLst>
            </p:cNvPr>
            <p:cNvSpPr/>
            <p:nvPr/>
          </p:nvSpPr>
          <p:spPr>
            <a:xfrm>
              <a:off x="6482991" y="2970519"/>
              <a:ext cx="35769" cy="53689"/>
            </a:xfrm>
            <a:custGeom>
              <a:avLst/>
              <a:gdLst>
                <a:gd name="connsiteX0" fmla="*/ 17885 w 35769"/>
                <a:gd name="connsiteY0" fmla="*/ 5544 h 53689"/>
                <a:gd name="connsiteX1" fmla="*/ 9740 w 35769"/>
                <a:gd name="connsiteY1" fmla="*/ 10883 h 53689"/>
                <a:gd name="connsiteX2" fmla="*/ 7036 w 35769"/>
                <a:gd name="connsiteY2" fmla="*/ 26857 h 53689"/>
                <a:gd name="connsiteX3" fmla="*/ 9740 w 35769"/>
                <a:gd name="connsiteY3" fmla="*/ 42840 h 53689"/>
                <a:gd name="connsiteX4" fmla="*/ 17885 w 35769"/>
                <a:gd name="connsiteY4" fmla="*/ 48136 h 53689"/>
                <a:gd name="connsiteX5" fmla="*/ 26030 w 35769"/>
                <a:gd name="connsiteY5" fmla="*/ 42840 h 53689"/>
                <a:gd name="connsiteX6" fmla="*/ 28768 w 35769"/>
                <a:gd name="connsiteY6" fmla="*/ 26857 h 53689"/>
                <a:gd name="connsiteX7" fmla="*/ 26030 w 35769"/>
                <a:gd name="connsiteY7" fmla="*/ 10883 h 53689"/>
                <a:gd name="connsiteX8" fmla="*/ 17885 w 35769"/>
                <a:gd name="connsiteY8" fmla="*/ 5544 h 53689"/>
                <a:gd name="connsiteX9" fmla="*/ 17885 w 35769"/>
                <a:gd name="connsiteY9" fmla="*/ 0 h 53689"/>
                <a:gd name="connsiteX10" fmla="*/ 31159 w 35769"/>
                <a:gd name="connsiteY10" fmla="*/ 6896 h 53689"/>
                <a:gd name="connsiteX11" fmla="*/ 35769 w 35769"/>
                <a:gd name="connsiteY11" fmla="*/ 26857 h 53689"/>
                <a:gd name="connsiteX12" fmla="*/ 31159 w 35769"/>
                <a:gd name="connsiteY12" fmla="*/ 46827 h 53689"/>
                <a:gd name="connsiteX13" fmla="*/ 17885 w 35769"/>
                <a:gd name="connsiteY13" fmla="*/ 53689 h 53689"/>
                <a:gd name="connsiteX14" fmla="*/ 4576 w 35769"/>
                <a:gd name="connsiteY14" fmla="*/ 46827 h 53689"/>
                <a:gd name="connsiteX15" fmla="*/ 0 w 35769"/>
                <a:gd name="connsiteY15" fmla="*/ 26857 h 53689"/>
                <a:gd name="connsiteX16" fmla="*/ 4576 w 35769"/>
                <a:gd name="connsiteY16" fmla="*/ 6896 h 53689"/>
                <a:gd name="connsiteX17" fmla="*/ 17885 w 35769"/>
                <a:gd name="connsiteY17" fmla="*/ 0 h 5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9">
                  <a:moveTo>
                    <a:pt x="17885" y="5544"/>
                  </a:moveTo>
                  <a:cubicBezTo>
                    <a:pt x="14280" y="5544"/>
                    <a:pt x="11565" y="7324"/>
                    <a:pt x="9740" y="10883"/>
                  </a:cubicBezTo>
                  <a:cubicBezTo>
                    <a:pt x="7937" y="14417"/>
                    <a:pt x="7036" y="19747"/>
                    <a:pt x="7036" y="26857"/>
                  </a:cubicBezTo>
                  <a:cubicBezTo>
                    <a:pt x="7036" y="33950"/>
                    <a:pt x="7937" y="39281"/>
                    <a:pt x="9740" y="42840"/>
                  </a:cubicBezTo>
                  <a:cubicBezTo>
                    <a:pt x="11565" y="46374"/>
                    <a:pt x="14280" y="48136"/>
                    <a:pt x="17885" y="48136"/>
                  </a:cubicBezTo>
                  <a:cubicBezTo>
                    <a:pt x="21512" y="48136"/>
                    <a:pt x="24227" y="46374"/>
                    <a:pt x="26030" y="42840"/>
                  </a:cubicBezTo>
                  <a:cubicBezTo>
                    <a:pt x="27855" y="39281"/>
                    <a:pt x="28768" y="33950"/>
                    <a:pt x="28768" y="26857"/>
                  </a:cubicBezTo>
                  <a:cubicBezTo>
                    <a:pt x="28768" y="19747"/>
                    <a:pt x="27855" y="14417"/>
                    <a:pt x="26030" y="10883"/>
                  </a:cubicBezTo>
                  <a:cubicBezTo>
                    <a:pt x="24227" y="7324"/>
                    <a:pt x="21512" y="5544"/>
                    <a:pt x="17885" y="5544"/>
                  </a:cubicBezTo>
                  <a:moveTo>
                    <a:pt x="17885" y="0"/>
                  </a:moveTo>
                  <a:cubicBezTo>
                    <a:pt x="23685" y="0"/>
                    <a:pt x="28109" y="2302"/>
                    <a:pt x="31159" y="6896"/>
                  </a:cubicBezTo>
                  <a:cubicBezTo>
                    <a:pt x="34233" y="11474"/>
                    <a:pt x="35769" y="18122"/>
                    <a:pt x="35769" y="26857"/>
                  </a:cubicBezTo>
                  <a:cubicBezTo>
                    <a:pt x="35769" y="35567"/>
                    <a:pt x="34233" y="42224"/>
                    <a:pt x="31159" y="46827"/>
                  </a:cubicBezTo>
                  <a:cubicBezTo>
                    <a:pt x="28109" y="51405"/>
                    <a:pt x="23685" y="53689"/>
                    <a:pt x="17885" y="53689"/>
                  </a:cubicBezTo>
                  <a:cubicBezTo>
                    <a:pt x="12085" y="53689"/>
                    <a:pt x="7648" y="51405"/>
                    <a:pt x="4576" y="46827"/>
                  </a:cubicBezTo>
                  <a:cubicBezTo>
                    <a:pt x="1526" y="42224"/>
                    <a:pt x="0" y="35567"/>
                    <a:pt x="0" y="26857"/>
                  </a:cubicBezTo>
                  <a:cubicBezTo>
                    <a:pt x="0" y="18122"/>
                    <a:pt x="1526" y="11474"/>
                    <a:pt x="4576" y="6896"/>
                  </a:cubicBezTo>
                  <a:cubicBezTo>
                    <a:pt x="7648" y="2302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FACF0A75-18C5-A749-DB38-874925B4E7C7}"/>
                </a:ext>
              </a:extLst>
            </p:cNvPr>
            <p:cNvSpPr/>
            <p:nvPr/>
          </p:nvSpPr>
          <p:spPr>
            <a:xfrm>
              <a:off x="6518761" y="2939354"/>
              <a:ext cx="27682" cy="43622"/>
            </a:xfrm>
            <a:custGeom>
              <a:avLst/>
              <a:gdLst>
                <a:gd name="connsiteX0" fmla="*/ 19008 w 27682"/>
                <a:gd name="connsiteY0" fmla="*/ 20137 h 43622"/>
                <a:gd name="connsiteX1" fmla="*/ 25373 w 27682"/>
                <a:gd name="connsiteY1" fmla="*/ 23764 h 43622"/>
                <a:gd name="connsiteX2" fmla="*/ 27682 w 27682"/>
                <a:gd name="connsiteY2" fmla="*/ 30584 h 43622"/>
                <a:gd name="connsiteX3" fmla="*/ 23402 w 27682"/>
                <a:gd name="connsiteY3" fmla="*/ 40218 h 43622"/>
                <a:gd name="connsiteX4" fmla="*/ 11236 w 27682"/>
                <a:gd name="connsiteY4" fmla="*/ 43623 h 43622"/>
                <a:gd name="connsiteX5" fmla="*/ 5773 w 27682"/>
                <a:gd name="connsiteY5" fmla="*/ 43084 h 43622"/>
                <a:gd name="connsiteX6" fmla="*/ 0 w 27682"/>
                <a:gd name="connsiteY6" fmla="*/ 41535 h 43622"/>
                <a:gd name="connsiteX7" fmla="*/ 0 w 27682"/>
                <a:gd name="connsiteY7" fmla="*/ 36042 h 43622"/>
                <a:gd name="connsiteX8" fmla="*/ 5182 w 27682"/>
                <a:gd name="connsiteY8" fmla="*/ 38130 h 43622"/>
                <a:gd name="connsiteX9" fmla="*/ 11067 w 27682"/>
                <a:gd name="connsiteY9" fmla="*/ 38831 h 43622"/>
                <a:gd name="connsiteX10" fmla="*/ 19206 w 27682"/>
                <a:gd name="connsiteY10" fmla="*/ 36718 h 43622"/>
                <a:gd name="connsiteX11" fmla="*/ 22021 w 27682"/>
                <a:gd name="connsiteY11" fmla="*/ 30584 h 43622"/>
                <a:gd name="connsiteX12" fmla="*/ 19402 w 27682"/>
                <a:gd name="connsiteY12" fmla="*/ 24783 h 43622"/>
                <a:gd name="connsiteX13" fmla="*/ 12165 w 27682"/>
                <a:gd name="connsiteY13" fmla="*/ 22669 h 43622"/>
                <a:gd name="connsiteX14" fmla="*/ 7266 w 27682"/>
                <a:gd name="connsiteY14" fmla="*/ 22669 h 43622"/>
                <a:gd name="connsiteX15" fmla="*/ 7266 w 27682"/>
                <a:gd name="connsiteY15" fmla="*/ 17998 h 43622"/>
                <a:gd name="connsiteX16" fmla="*/ 12391 w 27682"/>
                <a:gd name="connsiteY16" fmla="*/ 17998 h 43622"/>
                <a:gd name="connsiteX17" fmla="*/ 18811 w 27682"/>
                <a:gd name="connsiteY17" fmla="*/ 16329 h 43622"/>
                <a:gd name="connsiteX18" fmla="*/ 21036 w 27682"/>
                <a:gd name="connsiteY18" fmla="*/ 11486 h 43622"/>
                <a:gd name="connsiteX19" fmla="*/ 18727 w 27682"/>
                <a:gd name="connsiteY19" fmla="*/ 6533 h 43622"/>
                <a:gd name="connsiteX20" fmla="*/ 12165 w 27682"/>
                <a:gd name="connsiteY20" fmla="*/ 4787 h 43622"/>
                <a:gd name="connsiteX21" fmla="*/ 7153 w 27682"/>
                <a:gd name="connsiteY21" fmla="*/ 5292 h 43622"/>
                <a:gd name="connsiteX22" fmla="*/ 1267 w 27682"/>
                <a:gd name="connsiteY22" fmla="*/ 6875 h 43622"/>
                <a:gd name="connsiteX23" fmla="*/ 1267 w 27682"/>
                <a:gd name="connsiteY23" fmla="*/ 1801 h 43622"/>
                <a:gd name="connsiteX24" fmla="*/ 7321 w 27682"/>
                <a:gd name="connsiteY24" fmla="*/ 449 h 43622"/>
                <a:gd name="connsiteX25" fmla="*/ 12672 w 27682"/>
                <a:gd name="connsiteY25" fmla="*/ 0 h 43622"/>
                <a:gd name="connsiteX26" fmla="*/ 22922 w 27682"/>
                <a:gd name="connsiteY26" fmla="*/ 2956 h 43622"/>
                <a:gd name="connsiteX27" fmla="*/ 26696 w 27682"/>
                <a:gd name="connsiteY27" fmla="*/ 10896 h 43622"/>
                <a:gd name="connsiteX28" fmla="*/ 24697 w 27682"/>
                <a:gd name="connsiteY28" fmla="*/ 16808 h 43622"/>
                <a:gd name="connsiteX29" fmla="*/ 19008 w 27682"/>
                <a:gd name="connsiteY29" fmla="*/ 20137 h 4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82" h="43622">
                  <a:moveTo>
                    <a:pt x="19008" y="20137"/>
                  </a:moveTo>
                  <a:cubicBezTo>
                    <a:pt x="21731" y="20718"/>
                    <a:pt x="23852" y="21925"/>
                    <a:pt x="25373" y="23764"/>
                  </a:cubicBezTo>
                  <a:cubicBezTo>
                    <a:pt x="26912" y="25604"/>
                    <a:pt x="27682" y="27880"/>
                    <a:pt x="27682" y="30584"/>
                  </a:cubicBezTo>
                  <a:cubicBezTo>
                    <a:pt x="27682" y="34733"/>
                    <a:pt x="26255" y="37942"/>
                    <a:pt x="23402" y="40218"/>
                  </a:cubicBezTo>
                  <a:cubicBezTo>
                    <a:pt x="20548" y="42485"/>
                    <a:pt x="16493" y="43623"/>
                    <a:pt x="11236" y="43623"/>
                  </a:cubicBezTo>
                  <a:cubicBezTo>
                    <a:pt x="9471" y="43623"/>
                    <a:pt x="7650" y="43443"/>
                    <a:pt x="5773" y="43084"/>
                  </a:cubicBezTo>
                  <a:cubicBezTo>
                    <a:pt x="3914" y="42750"/>
                    <a:pt x="1990" y="42228"/>
                    <a:pt x="0" y="41535"/>
                  </a:cubicBezTo>
                  <a:lnTo>
                    <a:pt x="0" y="36042"/>
                  </a:lnTo>
                  <a:cubicBezTo>
                    <a:pt x="1577" y="36966"/>
                    <a:pt x="3304" y="37659"/>
                    <a:pt x="5182" y="38130"/>
                  </a:cubicBezTo>
                  <a:cubicBezTo>
                    <a:pt x="7059" y="38601"/>
                    <a:pt x="9021" y="38831"/>
                    <a:pt x="11067" y="38831"/>
                  </a:cubicBezTo>
                  <a:cubicBezTo>
                    <a:pt x="14634" y="38831"/>
                    <a:pt x="17346" y="38130"/>
                    <a:pt x="19206" y="36718"/>
                  </a:cubicBezTo>
                  <a:cubicBezTo>
                    <a:pt x="21083" y="35315"/>
                    <a:pt x="22021" y="33270"/>
                    <a:pt x="22021" y="30584"/>
                  </a:cubicBezTo>
                  <a:cubicBezTo>
                    <a:pt x="22021" y="28102"/>
                    <a:pt x="21149" y="26169"/>
                    <a:pt x="19402" y="24783"/>
                  </a:cubicBezTo>
                  <a:cubicBezTo>
                    <a:pt x="17675" y="23371"/>
                    <a:pt x="15263" y="22669"/>
                    <a:pt x="12165" y="22669"/>
                  </a:cubicBezTo>
                  <a:lnTo>
                    <a:pt x="7266" y="22669"/>
                  </a:lnTo>
                  <a:lnTo>
                    <a:pt x="7266" y="17998"/>
                  </a:lnTo>
                  <a:lnTo>
                    <a:pt x="12391" y="17998"/>
                  </a:lnTo>
                  <a:cubicBezTo>
                    <a:pt x="15188" y="17998"/>
                    <a:pt x="17328" y="17441"/>
                    <a:pt x="18811" y="16329"/>
                  </a:cubicBezTo>
                  <a:cubicBezTo>
                    <a:pt x="20294" y="15208"/>
                    <a:pt x="21036" y="13591"/>
                    <a:pt x="21036" y="11486"/>
                  </a:cubicBezTo>
                  <a:cubicBezTo>
                    <a:pt x="21036" y="9330"/>
                    <a:pt x="20266" y="7679"/>
                    <a:pt x="18727" y="6533"/>
                  </a:cubicBezTo>
                  <a:cubicBezTo>
                    <a:pt x="17206" y="5369"/>
                    <a:pt x="15018" y="4787"/>
                    <a:pt x="12165" y="4787"/>
                  </a:cubicBezTo>
                  <a:cubicBezTo>
                    <a:pt x="10607" y="4787"/>
                    <a:pt x="8937" y="4958"/>
                    <a:pt x="7153" y="5292"/>
                  </a:cubicBezTo>
                  <a:cubicBezTo>
                    <a:pt x="5369" y="5626"/>
                    <a:pt x="3407" y="6156"/>
                    <a:pt x="1267" y="6875"/>
                  </a:cubicBezTo>
                  <a:lnTo>
                    <a:pt x="1267" y="1801"/>
                  </a:lnTo>
                  <a:cubicBezTo>
                    <a:pt x="3426" y="1202"/>
                    <a:pt x="5444" y="749"/>
                    <a:pt x="7321" y="449"/>
                  </a:cubicBezTo>
                  <a:cubicBezTo>
                    <a:pt x="9218" y="150"/>
                    <a:pt x="11001" y="0"/>
                    <a:pt x="12672" y="0"/>
                  </a:cubicBezTo>
                  <a:cubicBezTo>
                    <a:pt x="16991" y="0"/>
                    <a:pt x="20407" y="988"/>
                    <a:pt x="22922" y="2956"/>
                  </a:cubicBezTo>
                  <a:cubicBezTo>
                    <a:pt x="25439" y="4907"/>
                    <a:pt x="26696" y="7551"/>
                    <a:pt x="26696" y="10896"/>
                  </a:cubicBezTo>
                  <a:cubicBezTo>
                    <a:pt x="26696" y="13223"/>
                    <a:pt x="26030" y="15191"/>
                    <a:pt x="24697" y="16808"/>
                  </a:cubicBezTo>
                  <a:cubicBezTo>
                    <a:pt x="23364" y="18408"/>
                    <a:pt x="21468" y="19512"/>
                    <a:pt x="19008" y="20137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5433094-DB3D-1AF5-EE53-6CAFAF33212B}"/>
                </a:ext>
              </a:extLst>
            </p:cNvPr>
            <p:cNvSpPr/>
            <p:nvPr/>
          </p:nvSpPr>
          <p:spPr>
            <a:xfrm>
              <a:off x="6220469" y="2748126"/>
              <a:ext cx="30812" cy="51746"/>
            </a:xfrm>
            <a:custGeom>
              <a:avLst/>
              <a:gdLst>
                <a:gd name="connsiteX0" fmla="*/ 1005 w 30812"/>
                <a:gd name="connsiteY0" fmla="*/ 45854 h 51746"/>
                <a:gd name="connsiteX1" fmla="*/ 12443 w 30812"/>
                <a:gd name="connsiteY1" fmla="*/ 45854 h 51746"/>
                <a:gd name="connsiteX2" fmla="*/ 12443 w 30812"/>
                <a:gd name="connsiteY2" fmla="*/ 6377 h 51746"/>
                <a:gd name="connsiteX3" fmla="*/ 0 w 30812"/>
                <a:gd name="connsiteY3" fmla="*/ 8873 h 51746"/>
                <a:gd name="connsiteX4" fmla="*/ 0 w 30812"/>
                <a:gd name="connsiteY4" fmla="*/ 2495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4 h 51746"/>
                <a:gd name="connsiteX8" fmla="*/ 30813 w 30812"/>
                <a:gd name="connsiteY8" fmla="*/ 45854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4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4"/>
                  </a:moveTo>
                  <a:lnTo>
                    <a:pt x="12443" y="45854"/>
                  </a:lnTo>
                  <a:lnTo>
                    <a:pt x="12443" y="6377"/>
                  </a:lnTo>
                  <a:lnTo>
                    <a:pt x="0" y="8873"/>
                  </a:lnTo>
                  <a:lnTo>
                    <a:pt x="0" y="2495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4"/>
                  </a:lnTo>
                  <a:lnTo>
                    <a:pt x="30813" y="45854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49AD0104-8C5C-7467-C3E3-544D6252FAC5}"/>
                </a:ext>
              </a:extLst>
            </p:cNvPr>
            <p:cNvSpPr/>
            <p:nvPr/>
          </p:nvSpPr>
          <p:spPr>
            <a:xfrm>
              <a:off x="6265423" y="2791069"/>
              <a:ext cx="7312" cy="8804"/>
            </a:xfrm>
            <a:custGeom>
              <a:avLst/>
              <a:gdLst>
                <a:gd name="connsiteX0" fmla="*/ 0 w 7312"/>
                <a:gd name="connsiteY0" fmla="*/ 0 h 8804"/>
                <a:gd name="connsiteX1" fmla="*/ 7313 w 7312"/>
                <a:gd name="connsiteY1" fmla="*/ 0 h 8804"/>
                <a:gd name="connsiteX2" fmla="*/ 7313 w 7312"/>
                <a:gd name="connsiteY2" fmla="*/ 8804 h 8804"/>
                <a:gd name="connsiteX3" fmla="*/ 0 w 7312"/>
                <a:gd name="connsiteY3" fmla="*/ 8804 h 8804"/>
                <a:gd name="connsiteX4" fmla="*/ 0 w 7312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2" h="8804">
                  <a:moveTo>
                    <a:pt x="0" y="0"/>
                  </a:moveTo>
                  <a:lnTo>
                    <a:pt x="7313" y="0"/>
                  </a:lnTo>
                  <a:lnTo>
                    <a:pt x="7313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DC1634C-BF66-D9C5-6037-FCCF4727AC12}"/>
                </a:ext>
              </a:extLst>
            </p:cNvPr>
            <p:cNvSpPr/>
            <p:nvPr/>
          </p:nvSpPr>
          <p:spPr>
            <a:xfrm>
              <a:off x="6285074" y="2747190"/>
              <a:ext cx="35769" cy="53687"/>
            </a:xfrm>
            <a:custGeom>
              <a:avLst/>
              <a:gdLst>
                <a:gd name="connsiteX0" fmla="*/ 17885 w 35769"/>
                <a:gd name="connsiteY0" fmla="*/ 5545 h 53687"/>
                <a:gd name="connsiteX1" fmla="*/ 9739 w 35769"/>
                <a:gd name="connsiteY1" fmla="*/ 10883 h 53687"/>
                <a:gd name="connsiteX2" fmla="*/ 7036 w 35769"/>
                <a:gd name="connsiteY2" fmla="*/ 26861 h 53687"/>
                <a:gd name="connsiteX3" fmla="*/ 9739 w 35769"/>
                <a:gd name="connsiteY3" fmla="*/ 42839 h 53687"/>
                <a:gd name="connsiteX4" fmla="*/ 17885 w 35769"/>
                <a:gd name="connsiteY4" fmla="*/ 48142 h 53687"/>
                <a:gd name="connsiteX5" fmla="*/ 26029 w 35769"/>
                <a:gd name="connsiteY5" fmla="*/ 42839 h 53687"/>
                <a:gd name="connsiteX6" fmla="*/ 28768 w 35769"/>
                <a:gd name="connsiteY6" fmla="*/ 26861 h 53687"/>
                <a:gd name="connsiteX7" fmla="*/ 26029 w 35769"/>
                <a:gd name="connsiteY7" fmla="*/ 10883 h 53687"/>
                <a:gd name="connsiteX8" fmla="*/ 17885 w 35769"/>
                <a:gd name="connsiteY8" fmla="*/ 5545 h 53687"/>
                <a:gd name="connsiteX9" fmla="*/ 17885 w 35769"/>
                <a:gd name="connsiteY9" fmla="*/ 0 h 53687"/>
                <a:gd name="connsiteX10" fmla="*/ 31159 w 35769"/>
                <a:gd name="connsiteY10" fmla="*/ 6897 h 53687"/>
                <a:gd name="connsiteX11" fmla="*/ 35769 w 35769"/>
                <a:gd name="connsiteY11" fmla="*/ 26861 h 53687"/>
                <a:gd name="connsiteX12" fmla="*/ 31159 w 35769"/>
                <a:gd name="connsiteY12" fmla="*/ 46825 h 53687"/>
                <a:gd name="connsiteX13" fmla="*/ 17885 w 35769"/>
                <a:gd name="connsiteY13" fmla="*/ 53687 h 53687"/>
                <a:gd name="connsiteX14" fmla="*/ 4575 w 35769"/>
                <a:gd name="connsiteY14" fmla="*/ 46825 h 53687"/>
                <a:gd name="connsiteX15" fmla="*/ 0 w 35769"/>
                <a:gd name="connsiteY15" fmla="*/ 26861 h 53687"/>
                <a:gd name="connsiteX16" fmla="*/ 4575 w 35769"/>
                <a:gd name="connsiteY16" fmla="*/ 6897 h 53687"/>
                <a:gd name="connsiteX17" fmla="*/ 17885 w 35769"/>
                <a:gd name="connsiteY17" fmla="*/ 0 h 5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7">
                  <a:moveTo>
                    <a:pt x="17885" y="5545"/>
                  </a:moveTo>
                  <a:cubicBezTo>
                    <a:pt x="14280" y="5545"/>
                    <a:pt x="11564" y="7325"/>
                    <a:pt x="9739" y="10883"/>
                  </a:cubicBezTo>
                  <a:cubicBezTo>
                    <a:pt x="7937" y="14419"/>
                    <a:pt x="7036" y="19745"/>
                    <a:pt x="7036" y="26861"/>
                  </a:cubicBezTo>
                  <a:cubicBezTo>
                    <a:pt x="7036" y="33955"/>
                    <a:pt x="7937" y="39281"/>
                    <a:pt x="9739" y="42839"/>
                  </a:cubicBezTo>
                  <a:cubicBezTo>
                    <a:pt x="11564" y="46374"/>
                    <a:pt x="14280" y="48142"/>
                    <a:pt x="17885" y="48142"/>
                  </a:cubicBezTo>
                  <a:cubicBezTo>
                    <a:pt x="21512" y="48142"/>
                    <a:pt x="24227" y="46374"/>
                    <a:pt x="26029" y="42839"/>
                  </a:cubicBezTo>
                  <a:cubicBezTo>
                    <a:pt x="27855" y="39281"/>
                    <a:pt x="28768" y="33955"/>
                    <a:pt x="28768" y="26861"/>
                  </a:cubicBezTo>
                  <a:cubicBezTo>
                    <a:pt x="28768" y="19745"/>
                    <a:pt x="27855" y="14419"/>
                    <a:pt x="26029" y="10883"/>
                  </a:cubicBezTo>
                  <a:cubicBezTo>
                    <a:pt x="24227" y="7325"/>
                    <a:pt x="21512" y="5545"/>
                    <a:pt x="17885" y="5545"/>
                  </a:cubicBezTo>
                  <a:moveTo>
                    <a:pt x="17885" y="0"/>
                  </a:moveTo>
                  <a:cubicBezTo>
                    <a:pt x="23685" y="0"/>
                    <a:pt x="28109" y="2299"/>
                    <a:pt x="31159" y="6897"/>
                  </a:cubicBezTo>
                  <a:cubicBezTo>
                    <a:pt x="34233" y="11472"/>
                    <a:pt x="35769" y="18127"/>
                    <a:pt x="35769" y="26861"/>
                  </a:cubicBezTo>
                  <a:cubicBezTo>
                    <a:pt x="35769" y="35572"/>
                    <a:pt x="34233" y="42226"/>
                    <a:pt x="31159" y="46825"/>
                  </a:cubicBezTo>
                  <a:cubicBezTo>
                    <a:pt x="28109" y="51400"/>
                    <a:pt x="23685" y="53687"/>
                    <a:pt x="17885" y="53687"/>
                  </a:cubicBezTo>
                  <a:cubicBezTo>
                    <a:pt x="12085" y="53687"/>
                    <a:pt x="7648" y="51400"/>
                    <a:pt x="4575" y="46825"/>
                  </a:cubicBezTo>
                  <a:cubicBezTo>
                    <a:pt x="1525" y="42226"/>
                    <a:pt x="0" y="35572"/>
                    <a:pt x="0" y="26861"/>
                  </a:cubicBezTo>
                  <a:cubicBezTo>
                    <a:pt x="0" y="18127"/>
                    <a:pt x="1525" y="11472"/>
                    <a:pt x="4575" y="6897"/>
                  </a:cubicBezTo>
                  <a:cubicBezTo>
                    <a:pt x="7648" y="2299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6BC3EEDD-999E-87CD-6265-8D1E282DBB18}"/>
                </a:ext>
              </a:extLst>
            </p:cNvPr>
            <p:cNvSpPr/>
            <p:nvPr/>
          </p:nvSpPr>
          <p:spPr>
            <a:xfrm>
              <a:off x="6330236" y="2747190"/>
              <a:ext cx="35769" cy="53687"/>
            </a:xfrm>
            <a:custGeom>
              <a:avLst/>
              <a:gdLst>
                <a:gd name="connsiteX0" fmla="*/ 17885 w 35769"/>
                <a:gd name="connsiteY0" fmla="*/ 5545 h 53687"/>
                <a:gd name="connsiteX1" fmla="*/ 9740 w 35769"/>
                <a:gd name="connsiteY1" fmla="*/ 10883 h 53687"/>
                <a:gd name="connsiteX2" fmla="*/ 7036 w 35769"/>
                <a:gd name="connsiteY2" fmla="*/ 26861 h 53687"/>
                <a:gd name="connsiteX3" fmla="*/ 9740 w 35769"/>
                <a:gd name="connsiteY3" fmla="*/ 42839 h 53687"/>
                <a:gd name="connsiteX4" fmla="*/ 17885 w 35769"/>
                <a:gd name="connsiteY4" fmla="*/ 48142 h 53687"/>
                <a:gd name="connsiteX5" fmla="*/ 26030 w 35769"/>
                <a:gd name="connsiteY5" fmla="*/ 42839 h 53687"/>
                <a:gd name="connsiteX6" fmla="*/ 28768 w 35769"/>
                <a:gd name="connsiteY6" fmla="*/ 26861 h 53687"/>
                <a:gd name="connsiteX7" fmla="*/ 26030 w 35769"/>
                <a:gd name="connsiteY7" fmla="*/ 10883 h 53687"/>
                <a:gd name="connsiteX8" fmla="*/ 17885 w 35769"/>
                <a:gd name="connsiteY8" fmla="*/ 5545 h 53687"/>
                <a:gd name="connsiteX9" fmla="*/ 17885 w 35769"/>
                <a:gd name="connsiteY9" fmla="*/ 0 h 53687"/>
                <a:gd name="connsiteX10" fmla="*/ 31159 w 35769"/>
                <a:gd name="connsiteY10" fmla="*/ 6897 h 53687"/>
                <a:gd name="connsiteX11" fmla="*/ 35769 w 35769"/>
                <a:gd name="connsiteY11" fmla="*/ 26861 h 53687"/>
                <a:gd name="connsiteX12" fmla="*/ 31159 w 35769"/>
                <a:gd name="connsiteY12" fmla="*/ 46825 h 53687"/>
                <a:gd name="connsiteX13" fmla="*/ 17885 w 35769"/>
                <a:gd name="connsiteY13" fmla="*/ 53687 h 53687"/>
                <a:gd name="connsiteX14" fmla="*/ 4576 w 35769"/>
                <a:gd name="connsiteY14" fmla="*/ 46825 h 53687"/>
                <a:gd name="connsiteX15" fmla="*/ 0 w 35769"/>
                <a:gd name="connsiteY15" fmla="*/ 26861 h 53687"/>
                <a:gd name="connsiteX16" fmla="*/ 4576 w 35769"/>
                <a:gd name="connsiteY16" fmla="*/ 6897 h 53687"/>
                <a:gd name="connsiteX17" fmla="*/ 17885 w 35769"/>
                <a:gd name="connsiteY17" fmla="*/ 0 h 5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7">
                  <a:moveTo>
                    <a:pt x="17885" y="5545"/>
                  </a:moveTo>
                  <a:cubicBezTo>
                    <a:pt x="14280" y="5545"/>
                    <a:pt x="11565" y="7325"/>
                    <a:pt x="9740" y="10883"/>
                  </a:cubicBezTo>
                  <a:cubicBezTo>
                    <a:pt x="7937" y="14419"/>
                    <a:pt x="7036" y="19745"/>
                    <a:pt x="7036" y="26861"/>
                  </a:cubicBezTo>
                  <a:cubicBezTo>
                    <a:pt x="7036" y="33955"/>
                    <a:pt x="7937" y="39281"/>
                    <a:pt x="9740" y="42839"/>
                  </a:cubicBezTo>
                  <a:cubicBezTo>
                    <a:pt x="11565" y="46374"/>
                    <a:pt x="14280" y="48142"/>
                    <a:pt x="17885" y="48142"/>
                  </a:cubicBezTo>
                  <a:cubicBezTo>
                    <a:pt x="21512" y="48142"/>
                    <a:pt x="24227" y="46374"/>
                    <a:pt x="26030" y="42839"/>
                  </a:cubicBezTo>
                  <a:cubicBezTo>
                    <a:pt x="27855" y="39281"/>
                    <a:pt x="28768" y="33955"/>
                    <a:pt x="28768" y="26861"/>
                  </a:cubicBezTo>
                  <a:cubicBezTo>
                    <a:pt x="28768" y="19745"/>
                    <a:pt x="27855" y="14419"/>
                    <a:pt x="26030" y="10883"/>
                  </a:cubicBezTo>
                  <a:cubicBezTo>
                    <a:pt x="24227" y="7325"/>
                    <a:pt x="21512" y="5545"/>
                    <a:pt x="17885" y="5545"/>
                  </a:cubicBezTo>
                  <a:moveTo>
                    <a:pt x="17885" y="0"/>
                  </a:moveTo>
                  <a:cubicBezTo>
                    <a:pt x="23685" y="0"/>
                    <a:pt x="28109" y="2299"/>
                    <a:pt x="31159" y="6897"/>
                  </a:cubicBezTo>
                  <a:cubicBezTo>
                    <a:pt x="34233" y="11472"/>
                    <a:pt x="35769" y="18127"/>
                    <a:pt x="35769" y="26861"/>
                  </a:cubicBezTo>
                  <a:cubicBezTo>
                    <a:pt x="35769" y="35572"/>
                    <a:pt x="34233" y="42226"/>
                    <a:pt x="31159" y="46825"/>
                  </a:cubicBezTo>
                  <a:cubicBezTo>
                    <a:pt x="28109" y="51400"/>
                    <a:pt x="23685" y="53687"/>
                    <a:pt x="17885" y="53687"/>
                  </a:cubicBezTo>
                  <a:cubicBezTo>
                    <a:pt x="12085" y="53687"/>
                    <a:pt x="7648" y="51400"/>
                    <a:pt x="4576" y="46825"/>
                  </a:cubicBezTo>
                  <a:cubicBezTo>
                    <a:pt x="1526" y="42226"/>
                    <a:pt x="0" y="35572"/>
                    <a:pt x="0" y="26861"/>
                  </a:cubicBezTo>
                  <a:cubicBezTo>
                    <a:pt x="0" y="18127"/>
                    <a:pt x="1526" y="11472"/>
                    <a:pt x="4576" y="6897"/>
                  </a:cubicBezTo>
                  <a:cubicBezTo>
                    <a:pt x="7648" y="2299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56D391ED-E21E-0B39-E577-63D7B98A7A55}"/>
                </a:ext>
              </a:extLst>
            </p:cNvPr>
            <p:cNvSpPr/>
            <p:nvPr/>
          </p:nvSpPr>
          <p:spPr>
            <a:xfrm>
              <a:off x="6380458" y="2757553"/>
              <a:ext cx="40031" cy="40136"/>
            </a:xfrm>
            <a:custGeom>
              <a:avLst/>
              <a:gdLst>
                <a:gd name="connsiteX0" fmla="*/ 40032 w 40031"/>
                <a:gd name="connsiteY0" fmla="*/ 4194 h 40136"/>
                <a:gd name="connsiteX1" fmla="*/ 24192 w 40031"/>
                <a:gd name="connsiteY1" fmla="*/ 20102 h 40136"/>
                <a:gd name="connsiteX2" fmla="*/ 40032 w 40031"/>
                <a:gd name="connsiteY2" fmla="*/ 35942 h 40136"/>
                <a:gd name="connsiteX3" fmla="*/ 35907 w 40031"/>
                <a:gd name="connsiteY3" fmla="*/ 40136 h 40136"/>
                <a:gd name="connsiteX4" fmla="*/ 19999 w 40031"/>
                <a:gd name="connsiteY4" fmla="*/ 24227 h 40136"/>
                <a:gd name="connsiteX5" fmla="*/ 4090 w 40031"/>
                <a:gd name="connsiteY5" fmla="*/ 40136 h 40136"/>
                <a:gd name="connsiteX6" fmla="*/ 0 w 40031"/>
                <a:gd name="connsiteY6" fmla="*/ 35942 h 40136"/>
                <a:gd name="connsiteX7" fmla="*/ 15805 w 40031"/>
                <a:gd name="connsiteY7" fmla="*/ 20102 h 40136"/>
                <a:gd name="connsiteX8" fmla="*/ 0 w 40031"/>
                <a:gd name="connsiteY8" fmla="*/ 4194 h 40136"/>
                <a:gd name="connsiteX9" fmla="*/ 4090 w 40031"/>
                <a:gd name="connsiteY9" fmla="*/ 0 h 40136"/>
                <a:gd name="connsiteX10" fmla="*/ 19999 w 40031"/>
                <a:gd name="connsiteY10" fmla="*/ 15909 h 40136"/>
                <a:gd name="connsiteX11" fmla="*/ 35907 w 40031"/>
                <a:gd name="connsiteY11" fmla="*/ 0 h 40136"/>
                <a:gd name="connsiteX12" fmla="*/ 40032 w 40031"/>
                <a:gd name="connsiteY12" fmla="*/ 4194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1" h="40136">
                  <a:moveTo>
                    <a:pt x="40032" y="4194"/>
                  </a:moveTo>
                  <a:lnTo>
                    <a:pt x="24192" y="20102"/>
                  </a:lnTo>
                  <a:lnTo>
                    <a:pt x="40032" y="35942"/>
                  </a:lnTo>
                  <a:lnTo>
                    <a:pt x="35907" y="40136"/>
                  </a:lnTo>
                  <a:lnTo>
                    <a:pt x="19999" y="24227"/>
                  </a:lnTo>
                  <a:lnTo>
                    <a:pt x="4090" y="40136"/>
                  </a:lnTo>
                  <a:lnTo>
                    <a:pt x="0" y="35942"/>
                  </a:lnTo>
                  <a:lnTo>
                    <a:pt x="15805" y="20102"/>
                  </a:lnTo>
                  <a:lnTo>
                    <a:pt x="0" y="4194"/>
                  </a:lnTo>
                  <a:lnTo>
                    <a:pt x="4090" y="0"/>
                  </a:lnTo>
                  <a:lnTo>
                    <a:pt x="19999" y="15909"/>
                  </a:lnTo>
                  <a:lnTo>
                    <a:pt x="35907" y="0"/>
                  </a:lnTo>
                  <a:lnTo>
                    <a:pt x="40032" y="419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DE8B44DC-64D3-4E18-515A-C5783B5A0C5F}"/>
                </a:ext>
              </a:extLst>
            </p:cNvPr>
            <p:cNvSpPr/>
            <p:nvPr/>
          </p:nvSpPr>
          <p:spPr>
            <a:xfrm>
              <a:off x="6437993" y="2748126"/>
              <a:ext cx="30812" cy="51746"/>
            </a:xfrm>
            <a:custGeom>
              <a:avLst/>
              <a:gdLst>
                <a:gd name="connsiteX0" fmla="*/ 1005 w 30812"/>
                <a:gd name="connsiteY0" fmla="*/ 45854 h 51746"/>
                <a:gd name="connsiteX1" fmla="*/ 12443 w 30812"/>
                <a:gd name="connsiteY1" fmla="*/ 45854 h 51746"/>
                <a:gd name="connsiteX2" fmla="*/ 12443 w 30812"/>
                <a:gd name="connsiteY2" fmla="*/ 6377 h 51746"/>
                <a:gd name="connsiteX3" fmla="*/ 0 w 30812"/>
                <a:gd name="connsiteY3" fmla="*/ 8873 h 51746"/>
                <a:gd name="connsiteX4" fmla="*/ 0 w 30812"/>
                <a:gd name="connsiteY4" fmla="*/ 2495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4 h 51746"/>
                <a:gd name="connsiteX8" fmla="*/ 30813 w 30812"/>
                <a:gd name="connsiteY8" fmla="*/ 45854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4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4"/>
                  </a:moveTo>
                  <a:lnTo>
                    <a:pt x="12443" y="45854"/>
                  </a:lnTo>
                  <a:lnTo>
                    <a:pt x="12443" y="6377"/>
                  </a:lnTo>
                  <a:lnTo>
                    <a:pt x="0" y="8873"/>
                  </a:lnTo>
                  <a:lnTo>
                    <a:pt x="0" y="2495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4"/>
                  </a:lnTo>
                  <a:lnTo>
                    <a:pt x="30813" y="45854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FA41FCA-3045-3FBA-E4C5-0F9AA7B9B511}"/>
                </a:ext>
              </a:extLst>
            </p:cNvPr>
            <p:cNvSpPr/>
            <p:nvPr/>
          </p:nvSpPr>
          <p:spPr>
            <a:xfrm>
              <a:off x="6480035" y="2747190"/>
              <a:ext cx="35768" cy="53687"/>
            </a:xfrm>
            <a:custGeom>
              <a:avLst/>
              <a:gdLst>
                <a:gd name="connsiteX0" fmla="*/ 17884 w 35768"/>
                <a:gd name="connsiteY0" fmla="*/ 5545 h 53687"/>
                <a:gd name="connsiteX1" fmla="*/ 9739 w 35768"/>
                <a:gd name="connsiteY1" fmla="*/ 10883 h 53687"/>
                <a:gd name="connsiteX2" fmla="*/ 7036 w 35768"/>
                <a:gd name="connsiteY2" fmla="*/ 26861 h 53687"/>
                <a:gd name="connsiteX3" fmla="*/ 9739 w 35768"/>
                <a:gd name="connsiteY3" fmla="*/ 42839 h 53687"/>
                <a:gd name="connsiteX4" fmla="*/ 17884 w 35768"/>
                <a:gd name="connsiteY4" fmla="*/ 48142 h 53687"/>
                <a:gd name="connsiteX5" fmla="*/ 26029 w 35768"/>
                <a:gd name="connsiteY5" fmla="*/ 42839 h 53687"/>
                <a:gd name="connsiteX6" fmla="*/ 28767 w 35768"/>
                <a:gd name="connsiteY6" fmla="*/ 26861 h 53687"/>
                <a:gd name="connsiteX7" fmla="*/ 26029 w 35768"/>
                <a:gd name="connsiteY7" fmla="*/ 10883 h 53687"/>
                <a:gd name="connsiteX8" fmla="*/ 17884 w 35768"/>
                <a:gd name="connsiteY8" fmla="*/ 5545 h 53687"/>
                <a:gd name="connsiteX9" fmla="*/ 17884 w 35768"/>
                <a:gd name="connsiteY9" fmla="*/ 0 h 53687"/>
                <a:gd name="connsiteX10" fmla="*/ 31158 w 35768"/>
                <a:gd name="connsiteY10" fmla="*/ 6897 h 53687"/>
                <a:gd name="connsiteX11" fmla="*/ 35768 w 35768"/>
                <a:gd name="connsiteY11" fmla="*/ 26861 h 53687"/>
                <a:gd name="connsiteX12" fmla="*/ 31158 w 35768"/>
                <a:gd name="connsiteY12" fmla="*/ 46825 h 53687"/>
                <a:gd name="connsiteX13" fmla="*/ 17884 w 35768"/>
                <a:gd name="connsiteY13" fmla="*/ 53687 h 53687"/>
                <a:gd name="connsiteX14" fmla="*/ 4575 w 35768"/>
                <a:gd name="connsiteY14" fmla="*/ 46825 h 53687"/>
                <a:gd name="connsiteX15" fmla="*/ 0 w 35768"/>
                <a:gd name="connsiteY15" fmla="*/ 26861 h 53687"/>
                <a:gd name="connsiteX16" fmla="*/ 4575 w 35768"/>
                <a:gd name="connsiteY16" fmla="*/ 6897 h 53687"/>
                <a:gd name="connsiteX17" fmla="*/ 17884 w 35768"/>
                <a:gd name="connsiteY17" fmla="*/ 0 h 5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7">
                  <a:moveTo>
                    <a:pt x="17884" y="5545"/>
                  </a:moveTo>
                  <a:cubicBezTo>
                    <a:pt x="14279" y="5545"/>
                    <a:pt x="11564" y="7325"/>
                    <a:pt x="9739" y="10883"/>
                  </a:cubicBezTo>
                  <a:cubicBezTo>
                    <a:pt x="7937" y="14419"/>
                    <a:pt x="7036" y="19745"/>
                    <a:pt x="7036" y="26861"/>
                  </a:cubicBezTo>
                  <a:cubicBezTo>
                    <a:pt x="7036" y="33955"/>
                    <a:pt x="7937" y="39281"/>
                    <a:pt x="9739" y="42839"/>
                  </a:cubicBezTo>
                  <a:cubicBezTo>
                    <a:pt x="11564" y="46374"/>
                    <a:pt x="14279" y="48142"/>
                    <a:pt x="17884" y="48142"/>
                  </a:cubicBezTo>
                  <a:cubicBezTo>
                    <a:pt x="21512" y="48142"/>
                    <a:pt x="24226" y="46374"/>
                    <a:pt x="26029" y="42839"/>
                  </a:cubicBezTo>
                  <a:cubicBezTo>
                    <a:pt x="27854" y="39281"/>
                    <a:pt x="28767" y="33955"/>
                    <a:pt x="28767" y="26861"/>
                  </a:cubicBezTo>
                  <a:cubicBezTo>
                    <a:pt x="28767" y="19745"/>
                    <a:pt x="27854" y="14419"/>
                    <a:pt x="26029" y="10883"/>
                  </a:cubicBezTo>
                  <a:cubicBezTo>
                    <a:pt x="24226" y="7325"/>
                    <a:pt x="21512" y="5545"/>
                    <a:pt x="17884" y="5545"/>
                  </a:cubicBezTo>
                  <a:moveTo>
                    <a:pt x="17884" y="0"/>
                  </a:moveTo>
                  <a:cubicBezTo>
                    <a:pt x="23684" y="0"/>
                    <a:pt x="28108" y="2299"/>
                    <a:pt x="31158" y="6897"/>
                  </a:cubicBezTo>
                  <a:cubicBezTo>
                    <a:pt x="34232" y="11472"/>
                    <a:pt x="35768" y="18127"/>
                    <a:pt x="35768" y="26861"/>
                  </a:cubicBezTo>
                  <a:cubicBezTo>
                    <a:pt x="35768" y="35572"/>
                    <a:pt x="34232" y="42226"/>
                    <a:pt x="31158" y="46825"/>
                  </a:cubicBezTo>
                  <a:cubicBezTo>
                    <a:pt x="28108" y="51400"/>
                    <a:pt x="23684" y="53687"/>
                    <a:pt x="17884" y="53687"/>
                  </a:cubicBezTo>
                  <a:cubicBezTo>
                    <a:pt x="12084" y="53687"/>
                    <a:pt x="7647" y="51400"/>
                    <a:pt x="4575" y="46825"/>
                  </a:cubicBezTo>
                  <a:cubicBezTo>
                    <a:pt x="1525" y="42226"/>
                    <a:pt x="0" y="35572"/>
                    <a:pt x="0" y="26861"/>
                  </a:cubicBezTo>
                  <a:cubicBezTo>
                    <a:pt x="0" y="18127"/>
                    <a:pt x="1525" y="11472"/>
                    <a:pt x="4575" y="6897"/>
                  </a:cubicBezTo>
                  <a:cubicBezTo>
                    <a:pt x="7647" y="2299"/>
                    <a:pt x="12084" y="0"/>
                    <a:pt x="17884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362F08AB-BB4A-9B36-597C-6A20EC2D15A3}"/>
                </a:ext>
              </a:extLst>
            </p:cNvPr>
            <p:cNvSpPr/>
            <p:nvPr/>
          </p:nvSpPr>
          <p:spPr>
            <a:xfrm>
              <a:off x="6515804" y="2716786"/>
              <a:ext cx="30639" cy="42044"/>
            </a:xfrm>
            <a:custGeom>
              <a:avLst/>
              <a:gdLst>
                <a:gd name="connsiteX0" fmla="*/ 18981 w 30639"/>
                <a:gd name="connsiteY0" fmla="*/ 4957 h 42044"/>
                <a:gd name="connsiteX1" fmla="*/ 4619 w 30639"/>
                <a:gd name="connsiteY1" fmla="*/ 27401 h 42044"/>
                <a:gd name="connsiteX2" fmla="*/ 18981 w 30639"/>
                <a:gd name="connsiteY2" fmla="*/ 27401 h 42044"/>
                <a:gd name="connsiteX3" fmla="*/ 18981 w 30639"/>
                <a:gd name="connsiteY3" fmla="*/ 4957 h 42044"/>
                <a:gd name="connsiteX4" fmla="*/ 17488 w 30639"/>
                <a:gd name="connsiteY4" fmla="*/ 0 h 42044"/>
                <a:gd name="connsiteX5" fmla="*/ 24640 w 30639"/>
                <a:gd name="connsiteY5" fmla="*/ 0 h 42044"/>
                <a:gd name="connsiteX6" fmla="*/ 24640 w 30639"/>
                <a:gd name="connsiteY6" fmla="*/ 27401 h 42044"/>
                <a:gd name="connsiteX7" fmla="*/ 30639 w 30639"/>
                <a:gd name="connsiteY7" fmla="*/ 27401 h 42044"/>
                <a:gd name="connsiteX8" fmla="*/ 30639 w 30639"/>
                <a:gd name="connsiteY8" fmla="*/ 32132 h 42044"/>
                <a:gd name="connsiteX9" fmla="*/ 24640 w 30639"/>
                <a:gd name="connsiteY9" fmla="*/ 32132 h 42044"/>
                <a:gd name="connsiteX10" fmla="*/ 24640 w 30639"/>
                <a:gd name="connsiteY10" fmla="*/ 42044 h 42044"/>
                <a:gd name="connsiteX11" fmla="*/ 18981 w 30639"/>
                <a:gd name="connsiteY11" fmla="*/ 42044 h 42044"/>
                <a:gd name="connsiteX12" fmla="*/ 18981 w 30639"/>
                <a:gd name="connsiteY12" fmla="*/ 32132 h 42044"/>
                <a:gd name="connsiteX13" fmla="*/ 0 w 30639"/>
                <a:gd name="connsiteY13" fmla="*/ 32132 h 42044"/>
                <a:gd name="connsiteX14" fmla="*/ 0 w 30639"/>
                <a:gd name="connsiteY14" fmla="*/ 26641 h 42044"/>
                <a:gd name="connsiteX15" fmla="*/ 17488 w 30639"/>
                <a:gd name="connsiteY15" fmla="*/ 0 h 4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639" h="42044">
                  <a:moveTo>
                    <a:pt x="18981" y="4957"/>
                  </a:moveTo>
                  <a:lnTo>
                    <a:pt x="4619" y="27401"/>
                  </a:lnTo>
                  <a:lnTo>
                    <a:pt x="18981" y="27401"/>
                  </a:lnTo>
                  <a:lnTo>
                    <a:pt x="18981" y="4957"/>
                  </a:lnTo>
                  <a:moveTo>
                    <a:pt x="17488" y="0"/>
                  </a:moveTo>
                  <a:lnTo>
                    <a:pt x="24640" y="0"/>
                  </a:lnTo>
                  <a:lnTo>
                    <a:pt x="24640" y="27401"/>
                  </a:lnTo>
                  <a:lnTo>
                    <a:pt x="30639" y="27401"/>
                  </a:lnTo>
                  <a:lnTo>
                    <a:pt x="30639" y="32132"/>
                  </a:lnTo>
                  <a:lnTo>
                    <a:pt x="24640" y="32132"/>
                  </a:lnTo>
                  <a:lnTo>
                    <a:pt x="24640" y="42044"/>
                  </a:lnTo>
                  <a:lnTo>
                    <a:pt x="18981" y="42044"/>
                  </a:lnTo>
                  <a:lnTo>
                    <a:pt x="18981" y="32132"/>
                  </a:lnTo>
                  <a:lnTo>
                    <a:pt x="0" y="32132"/>
                  </a:lnTo>
                  <a:lnTo>
                    <a:pt x="0" y="26641"/>
                  </a:lnTo>
                  <a:lnTo>
                    <a:pt x="17488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CA6A788-A66D-BF45-FC42-AD6A9CB1069C}"/>
                </a:ext>
              </a:extLst>
            </p:cNvPr>
            <p:cNvSpPr/>
            <p:nvPr/>
          </p:nvSpPr>
          <p:spPr>
            <a:xfrm>
              <a:off x="6220469" y="2524799"/>
              <a:ext cx="30812" cy="51746"/>
            </a:xfrm>
            <a:custGeom>
              <a:avLst/>
              <a:gdLst>
                <a:gd name="connsiteX0" fmla="*/ 1005 w 30812"/>
                <a:gd name="connsiteY0" fmla="*/ 45854 h 51746"/>
                <a:gd name="connsiteX1" fmla="*/ 12443 w 30812"/>
                <a:gd name="connsiteY1" fmla="*/ 45854 h 51746"/>
                <a:gd name="connsiteX2" fmla="*/ 12443 w 30812"/>
                <a:gd name="connsiteY2" fmla="*/ 6378 h 51746"/>
                <a:gd name="connsiteX3" fmla="*/ 0 w 30812"/>
                <a:gd name="connsiteY3" fmla="*/ 8873 h 51746"/>
                <a:gd name="connsiteX4" fmla="*/ 0 w 30812"/>
                <a:gd name="connsiteY4" fmla="*/ 2496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4 h 51746"/>
                <a:gd name="connsiteX8" fmla="*/ 30813 w 30812"/>
                <a:gd name="connsiteY8" fmla="*/ 45854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4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4"/>
                  </a:moveTo>
                  <a:lnTo>
                    <a:pt x="12443" y="45854"/>
                  </a:lnTo>
                  <a:lnTo>
                    <a:pt x="12443" y="6378"/>
                  </a:lnTo>
                  <a:lnTo>
                    <a:pt x="0" y="8873"/>
                  </a:lnTo>
                  <a:lnTo>
                    <a:pt x="0" y="2496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4"/>
                  </a:lnTo>
                  <a:lnTo>
                    <a:pt x="30813" y="45854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3F9AADA1-9A9C-3819-4AB7-EA49545934B0}"/>
                </a:ext>
              </a:extLst>
            </p:cNvPr>
            <p:cNvSpPr/>
            <p:nvPr/>
          </p:nvSpPr>
          <p:spPr>
            <a:xfrm>
              <a:off x="6265423" y="2567742"/>
              <a:ext cx="7312" cy="8803"/>
            </a:xfrm>
            <a:custGeom>
              <a:avLst/>
              <a:gdLst>
                <a:gd name="connsiteX0" fmla="*/ 0 w 7312"/>
                <a:gd name="connsiteY0" fmla="*/ 0 h 8803"/>
                <a:gd name="connsiteX1" fmla="*/ 7313 w 7312"/>
                <a:gd name="connsiteY1" fmla="*/ 0 h 8803"/>
                <a:gd name="connsiteX2" fmla="*/ 7313 w 7312"/>
                <a:gd name="connsiteY2" fmla="*/ 8803 h 8803"/>
                <a:gd name="connsiteX3" fmla="*/ 0 w 7312"/>
                <a:gd name="connsiteY3" fmla="*/ 8803 h 8803"/>
                <a:gd name="connsiteX4" fmla="*/ 0 w 7312"/>
                <a:gd name="connsiteY4" fmla="*/ 0 h 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2" h="8803">
                  <a:moveTo>
                    <a:pt x="0" y="0"/>
                  </a:moveTo>
                  <a:lnTo>
                    <a:pt x="7313" y="0"/>
                  </a:lnTo>
                  <a:lnTo>
                    <a:pt x="7313" y="8803"/>
                  </a:lnTo>
                  <a:lnTo>
                    <a:pt x="0" y="8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488E585-D005-FD01-0616-252C0CB87E34}"/>
                </a:ext>
              </a:extLst>
            </p:cNvPr>
            <p:cNvSpPr/>
            <p:nvPr/>
          </p:nvSpPr>
          <p:spPr>
            <a:xfrm>
              <a:off x="6285872" y="2524799"/>
              <a:ext cx="33481" cy="52752"/>
            </a:xfrm>
            <a:custGeom>
              <a:avLst/>
              <a:gdLst>
                <a:gd name="connsiteX0" fmla="*/ 2183 w 33481"/>
                <a:gd name="connsiteY0" fmla="*/ 0 h 52752"/>
                <a:gd name="connsiteX1" fmla="*/ 29669 w 33481"/>
                <a:gd name="connsiteY1" fmla="*/ 0 h 52752"/>
                <a:gd name="connsiteX2" fmla="*/ 29669 w 33481"/>
                <a:gd name="connsiteY2" fmla="*/ 5892 h 52752"/>
                <a:gd name="connsiteX3" fmla="*/ 8595 w 33481"/>
                <a:gd name="connsiteY3" fmla="*/ 5892 h 52752"/>
                <a:gd name="connsiteX4" fmla="*/ 8595 w 33481"/>
                <a:gd name="connsiteY4" fmla="*/ 18578 h 52752"/>
                <a:gd name="connsiteX5" fmla="*/ 11646 w 33481"/>
                <a:gd name="connsiteY5" fmla="*/ 17815 h 52752"/>
                <a:gd name="connsiteX6" fmla="*/ 14696 w 33481"/>
                <a:gd name="connsiteY6" fmla="*/ 17538 h 52752"/>
                <a:gd name="connsiteX7" fmla="*/ 28421 w 33481"/>
                <a:gd name="connsiteY7" fmla="*/ 22286 h 52752"/>
                <a:gd name="connsiteX8" fmla="*/ 33481 w 33481"/>
                <a:gd name="connsiteY8" fmla="*/ 35145 h 52752"/>
                <a:gd name="connsiteX9" fmla="*/ 28282 w 33481"/>
                <a:gd name="connsiteY9" fmla="*/ 48142 h 52752"/>
                <a:gd name="connsiteX10" fmla="*/ 13621 w 33481"/>
                <a:gd name="connsiteY10" fmla="*/ 52752 h 52752"/>
                <a:gd name="connsiteX11" fmla="*/ 6966 w 33481"/>
                <a:gd name="connsiteY11" fmla="*/ 52198 h 52752"/>
                <a:gd name="connsiteX12" fmla="*/ 0 w 33481"/>
                <a:gd name="connsiteY12" fmla="*/ 50534 h 52752"/>
                <a:gd name="connsiteX13" fmla="*/ 0 w 33481"/>
                <a:gd name="connsiteY13" fmla="*/ 43498 h 52752"/>
                <a:gd name="connsiteX14" fmla="*/ 6447 w 33481"/>
                <a:gd name="connsiteY14" fmla="*/ 46028 h 52752"/>
                <a:gd name="connsiteX15" fmla="*/ 13483 w 33481"/>
                <a:gd name="connsiteY15" fmla="*/ 46860 h 52752"/>
                <a:gd name="connsiteX16" fmla="*/ 22979 w 33481"/>
                <a:gd name="connsiteY16" fmla="*/ 43706 h 52752"/>
                <a:gd name="connsiteX17" fmla="*/ 26480 w 33481"/>
                <a:gd name="connsiteY17" fmla="*/ 35145 h 52752"/>
                <a:gd name="connsiteX18" fmla="*/ 22979 w 33481"/>
                <a:gd name="connsiteY18" fmla="*/ 26584 h 52752"/>
                <a:gd name="connsiteX19" fmla="*/ 13483 w 33481"/>
                <a:gd name="connsiteY19" fmla="*/ 23430 h 52752"/>
                <a:gd name="connsiteX20" fmla="*/ 7867 w 33481"/>
                <a:gd name="connsiteY20" fmla="*/ 24054 h 52752"/>
                <a:gd name="connsiteX21" fmla="*/ 2183 w 33481"/>
                <a:gd name="connsiteY21" fmla="*/ 25995 h 52752"/>
                <a:gd name="connsiteX22" fmla="*/ 2183 w 33481"/>
                <a:gd name="connsiteY22" fmla="*/ 0 h 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3481" h="52752">
                  <a:moveTo>
                    <a:pt x="2183" y="0"/>
                  </a:moveTo>
                  <a:lnTo>
                    <a:pt x="29669" y="0"/>
                  </a:lnTo>
                  <a:lnTo>
                    <a:pt x="29669" y="5892"/>
                  </a:lnTo>
                  <a:lnTo>
                    <a:pt x="8595" y="5892"/>
                  </a:lnTo>
                  <a:lnTo>
                    <a:pt x="8595" y="18578"/>
                  </a:lnTo>
                  <a:cubicBezTo>
                    <a:pt x="9613" y="18231"/>
                    <a:pt x="10629" y="17977"/>
                    <a:pt x="11646" y="17815"/>
                  </a:cubicBezTo>
                  <a:cubicBezTo>
                    <a:pt x="12662" y="17630"/>
                    <a:pt x="13679" y="17538"/>
                    <a:pt x="14696" y="17538"/>
                  </a:cubicBezTo>
                  <a:cubicBezTo>
                    <a:pt x="20472" y="17538"/>
                    <a:pt x="25047" y="19121"/>
                    <a:pt x="28421" y="22286"/>
                  </a:cubicBezTo>
                  <a:cubicBezTo>
                    <a:pt x="31794" y="25452"/>
                    <a:pt x="33481" y="29738"/>
                    <a:pt x="33481" y="35145"/>
                  </a:cubicBezTo>
                  <a:cubicBezTo>
                    <a:pt x="33481" y="40714"/>
                    <a:pt x="31748" y="45046"/>
                    <a:pt x="28282" y="48142"/>
                  </a:cubicBezTo>
                  <a:cubicBezTo>
                    <a:pt x="24816" y="51215"/>
                    <a:pt x="19930" y="52752"/>
                    <a:pt x="13621" y="52752"/>
                  </a:cubicBezTo>
                  <a:cubicBezTo>
                    <a:pt x="11449" y="52752"/>
                    <a:pt x="9231" y="52567"/>
                    <a:pt x="6966" y="52198"/>
                  </a:cubicBezTo>
                  <a:cubicBezTo>
                    <a:pt x="4725" y="51827"/>
                    <a:pt x="2403" y="51273"/>
                    <a:pt x="0" y="50534"/>
                  </a:cubicBezTo>
                  <a:lnTo>
                    <a:pt x="0" y="43498"/>
                  </a:lnTo>
                  <a:cubicBezTo>
                    <a:pt x="2080" y="44630"/>
                    <a:pt x="4228" y="45474"/>
                    <a:pt x="6447" y="46028"/>
                  </a:cubicBezTo>
                  <a:cubicBezTo>
                    <a:pt x="8665" y="46582"/>
                    <a:pt x="11010" y="46860"/>
                    <a:pt x="13483" y="46860"/>
                  </a:cubicBezTo>
                  <a:cubicBezTo>
                    <a:pt x="17480" y="46860"/>
                    <a:pt x="20646" y="45808"/>
                    <a:pt x="22979" y="43706"/>
                  </a:cubicBezTo>
                  <a:cubicBezTo>
                    <a:pt x="25313" y="41604"/>
                    <a:pt x="26480" y="38749"/>
                    <a:pt x="26480" y="35145"/>
                  </a:cubicBezTo>
                  <a:cubicBezTo>
                    <a:pt x="26480" y="31540"/>
                    <a:pt x="25313" y="28687"/>
                    <a:pt x="22979" y="26584"/>
                  </a:cubicBezTo>
                  <a:cubicBezTo>
                    <a:pt x="20646" y="24481"/>
                    <a:pt x="17480" y="23430"/>
                    <a:pt x="13483" y="23430"/>
                  </a:cubicBezTo>
                  <a:cubicBezTo>
                    <a:pt x="11611" y="23430"/>
                    <a:pt x="9739" y="23638"/>
                    <a:pt x="7867" y="24054"/>
                  </a:cubicBezTo>
                  <a:cubicBezTo>
                    <a:pt x="6019" y="24469"/>
                    <a:pt x="4125" y="25116"/>
                    <a:pt x="2183" y="25995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1D06A36-2AA0-D2E5-EF4D-7F4B6FF4883C}"/>
                </a:ext>
              </a:extLst>
            </p:cNvPr>
            <p:cNvSpPr/>
            <p:nvPr/>
          </p:nvSpPr>
          <p:spPr>
            <a:xfrm>
              <a:off x="6330236" y="2523862"/>
              <a:ext cx="35769" cy="53688"/>
            </a:xfrm>
            <a:custGeom>
              <a:avLst/>
              <a:gdLst>
                <a:gd name="connsiteX0" fmla="*/ 17885 w 35769"/>
                <a:gd name="connsiteY0" fmla="*/ 5546 h 53688"/>
                <a:gd name="connsiteX1" fmla="*/ 9740 w 35769"/>
                <a:gd name="connsiteY1" fmla="*/ 10883 h 53688"/>
                <a:gd name="connsiteX2" fmla="*/ 7036 w 35769"/>
                <a:gd name="connsiteY2" fmla="*/ 26862 h 53688"/>
                <a:gd name="connsiteX3" fmla="*/ 9740 w 35769"/>
                <a:gd name="connsiteY3" fmla="*/ 42839 h 53688"/>
                <a:gd name="connsiteX4" fmla="*/ 17885 w 35769"/>
                <a:gd name="connsiteY4" fmla="*/ 48142 h 53688"/>
                <a:gd name="connsiteX5" fmla="*/ 26030 w 35769"/>
                <a:gd name="connsiteY5" fmla="*/ 42839 h 53688"/>
                <a:gd name="connsiteX6" fmla="*/ 28768 w 35769"/>
                <a:gd name="connsiteY6" fmla="*/ 26862 h 53688"/>
                <a:gd name="connsiteX7" fmla="*/ 26030 w 35769"/>
                <a:gd name="connsiteY7" fmla="*/ 10883 h 53688"/>
                <a:gd name="connsiteX8" fmla="*/ 17885 w 35769"/>
                <a:gd name="connsiteY8" fmla="*/ 5546 h 53688"/>
                <a:gd name="connsiteX9" fmla="*/ 17885 w 35769"/>
                <a:gd name="connsiteY9" fmla="*/ 0 h 53688"/>
                <a:gd name="connsiteX10" fmla="*/ 31159 w 35769"/>
                <a:gd name="connsiteY10" fmla="*/ 6897 h 53688"/>
                <a:gd name="connsiteX11" fmla="*/ 35769 w 35769"/>
                <a:gd name="connsiteY11" fmla="*/ 26862 h 53688"/>
                <a:gd name="connsiteX12" fmla="*/ 31159 w 35769"/>
                <a:gd name="connsiteY12" fmla="*/ 46825 h 53688"/>
                <a:gd name="connsiteX13" fmla="*/ 17885 w 35769"/>
                <a:gd name="connsiteY13" fmla="*/ 53688 h 53688"/>
                <a:gd name="connsiteX14" fmla="*/ 4576 w 35769"/>
                <a:gd name="connsiteY14" fmla="*/ 46825 h 53688"/>
                <a:gd name="connsiteX15" fmla="*/ 0 w 35769"/>
                <a:gd name="connsiteY15" fmla="*/ 26862 h 53688"/>
                <a:gd name="connsiteX16" fmla="*/ 4576 w 35769"/>
                <a:gd name="connsiteY16" fmla="*/ 6897 h 53688"/>
                <a:gd name="connsiteX17" fmla="*/ 17885 w 35769"/>
                <a:gd name="connsiteY17" fmla="*/ 0 h 5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8">
                  <a:moveTo>
                    <a:pt x="17885" y="5546"/>
                  </a:moveTo>
                  <a:cubicBezTo>
                    <a:pt x="14280" y="5546"/>
                    <a:pt x="11565" y="7325"/>
                    <a:pt x="9740" y="10883"/>
                  </a:cubicBezTo>
                  <a:cubicBezTo>
                    <a:pt x="7937" y="14419"/>
                    <a:pt x="7036" y="19745"/>
                    <a:pt x="7036" y="26862"/>
                  </a:cubicBezTo>
                  <a:cubicBezTo>
                    <a:pt x="7036" y="33955"/>
                    <a:pt x="7937" y="39281"/>
                    <a:pt x="9740" y="42839"/>
                  </a:cubicBezTo>
                  <a:cubicBezTo>
                    <a:pt x="11565" y="46374"/>
                    <a:pt x="14280" y="48142"/>
                    <a:pt x="17885" y="48142"/>
                  </a:cubicBezTo>
                  <a:cubicBezTo>
                    <a:pt x="21512" y="48142"/>
                    <a:pt x="24227" y="46374"/>
                    <a:pt x="26030" y="42839"/>
                  </a:cubicBezTo>
                  <a:cubicBezTo>
                    <a:pt x="27855" y="39281"/>
                    <a:pt x="28768" y="33955"/>
                    <a:pt x="28768" y="26862"/>
                  </a:cubicBezTo>
                  <a:cubicBezTo>
                    <a:pt x="28768" y="19745"/>
                    <a:pt x="27855" y="14419"/>
                    <a:pt x="26030" y="10883"/>
                  </a:cubicBezTo>
                  <a:cubicBezTo>
                    <a:pt x="24227" y="7325"/>
                    <a:pt x="21512" y="5546"/>
                    <a:pt x="17885" y="5546"/>
                  </a:cubicBezTo>
                  <a:moveTo>
                    <a:pt x="17885" y="0"/>
                  </a:moveTo>
                  <a:cubicBezTo>
                    <a:pt x="23685" y="0"/>
                    <a:pt x="28109" y="2299"/>
                    <a:pt x="31159" y="6897"/>
                  </a:cubicBezTo>
                  <a:cubicBezTo>
                    <a:pt x="34233" y="11472"/>
                    <a:pt x="35769" y="18127"/>
                    <a:pt x="35769" y="26862"/>
                  </a:cubicBezTo>
                  <a:cubicBezTo>
                    <a:pt x="35769" y="35572"/>
                    <a:pt x="34233" y="42227"/>
                    <a:pt x="31159" y="46825"/>
                  </a:cubicBezTo>
                  <a:cubicBezTo>
                    <a:pt x="28109" y="51400"/>
                    <a:pt x="23685" y="53688"/>
                    <a:pt x="17885" y="53688"/>
                  </a:cubicBezTo>
                  <a:cubicBezTo>
                    <a:pt x="12085" y="53688"/>
                    <a:pt x="7648" y="51400"/>
                    <a:pt x="4576" y="46825"/>
                  </a:cubicBezTo>
                  <a:cubicBezTo>
                    <a:pt x="1526" y="42227"/>
                    <a:pt x="0" y="35572"/>
                    <a:pt x="0" y="26862"/>
                  </a:cubicBezTo>
                  <a:cubicBezTo>
                    <a:pt x="0" y="18127"/>
                    <a:pt x="1526" y="11472"/>
                    <a:pt x="4576" y="6897"/>
                  </a:cubicBezTo>
                  <a:cubicBezTo>
                    <a:pt x="7648" y="2299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A200621C-5D40-05F3-533C-A40326FD9C40}"/>
                </a:ext>
              </a:extLst>
            </p:cNvPr>
            <p:cNvSpPr/>
            <p:nvPr/>
          </p:nvSpPr>
          <p:spPr>
            <a:xfrm>
              <a:off x="6380458" y="2534226"/>
              <a:ext cx="40031" cy="40136"/>
            </a:xfrm>
            <a:custGeom>
              <a:avLst/>
              <a:gdLst>
                <a:gd name="connsiteX0" fmla="*/ 40032 w 40031"/>
                <a:gd name="connsiteY0" fmla="*/ 4194 h 40136"/>
                <a:gd name="connsiteX1" fmla="*/ 24192 w 40031"/>
                <a:gd name="connsiteY1" fmla="*/ 20103 h 40136"/>
                <a:gd name="connsiteX2" fmla="*/ 40032 w 40031"/>
                <a:gd name="connsiteY2" fmla="*/ 35942 h 40136"/>
                <a:gd name="connsiteX3" fmla="*/ 35907 w 40031"/>
                <a:gd name="connsiteY3" fmla="*/ 40136 h 40136"/>
                <a:gd name="connsiteX4" fmla="*/ 19999 w 40031"/>
                <a:gd name="connsiteY4" fmla="*/ 24227 h 40136"/>
                <a:gd name="connsiteX5" fmla="*/ 4090 w 40031"/>
                <a:gd name="connsiteY5" fmla="*/ 40136 h 40136"/>
                <a:gd name="connsiteX6" fmla="*/ 0 w 40031"/>
                <a:gd name="connsiteY6" fmla="*/ 35942 h 40136"/>
                <a:gd name="connsiteX7" fmla="*/ 15805 w 40031"/>
                <a:gd name="connsiteY7" fmla="*/ 20103 h 40136"/>
                <a:gd name="connsiteX8" fmla="*/ 0 w 40031"/>
                <a:gd name="connsiteY8" fmla="*/ 4194 h 40136"/>
                <a:gd name="connsiteX9" fmla="*/ 4090 w 40031"/>
                <a:gd name="connsiteY9" fmla="*/ 0 h 40136"/>
                <a:gd name="connsiteX10" fmla="*/ 19999 w 40031"/>
                <a:gd name="connsiteY10" fmla="*/ 15909 h 40136"/>
                <a:gd name="connsiteX11" fmla="*/ 35907 w 40031"/>
                <a:gd name="connsiteY11" fmla="*/ 0 h 40136"/>
                <a:gd name="connsiteX12" fmla="*/ 40032 w 40031"/>
                <a:gd name="connsiteY12" fmla="*/ 4194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1" h="40136">
                  <a:moveTo>
                    <a:pt x="40032" y="4194"/>
                  </a:moveTo>
                  <a:lnTo>
                    <a:pt x="24192" y="20103"/>
                  </a:lnTo>
                  <a:lnTo>
                    <a:pt x="40032" y="35942"/>
                  </a:lnTo>
                  <a:lnTo>
                    <a:pt x="35907" y="40136"/>
                  </a:lnTo>
                  <a:lnTo>
                    <a:pt x="19999" y="24227"/>
                  </a:lnTo>
                  <a:lnTo>
                    <a:pt x="4090" y="40136"/>
                  </a:lnTo>
                  <a:lnTo>
                    <a:pt x="0" y="35942"/>
                  </a:lnTo>
                  <a:lnTo>
                    <a:pt x="15805" y="20103"/>
                  </a:lnTo>
                  <a:lnTo>
                    <a:pt x="0" y="4194"/>
                  </a:lnTo>
                  <a:lnTo>
                    <a:pt x="4090" y="0"/>
                  </a:lnTo>
                  <a:lnTo>
                    <a:pt x="19999" y="15909"/>
                  </a:lnTo>
                  <a:lnTo>
                    <a:pt x="35907" y="0"/>
                  </a:lnTo>
                  <a:lnTo>
                    <a:pt x="40032" y="419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52997267-36EE-00F0-BE57-EB0DECD58BA5}"/>
                </a:ext>
              </a:extLst>
            </p:cNvPr>
            <p:cNvSpPr/>
            <p:nvPr/>
          </p:nvSpPr>
          <p:spPr>
            <a:xfrm>
              <a:off x="6437993" y="2524799"/>
              <a:ext cx="30812" cy="51746"/>
            </a:xfrm>
            <a:custGeom>
              <a:avLst/>
              <a:gdLst>
                <a:gd name="connsiteX0" fmla="*/ 1005 w 30812"/>
                <a:gd name="connsiteY0" fmla="*/ 45854 h 51746"/>
                <a:gd name="connsiteX1" fmla="*/ 12443 w 30812"/>
                <a:gd name="connsiteY1" fmla="*/ 45854 h 51746"/>
                <a:gd name="connsiteX2" fmla="*/ 12443 w 30812"/>
                <a:gd name="connsiteY2" fmla="*/ 6378 h 51746"/>
                <a:gd name="connsiteX3" fmla="*/ 0 w 30812"/>
                <a:gd name="connsiteY3" fmla="*/ 8873 h 51746"/>
                <a:gd name="connsiteX4" fmla="*/ 0 w 30812"/>
                <a:gd name="connsiteY4" fmla="*/ 2496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4 h 51746"/>
                <a:gd name="connsiteX8" fmla="*/ 30813 w 30812"/>
                <a:gd name="connsiteY8" fmla="*/ 45854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4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4"/>
                  </a:moveTo>
                  <a:lnTo>
                    <a:pt x="12443" y="45854"/>
                  </a:lnTo>
                  <a:lnTo>
                    <a:pt x="12443" y="6378"/>
                  </a:lnTo>
                  <a:lnTo>
                    <a:pt x="0" y="8873"/>
                  </a:lnTo>
                  <a:lnTo>
                    <a:pt x="0" y="2496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4"/>
                  </a:lnTo>
                  <a:lnTo>
                    <a:pt x="30813" y="45854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F8270F01-0E36-FB4E-9D9C-84B287FFD37E}"/>
                </a:ext>
              </a:extLst>
            </p:cNvPr>
            <p:cNvSpPr/>
            <p:nvPr/>
          </p:nvSpPr>
          <p:spPr>
            <a:xfrm>
              <a:off x="6480035" y="2523862"/>
              <a:ext cx="35768" cy="53688"/>
            </a:xfrm>
            <a:custGeom>
              <a:avLst/>
              <a:gdLst>
                <a:gd name="connsiteX0" fmla="*/ 17884 w 35768"/>
                <a:gd name="connsiteY0" fmla="*/ 5546 h 53688"/>
                <a:gd name="connsiteX1" fmla="*/ 9739 w 35768"/>
                <a:gd name="connsiteY1" fmla="*/ 10883 h 53688"/>
                <a:gd name="connsiteX2" fmla="*/ 7036 w 35768"/>
                <a:gd name="connsiteY2" fmla="*/ 26862 h 53688"/>
                <a:gd name="connsiteX3" fmla="*/ 9739 w 35768"/>
                <a:gd name="connsiteY3" fmla="*/ 42839 h 53688"/>
                <a:gd name="connsiteX4" fmla="*/ 17884 w 35768"/>
                <a:gd name="connsiteY4" fmla="*/ 48142 h 53688"/>
                <a:gd name="connsiteX5" fmla="*/ 26029 w 35768"/>
                <a:gd name="connsiteY5" fmla="*/ 42839 h 53688"/>
                <a:gd name="connsiteX6" fmla="*/ 28767 w 35768"/>
                <a:gd name="connsiteY6" fmla="*/ 26862 h 53688"/>
                <a:gd name="connsiteX7" fmla="*/ 26029 w 35768"/>
                <a:gd name="connsiteY7" fmla="*/ 10883 h 53688"/>
                <a:gd name="connsiteX8" fmla="*/ 17884 w 35768"/>
                <a:gd name="connsiteY8" fmla="*/ 5546 h 53688"/>
                <a:gd name="connsiteX9" fmla="*/ 17884 w 35768"/>
                <a:gd name="connsiteY9" fmla="*/ 0 h 53688"/>
                <a:gd name="connsiteX10" fmla="*/ 31158 w 35768"/>
                <a:gd name="connsiteY10" fmla="*/ 6897 h 53688"/>
                <a:gd name="connsiteX11" fmla="*/ 35768 w 35768"/>
                <a:gd name="connsiteY11" fmla="*/ 26862 h 53688"/>
                <a:gd name="connsiteX12" fmla="*/ 31158 w 35768"/>
                <a:gd name="connsiteY12" fmla="*/ 46825 h 53688"/>
                <a:gd name="connsiteX13" fmla="*/ 17884 w 35768"/>
                <a:gd name="connsiteY13" fmla="*/ 53688 h 53688"/>
                <a:gd name="connsiteX14" fmla="*/ 4575 w 35768"/>
                <a:gd name="connsiteY14" fmla="*/ 46825 h 53688"/>
                <a:gd name="connsiteX15" fmla="*/ 0 w 35768"/>
                <a:gd name="connsiteY15" fmla="*/ 26862 h 53688"/>
                <a:gd name="connsiteX16" fmla="*/ 4575 w 35768"/>
                <a:gd name="connsiteY16" fmla="*/ 6897 h 53688"/>
                <a:gd name="connsiteX17" fmla="*/ 17884 w 35768"/>
                <a:gd name="connsiteY17" fmla="*/ 0 h 5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8">
                  <a:moveTo>
                    <a:pt x="17884" y="5546"/>
                  </a:moveTo>
                  <a:cubicBezTo>
                    <a:pt x="14279" y="5546"/>
                    <a:pt x="11564" y="7325"/>
                    <a:pt x="9739" y="10883"/>
                  </a:cubicBezTo>
                  <a:cubicBezTo>
                    <a:pt x="7937" y="14419"/>
                    <a:pt x="7036" y="19745"/>
                    <a:pt x="7036" y="26862"/>
                  </a:cubicBezTo>
                  <a:cubicBezTo>
                    <a:pt x="7036" y="33955"/>
                    <a:pt x="7937" y="39281"/>
                    <a:pt x="9739" y="42839"/>
                  </a:cubicBezTo>
                  <a:cubicBezTo>
                    <a:pt x="11564" y="46374"/>
                    <a:pt x="14279" y="48142"/>
                    <a:pt x="17884" y="48142"/>
                  </a:cubicBezTo>
                  <a:cubicBezTo>
                    <a:pt x="21512" y="48142"/>
                    <a:pt x="24226" y="46374"/>
                    <a:pt x="26029" y="42839"/>
                  </a:cubicBezTo>
                  <a:cubicBezTo>
                    <a:pt x="27854" y="39281"/>
                    <a:pt x="28767" y="33955"/>
                    <a:pt x="28767" y="26862"/>
                  </a:cubicBezTo>
                  <a:cubicBezTo>
                    <a:pt x="28767" y="19745"/>
                    <a:pt x="27854" y="14419"/>
                    <a:pt x="26029" y="10883"/>
                  </a:cubicBezTo>
                  <a:cubicBezTo>
                    <a:pt x="24226" y="7325"/>
                    <a:pt x="21512" y="5546"/>
                    <a:pt x="17884" y="5546"/>
                  </a:cubicBezTo>
                  <a:moveTo>
                    <a:pt x="17884" y="0"/>
                  </a:moveTo>
                  <a:cubicBezTo>
                    <a:pt x="23684" y="0"/>
                    <a:pt x="28108" y="2299"/>
                    <a:pt x="31158" y="6897"/>
                  </a:cubicBezTo>
                  <a:cubicBezTo>
                    <a:pt x="34232" y="11472"/>
                    <a:pt x="35768" y="18127"/>
                    <a:pt x="35768" y="26862"/>
                  </a:cubicBezTo>
                  <a:cubicBezTo>
                    <a:pt x="35768" y="35572"/>
                    <a:pt x="34232" y="42227"/>
                    <a:pt x="31158" y="46825"/>
                  </a:cubicBezTo>
                  <a:cubicBezTo>
                    <a:pt x="28108" y="51400"/>
                    <a:pt x="23684" y="53688"/>
                    <a:pt x="17884" y="53688"/>
                  </a:cubicBezTo>
                  <a:cubicBezTo>
                    <a:pt x="12084" y="53688"/>
                    <a:pt x="7647" y="51400"/>
                    <a:pt x="4575" y="46825"/>
                  </a:cubicBezTo>
                  <a:cubicBezTo>
                    <a:pt x="1525" y="42227"/>
                    <a:pt x="0" y="35572"/>
                    <a:pt x="0" y="26862"/>
                  </a:cubicBezTo>
                  <a:cubicBezTo>
                    <a:pt x="0" y="18127"/>
                    <a:pt x="1525" y="11472"/>
                    <a:pt x="4575" y="6897"/>
                  </a:cubicBezTo>
                  <a:cubicBezTo>
                    <a:pt x="7647" y="2299"/>
                    <a:pt x="12084" y="0"/>
                    <a:pt x="17884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79A76EF7-CEB9-4507-B1D1-3F7E668EF0BF}"/>
                </a:ext>
              </a:extLst>
            </p:cNvPr>
            <p:cNvSpPr/>
            <p:nvPr/>
          </p:nvSpPr>
          <p:spPr>
            <a:xfrm>
              <a:off x="6515804" y="2493460"/>
              <a:ext cx="30639" cy="42044"/>
            </a:xfrm>
            <a:custGeom>
              <a:avLst/>
              <a:gdLst>
                <a:gd name="connsiteX0" fmla="*/ 18981 w 30639"/>
                <a:gd name="connsiteY0" fmla="*/ 4957 h 42044"/>
                <a:gd name="connsiteX1" fmla="*/ 4619 w 30639"/>
                <a:gd name="connsiteY1" fmla="*/ 27401 h 42044"/>
                <a:gd name="connsiteX2" fmla="*/ 18981 w 30639"/>
                <a:gd name="connsiteY2" fmla="*/ 27401 h 42044"/>
                <a:gd name="connsiteX3" fmla="*/ 18981 w 30639"/>
                <a:gd name="connsiteY3" fmla="*/ 4957 h 42044"/>
                <a:gd name="connsiteX4" fmla="*/ 17488 w 30639"/>
                <a:gd name="connsiteY4" fmla="*/ 0 h 42044"/>
                <a:gd name="connsiteX5" fmla="*/ 24640 w 30639"/>
                <a:gd name="connsiteY5" fmla="*/ 0 h 42044"/>
                <a:gd name="connsiteX6" fmla="*/ 24640 w 30639"/>
                <a:gd name="connsiteY6" fmla="*/ 27401 h 42044"/>
                <a:gd name="connsiteX7" fmla="*/ 30639 w 30639"/>
                <a:gd name="connsiteY7" fmla="*/ 27401 h 42044"/>
                <a:gd name="connsiteX8" fmla="*/ 30639 w 30639"/>
                <a:gd name="connsiteY8" fmla="*/ 32131 h 42044"/>
                <a:gd name="connsiteX9" fmla="*/ 24640 w 30639"/>
                <a:gd name="connsiteY9" fmla="*/ 32131 h 42044"/>
                <a:gd name="connsiteX10" fmla="*/ 24640 w 30639"/>
                <a:gd name="connsiteY10" fmla="*/ 42044 h 42044"/>
                <a:gd name="connsiteX11" fmla="*/ 18981 w 30639"/>
                <a:gd name="connsiteY11" fmla="*/ 42044 h 42044"/>
                <a:gd name="connsiteX12" fmla="*/ 18981 w 30639"/>
                <a:gd name="connsiteY12" fmla="*/ 32131 h 42044"/>
                <a:gd name="connsiteX13" fmla="*/ 0 w 30639"/>
                <a:gd name="connsiteY13" fmla="*/ 32131 h 42044"/>
                <a:gd name="connsiteX14" fmla="*/ 0 w 30639"/>
                <a:gd name="connsiteY14" fmla="*/ 26640 h 42044"/>
                <a:gd name="connsiteX15" fmla="*/ 17488 w 30639"/>
                <a:gd name="connsiteY15" fmla="*/ 0 h 4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639" h="42044">
                  <a:moveTo>
                    <a:pt x="18981" y="4957"/>
                  </a:moveTo>
                  <a:lnTo>
                    <a:pt x="4619" y="27401"/>
                  </a:lnTo>
                  <a:lnTo>
                    <a:pt x="18981" y="27401"/>
                  </a:lnTo>
                  <a:lnTo>
                    <a:pt x="18981" y="4957"/>
                  </a:lnTo>
                  <a:moveTo>
                    <a:pt x="17488" y="0"/>
                  </a:moveTo>
                  <a:lnTo>
                    <a:pt x="24640" y="0"/>
                  </a:lnTo>
                  <a:lnTo>
                    <a:pt x="24640" y="27401"/>
                  </a:lnTo>
                  <a:lnTo>
                    <a:pt x="30639" y="27401"/>
                  </a:lnTo>
                  <a:lnTo>
                    <a:pt x="30639" y="32131"/>
                  </a:lnTo>
                  <a:lnTo>
                    <a:pt x="24640" y="32131"/>
                  </a:lnTo>
                  <a:lnTo>
                    <a:pt x="24640" y="42044"/>
                  </a:lnTo>
                  <a:lnTo>
                    <a:pt x="18981" y="42044"/>
                  </a:lnTo>
                  <a:lnTo>
                    <a:pt x="18981" y="32131"/>
                  </a:lnTo>
                  <a:lnTo>
                    <a:pt x="0" y="32131"/>
                  </a:lnTo>
                  <a:lnTo>
                    <a:pt x="0" y="26640"/>
                  </a:lnTo>
                  <a:lnTo>
                    <a:pt x="17488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58AE0C-15BF-6495-2DF8-593CCDB27C4F}"/>
                </a:ext>
              </a:extLst>
            </p:cNvPr>
            <p:cNvSpPr/>
            <p:nvPr/>
          </p:nvSpPr>
          <p:spPr>
            <a:xfrm>
              <a:off x="6217870" y="2300535"/>
              <a:ext cx="32857" cy="52682"/>
            </a:xfrm>
            <a:custGeom>
              <a:avLst/>
              <a:gdLst>
                <a:gd name="connsiteX0" fmla="*/ 8423 w 32857"/>
                <a:gd name="connsiteY0" fmla="*/ 46791 h 52682"/>
                <a:gd name="connsiteX1" fmla="*/ 32858 w 32857"/>
                <a:gd name="connsiteY1" fmla="*/ 46791 h 52682"/>
                <a:gd name="connsiteX2" fmla="*/ 32858 w 32857"/>
                <a:gd name="connsiteY2" fmla="*/ 52683 h 52682"/>
                <a:gd name="connsiteX3" fmla="*/ 0 w 32857"/>
                <a:gd name="connsiteY3" fmla="*/ 52683 h 52682"/>
                <a:gd name="connsiteX4" fmla="*/ 0 w 32857"/>
                <a:gd name="connsiteY4" fmla="*/ 46791 h 52682"/>
                <a:gd name="connsiteX5" fmla="*/ 10848 w 32857"/>
                <a:gd name="connsiteY5" fmla="*/ 35734 h 52682"/>
                <a:gd name="connsiteX6" fmla="*/ 19514 w 32857"/>
                <a:gd name="connsiteY6" fmla="*/ 26757 h 52682"/>
                <a:gd name="connsiteX7" fmla="*/ 24192 w 32857"/>
                <a:gd name="connsiteY7" fmla="*/ 20380 h 52682"/>
                <a:gd name="connsiteX8" fmla="*/ 25544 w 32857"/>
                <a:gd name="connsiteY8" fmla="*/ 15216 h 52682"/>
                <a:gd name="connsiteX9" fmla="*/ 22633 w 32857"/>
                <a:gd name="connsiteY9" fmla="*/ 8492 h 52682"/>
                <a:gd name="connsiteX10" fmla="*/ 15112 w 32857"/>
                <a:gd name="connsiteY10" fmla="*/ 5893 h 52682"/>
                <a:gd name="connsiteX11" fmla="*/ 8145 w 32857"/>
                <a:gd name="connsiteY11" fmla="*/ 7036 h 52682"/>
                <a:gd name="connsiteX12" fmla="*/ 347 w 32857"/>
                <a:gd name="connsiteY12" fmla="*/ 10503 h 52682"/>
                <a:gd name="connsiteX13" fmla="*/ 347 w 32857"/>
                <a:gd name="connsiteY13" fmla="*/ 3432 h 52682"/>
                <a:gd name="connsiteX14" fmla="*/ 8249 w 32857"/>
                <a:gd name="connsiteY14" fmla="*/ 867 h 52682"/>
                <a:gd name="connsiteX15" fmla="*/ 14973 w 32857"/>
                <a:gd name="connsiteY15" fmla="*/ 0 h 52682"/>
                <a:gd name="connsiteX16" fmla="*/ 27797 w 32857"/>
                <a:gd name="connsiteY16" fmla="*/ 4020 h 52682"/>
                <a:gd name="connsiteX17" fmla="*/ 32580 w 32857"/>
                <a:gd name="connsiteY17" fmla="*/ 14765 h 52682"/>
                <a:gd name="connsiteX18" fmla="*/ 31367 w 32857"/>
                <a:gd name="connsiteY18" fmla="*/ 20830 h 52682"/>
                <a:gd name="connsiteX19" fmla="*/ 27034 w 32857"/>
                <a:gd name="connsiteY19" fmla="*/ 27555 h 52682"/>
                <a:gd name="connsiteX20" fmla="*/ 21524 w 32857"/>
                <a:gd name="connsiteY20" fmla="*/ 33378 h 52682"/>
                <a:gd name="connsiteX21" fmla="*/ 8423 w 32857"/>
                <a:gd name="connsiteY21" fmla="*/ 46791 h 5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857" h="52682">
                  <a:moveTo>
                    <a:pt x="8423" y="46791"/>
                  </a:moveTo>
                  <a:lnTo>
                    <a:pt x="32858" y="46791"/>
                  </a:lnTo>
                  <a:lnTo>
                    <a:pt x="32858" y="52683"/>
                  </a:lnTo>
                  <a:lnTo>
                    <a:pt x="0" y="52683"/>
                  </a:lnTo>
                  <a:lnTo>
                    <a:pt x="0" y="46791"/>
                  </a:lnTo>
                  <a:cubicBezTo>
                    <a:pt x="2658" y="44041"/>
                    <a:pt x="6273" y="40355"/>
                    <a:pt x="10848" y="35734"/>
                  </a:cubicBezTo>
                  <a:cubicBezTo>
                    <a:pt x="15447" y="31090"/>
                    <a:pt x="18336" y="28098"/>
                    <a:pt x="19514" y="26757"/>
                  </a:cubicBezTo>
                  <a:cubicBezTo>
                    <a:pt x="21755" y="24239"/>
                    <a:pt x="23314" y="22113"/>
                    <a:pt x="24192" y="20380"/>
                  </a:cubicBezTo>
                  <a:cubicBezTo>
                    <a:pt x="25093" y="18624"/>
                    <a:pt x="25544" y="16902"/>
                    <a:pt x="25544" y="15216"/>
                  </a:cubicBezTo>
                  <a:cubicBezTo>
                    <a:pt x="25544" y="12466"/>
                    <a:pt x="24574" y="10224"/>
                    <a:pt x="22633" y="8492"/>
                  </a:cubicBezTo>
                  <a:cubicBezTo>
                    <a:pt x="20715" y="6759"/>
                    <a:pt x="18208" y="5893"/>
                    <a:pt x="15112" y="5893"/>
                  </a:cubicBezTo>
                  <a:cubicBezTo>
                    <a:pt x="12917" y="5893"/>
                    <a:pt x="10595" y="6274"/>
                    <a:pt x="8145" y="7036"/>
                  </a:cubicBezTo>
                  <a:cubicBezTo>
                    <a:pt x="5719" y="7799"/>
                    <a:pt x="3120" y="8955"/>
                    <a:pt x="347" y="10503"/>
                  </a:cubicBezTo>
                  <a:lnTo>
                    <a:pt x="347" y="3432"/>
                  </a:lnTo>
                  <a:cubicBezTo>
                    <a:pt x="3166" y="2300"/>
                    <a:pt x="5799" y="1444"/>
                    <a:pt x="8249" y="867"/>
                  </a:cubicBezTo>
                  <a:cubicBezTo>
                    <a:pt x="10698" y="289"/>
                    <a:pt x="12939" y="0"/>
                    <a:pt x="14973" y="0"/>
                  </a:cubicBezTo>
                  <a:cubicBezTo>
                    <a:pt x="20333" y="0"/>
                    <a:pt x="24608" y="1340"/>
                    <a:pt x="27797" y="4020"/>
                  </a:cubicBezTo>
                  <a:cubicBezTo>
                    <a:pt x="30986" y="6701"/>
                    <a:pt x="32580" y="10283"/>
                    <a:pt x="32580" y="14765"/>
                  </a:cubicBezTo>
                  <a:cubicBezTo>
                    <a:pt x="32580" y="16891"/>
                    <a:pt x="32176" y="18913"/>
                    <a:pt x="31367" y="20830"/>
                  </a:cubicBezTo>
                  <a:cubicBezTo>
                    <a:pt x="30582" y="22726"/>
                    <a:pt x="29138" y="24966"/>
                    <a:pt x="27034" y="27555"/>
                  </a:cubicBezTo>
                  <a:cubicBezTo>
                    <a:pt x="26457" y="28225"/>
                    <a:pt x="24620" y="30166"/>
                    <a:pt x="21524" y="33378"/>
                  </a:cubicBezTo>
                  <a:cubicBezTo>
                    <a:pt x="18427" y="36567"/>
                    <a:pt x="14060" y="41037"/>
                    <a:pt x="8423" y="46791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3B05882E-B7E3-47EA-957B-B14B0570D5BA}"/>
                </a:ext>
              </a:extLst>
            </p:cNvPr>
            <p:cNvSpPr/>
            <p:nvPr/>
          </p:nvSpPr>
          <p:spPr>
            <a:xfrm>
              <a:off x="6265423" y="2344415"/>
              <a:ext cx="7312" cy="8803"/>
            </a:xfrm>
            <a:custGeom>
              <a:avLst/>
              <a:gdLst>
                <a:gd name="connsiteX0" fmla="*/ 0 w 7312"/>
                <a:gd name="connsiteY0" fmla="*/ 0 h 8803"/>
                <a:gd name="connsiteX1" fmla="*/ 7313 w 7312"/>
                <a:gd name="connsiteY1" fmla="*/ 0 h 8803"/>
                <a:gd name="connsiteX2" fmla="*/ 7313 w 7312"/>
                <a:gd name="connsiteY2" fmla="*/ 8803 h 8803"/>
                <a:gd name="connsiteX3" fmla="*/ 0 w 7312"/>
                <a:gd name="connsiteY3" fmla="*/ 8803 h 8803"/>
                <a:gd name="connsiteX4" fmla="*/ 0 w 7312"/>
                <a:gd name="connsiteY4" fmla="*/ 0 h 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2" h="8803">
                  <a:moveTo>
                    <a:pt x="0" y="0"/>
                  </a:moveTo>
                  <a:lnTo>
                    <a:pt x="7313" y="0"/>
                  </a:lnTo>
                  <a:lnTo>
                    <a:pt x="7313" y="8803"/>
                  </a:lnTo>
                  <a:lnTo>
                    <a:pt x="0" y="8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EFFD5741-A635-24D9-82BE-2A7A38FF277C}"/>
                </a:ext>
              </a:extLst>
            </p:cNvPr>
            <p:cNvSpPr/>
            <p:nvPr/>
          </p:nvSpPr>
          <p:spPr>
            <a:xfrm>
              <a:off x="6285074" y="2300535"/>
              <a:ext cx="35769" cy="53688"/>
            </a:xfrm>
            <a:custGeom>
              <a:avLst/>
              <a:gdLst>
                <a:gd name="connsiteX0" fmla="*/ 17885 w 35769"/>
                <a:gd name="connsiteY0" fmla="*/ 5546 h 53688"/>
                <a:gd name="connsiteX1" fmla="*/ 9739 w 35769"/>
                <a:gd name="connsiteY1" fmla="*/ 10883 h 53688"/>
                <a:gd name="connsiteX2" fmla="*/ 7036 w 35769"/>
                <a:gd name="connsiteY2" fmla="*/ 26862 h 53688"/>
                <a:gd name="connsiteX3" fmla="*/ 9739 w 35769"/>
                <a:gd name="connsiteY3" fmla="*/ 42840 h 53688"/>
                <a:gd name="connsiteX4" fmla="*/ 17885 w 35769"/>
                <a:gd name="connsiteY4" fmla="*/ 48142 h 53688"/>
                <a:gd name="connsiteX5" fmla="*/ 26029 w 35769"/>
                <a:gd name="connsiteY5" fmla="*/ 42840 h 53688"/>
                <a:gd name="connsiteX6" fmla="*/ 28768 w 35769"/>
                <a:gd name="connsiteY6" fmla="*/ 26862 h 53688"/>
                <a:gd name="connsiteX7" fmla="*/ 26029 w 35769"/>
                <a:gd name="connsiteY7" fmla="*/ 10883 h 53688"/>
                <a:gd name="connsiteX8" fmla="*/ 17885 w 35769"/>
                <a:gd name="connsiteY8" fmla="*/ 5546 h 53688"/>
                <a:gd name="connsiteX9" fmla="*/ 17885 w 35769"/>
                <a:gd name="connsiteY9" fmla="*/ 0 h 53688"/>
                <a:gd name="connsiteX10" fmla="*/ 31159 w 35769"/>
                <a:gd name="connsiteY10" fmla="*/ 6898 h 53688"/>
                <a:gd name="connsiteX11" fmla="*/ 35769 w 35769"/>
                <a:gd name="connsiteY11" fmla="*/ 26862 h 53688"/>
                <a:gd name="connsiteX12" fmla="*/ 31159 w 35769"/>
                <a:gd name="connsiteY12" fmla="*/ 46825 h 53688"/>
                <a:gd name="connsiteX13" fmla="*/ 17885 w 35769"/>
                <a:gd name="connsiteY13" fmla="*/ 53688 h 53688"/>
                <a:gd name="connsiteX14" fmla="*/ 4575 w 35769"/>
                <a:gd name="connsiteY14" fmla="*/ 46825 h 53688"/>
                <a:gd name="connsiteX15" fmla="*/ 0 w 35769"/>
                <a:gd name="connsiteY15" fmla="*/ 26862 h 53688"/>
                <a:gd name="connsiteX16" fmla="*/ 4575 w 35769"/>
                <a:gd name="connsiteY16" fmla="*/ 6898 h 53688"/>
                <a:gd name="connsiteX17" fmla="*/ 17885 w 35769"/>
                <a:gd name="connsiteY17" fmla="*/ 0 h 5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8">
                  <a:moveTo>
                    <a:pt x="17885" y="5546"/>
                  </a:moveTo>
                  <a:cubicBezTo>
                    <a:pt x="14280" y="5546"/>
                    <a:pt x="11564" y="7325"/>
                    <a:pt x="9739" y="10883"/>
                  </a:cubicBezTo>
                  <a:cubicBezTo>
                    <a:pt x="7937" y="14419"/>
                    <a:pt x="7036" y="19745"/>
                    <a:pt x="7036" y="26862"/>
                  </a:cubicBezTo>
                  <a:cubicBezTo>
                    <a:pt x="7036" y="33955"/>
                    <a:pt x="7937" y="39282"/>
                    <a:pt x="9739" y="42840"/>
                  </a:cubicBezTo>
                  <a:cubicBezTo>
                    <a:pt x="11564" y="46374"/>
                    <a:pt x="14280" y="48142"/>
                    <a:pt x="17885" y="48142"/>
                  </a:cubicBezTo>
                  <a:cubicBezTo>
                    <a:pt x="21512" y="48142"/>
                    <a:pt x="24227" y="46374"/>
                    <a:pt x="26029" y="42840"/>
                  </a:cubicBezTo>
                  <a:cubicBezTo>
                    <a:pt x="27855" y="39282"/>
                    <a:pt x="28768" y="33955"/>
                    <a:pt x="28768" y="26862"/>
                  </a:cubicBezTo>
                  <a:cubicBezTo>
                    <a:pt x="28768" y="19745"/>
                    <a:pt x="27855" y="14419"/>
                    <a:pt x="26029" y="10883"/>
                  </a:cubicBezTo>
                  <a:cubicBezTo>
                    <a:pt x="24227" y="7325"/>
                    <a:pt x="21512" y="5546"/>
                    <a:pt x="17885" y="5546"/>
                  </a:cubicBezTo>
                  <a:moveTo>
                    <a:pt x="17885" y="0"/>
                  </a:moveTo>
                  <a:cubicBezTo>
                    <a:pt x="23685" y="0"/>
                    <a:pt x="28109" y="2299"/>
                    <a:pt x="31159" y="6898"/>
                  </a:cubicBezTo>
                  <a:cubicBezTo>
                    <a:pt x="34233" y="11473"/>
                    <a:pt x="35769" y="18128"/>
                    <a:pt x="35769" y="26862"/>
                  </a:cubicBezTo>
                  <a:cubicBezTo>
                    <a:pt x="35769" y="35573"/>
                    <a:pt x="34233" y="42227"/>
                    <a:pt x="31159" y="46825"/>
                  </a:cubicBezTo>
                  <a:cubicBezTo>
                    <a:pt x="28109" y="51400"/>
                    <a:pt x="23685" y="53688"/>
                    <a:pt x="17885" y="53688"/>
                  </a:cubicBezTo>
                  <a:cubicBezTo>
                    <a:pt x="12085" y="53688"/>
                    <a:pt x="7648" y="51400"/>
                    <a:pt x="4575" y="46825"/>
                  </a:cubicBezTo>
                  <a:cubicBezTo>
                    <a:pt x="1525" y="42227"/>
                    <a:pt x="0" y="35573"/>
                    <a:pt x="0" y="26862"/>
                  </a:cubicBezTo>
                  <a:cubicBezTo>
                    <a:pt x="0" y="18128"/>
                    <a:pt x="1525" y="11473"/>
                    <a:pt x="4575" y="6898"/>
                  </a:cubicBezTo>
                  <a:cubicBezTo>
                    <a:pt x="7648" y="2299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2C2BAC31-62FD-8823-5A36-3E31C2724C17}"/>
                </a:ext>
              </a:extLst>
            </p:cNvPr>
            <p:cNvSpPr/>
            <p:nvPr/>
          </p:nvSpPr>
          <p:spPr>
            <a:xfrm>
              <a:off x="6330236" y="2300535"/>
              <a:ext cx="35769" cy="53688"/>
            </a:xfrm>
            <a:custGeom>
              <a:avLst/>
              <a:gdLst>
                <a:gd name="connsiteX0" fmla="*/ 17885 w 35769"/>
                <a:gd name="connsiteY0" fmla="*/ 5546 h 53688"/>
                <a:gd name="connsiteX1" fmla="*/ 9740 w 35769"/>
                <a:gd name="connsiteY1" fmla="*/ 10883 h 53688"/>
                <a:gd name="connsiteX2" fmla="*/ 7036 w 35769"/>
                <a:gd name="connsiteY2" fmla="*/ 26862 h 53688"/>
                <a:gd name="connsiteX3" fmla="*/ 9740 w 35769"/>
                <a:gd name="connsiteY3" fmla="*/ 42840 h 53688"/>
                <a:gd name="connsiteX4" fmla="*/ 17885 w 35769"/>
                <a:gd name="connsiteY4" fmla="*/ 48142 h 53688"/>
                <a:gd name="connsiteX5" fmla="*/ 26030 w 35769"/>
                <a:gd name="connsiteY5" fmla="*/ 42840 h 53688"/>
                <a:gd name="connsiteX6" fmla="*/ 28768 w 35769"/>
                <a:gd name="connsiteY6" fmla="*/ 26862 h 53688"/>
                <a:gd name="connsiteX7" fmla="*/ 26030 w 35769"/>
                <a:gd name="connsiteY7" fmla="*/ 10883 h 53688"/>
                <a:gd name="connsiteX8" fmla="*/ 17885 w 35769"/>
                <a:gd name="connsiteY8" fmla="*/ 5546 h 53688"/>
                <a:gd name="connsiteX9" fmla="*/ 17885 w 35769"/>
                <a:gd name="connsiteY9" fmla="*/ 0 h 53688"/>
                <a:gd name="connsiteX10" fmla="*/ 31159 w 35769"/>
                <a:gd name="connsiteY10" fmla="*/ 6898 h 53688"/>
                <a:gd name="connsiteX11" fmla="*/ 35769 w 35769"/>
                <a:gd name="connsiteY11" fmla="*/ 26862 h 53688"/>
                <a:gd name="connsiteX12" fmla="*/ 31159 w 35769"/>
                <a:gd name="connsiteY12" fmla="*/ 46825 h 53688"/>
                <a:gd name="connsiteX13" fmla="*/ 17885 w 35769"/>
                <a:gd name="connsiteY13" fmla="*/ 53688 h 53688"/>
                <a:gd name="connsiteX14" fmla="*/ 4576 w 35769"/>
                <a:gd name="connsiteY14" fmla="*/ 46825 h 53688"/>
                <a:gd name="connsiteX15" fmla="*/ 0 w 35769"/>
                <a:gd name="connsiteY15" fmla="*/ 26862 h 53688"/>
                <a:gd name="connsiteX16" fmla="*/ 4576 w 35769"/>
                <a:gd name="connsiteY16" fmla="*/ 6898 h 53688"/>
                <a:gd name="connsiteX17" fmla="*/ 17885 w 35769"/>
                <a:gd name="connsiteY17" fmla="*/ 0 h 5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8">
                  <a:moveTo>
                    <a:pt x="17885" y="5546"/>
                  </a:moveTo>
                  <a:cubicBezTo>
                    <a:pt x="14280" y="5546"/>
                    <a:pt x="11565" y="7325"/>
                    <a:pt x="9740" y="10883"/>
                  </a:cubicBezTo>
                  <a:cubicBezTo>
                    <a:pt x="7937" y="14419"/>
                    <a:pt x="7036" y="19745"/>
                    <a:pt x="7036" y="26862"/>
                  </a:cubicBezTo>
                  <a:cubicBezTo>
                    <a:pt x="7036" y="33955"/>
                    <a:pt x="7937" y="39282"/>
                    <a:pt x="9740" y="42840"/>
                  </a:cubicBezTo>
                  <a:cubicBezTo>
                    <a:pt x="11565" y="46374"/>
                    <a:pt x="14280" y="48142"/>
                    <a:pt x="17885" y="48142"/>
                  </a:cubicBezTo>
                  <a:cubicBezTo>
                    <a:pt x="21512" y="48142"/>
                    <a:pt x="24227" y="46374"/>
                    <a:pt x="26030" y="42840"/>
                  </a:cubicBezTo>
                  <a:cubicBezTo>
                    <a:pt x="27855" y="39282"/>
                    <a:pt x="28768" y="33955"/>
                    <a:pt x="28768" y="26862"/>
                  </a:cubicBezTo>
                  <a:cubicBezTo>
                    <a:pt x="28768" y="19745"/>
                    <a:pt x="27855" y="14419"/>
                    <a:pt x="26030" y="10883"/>
                  </a:cubicBezTo>
                  <a:cubicBezTo>
                    <a:pt x="24227" y="7325"/>
                    <a:pt x="21512" y="5546"/>
                    <a:pt x="17885" y="5546"/>
                  </a:cubicBezTo>
                  <a:moveTo>
                    <a:pt x="17885" y="0"/>
                  </a:moveTo>
                  <a:cubicBezTo>
                    <a:pt x="23685" y="0"/>
                    <a:pt x="28109" y="2299"/>
                    <a:pt x="31159" y="6898"/>
                  </a:cubicBezTo>
                  <a:cubicBezTo>
                    <a:pt x="34233" y="11473"/>
                    <a:pt x="35769" y="18128"/>
                    <a:pt x="35769" y="26862"/>
                  </a:cubicBezTo>
                  <a:cubicBezTo>
                    <a:pt x="35769" y="35573"/>
                    <a:pt x="34233" y="42227"/>
                    <a:pt x="31159" y="46825"/>
                  </a:cubicBezTo>
                  <a:cubicBezTo>
                    <a:pt x="28109" y="51400"/>
                    <a:pt x="23685" y="53688"/>
                    <a:pt x="17885" y="53688"/>
                  </a:cubicBezTo>
                  <a:cubicBezTo>
                    <a:pt x="12085" y="53688"/>
                    <a:pt x="7648" y="51400"/>
                    <a:pt x="4576" y="46825"/>
                  </a:cubicBezTo>
                  <a:cubicBezTo>
                    <a:pt x="1526" y="42227"/>
                    <a:pt x="0" y="35573"/>
                    <a:pt x="0" y="26862"/>
                  </a:cubicBezTo>
                  <a:cubicBezTo>
                    <a:pt x="0" y="18128"/>
                    <a:pt x="1526" y="11473"/>
                    <a:pt x="4576" y="6898"/>
                  </a:cubicBezTo>
                  <a:cubicBezTo>
                    <a:pt x="7648" y="2299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2676B204-5915-32BB-2D88-4000104F7909}"/>
                </a:ext>
              </a:extLst>
            </p:cNvPr>
            <p:cNvSpPr/>
            <p:nvPr/>
          </p:nvSpPr>
          <p:spPr>
            <a:xfrm>
              <a:off x="6380458" y="2310899"/>
              <a:ext cx="40031" cy="40135"/>
            </a:xfrm>
            <a:custGeom>
              <a:avLst/>
              <a:gdLst>
                <a:gd name="connsiteX0" fmla="*/ 40032 w 40031"/>
                <a:gd name="connsiteY0" fmla="*/ 4193 h 40135"/>
                <a:gd name="connsiteX1" fmla="*/ 24192 w 40031"/>
                <a:gd name="connsiteY1" fmla="*/ 20102 h 40135"/>
                <a:gd name="connsiteX2" fmla="*/ 40032 w 40031"/>
                <a:gd name="connsiteY2" fmla="*/ 35941 h 40135"/>
                <a:gd name="connsiteX3" fmla="*/ 35907 w 40031"/>
                <a:gd name="connsiteY3" fmla="*/ 40135 h 40135"/>
                <a:gd name="connsiteX4" fmla="*/ 19999 w 40031"/>
                <a:gd name="connsiteY4" fmla="*/ 24226 h 40135"/>
                <a:gd name="connsiteX5" fmla="*/ 4090 w 40031"/>
                <a:gd name="connsiteY5" fmla="*/ 40135 h 40135"/>
                <a:gd name="connsiteX6" fmla="*/ 0 w 40031"/>
                <a:gd name="connsiteY6" fmla="*/ 35941 h 40135"/>
                <a:gd name="connsiteX7" fmla="*/ 15805 w 40031"/>
                <a:gd name="connsiteY7" fmla="*/ 20102 h 40135"/>
                <a:gd name="connsiteX8" fmla="*/ 0 w 40031"/>
                <a:gd name="connsiteY8" fmla="*/ 4193 h 40135"/>
                <a:gd name="connsiteX9" fmla="*/ 4090 w 40031"/>
                <a:gd name="connsiteY9" fmla="*/ 0 h 40135"/>
                <a:gd name="connsiteX10" fmla="*/ 19999 w 40031"/>
                <a:gd name="connsiteY10" fmla="*/ 15908 h 40135"/>
                <a:gd name="connsiteX11" fmla="*/ 35907 w 40031"/>
                <a:gd name="connsiteY11" fmla="*/ 0 h 40135"/>
                <a:gd name="connsiteX12" fmla="*/ 40032 w 40031"/>
                <a:gd name="connsiteY12" fmla="*/ 4193 h 4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1" h="40135">
                  <a:moveTo>
                    <a:pt x="40032" y="4193"/>
                  </a:moveTo>
                  <a:lnTo>
                    <a:pt x="24192" y="20102"/>
                  </a:lnTo>
                  <a:lnTo>
                    <a:pt x="40032" y="35941"/>
                  </a:lnTo>
                  <a:lnTo>
                    <a:pt x="35907" y="40135"/>
                  </a:lnTo>
                  <a:lnTo>
                    <a:pt x="19999" y="24226"/>
                  </a:lnTo>
                  <a:lnTo>
                    <a:pt x="4090" y="40135"/>
                  </a:lnTo>
                  <a:lnTo>
                    <a:pt x="0" y="35941"/>
                  </a:lnTo>
                  <a:lnTo>
                    <a:pt x="15805" y="20102"/>
                  </a:lnTo>
                  <a:lnTo>
                    <a:pt x="0" y="4193"/>
                  </a:lnTo>
                  <a:lnTo>
                    <a:pt x="4090" y="0"/>
                  </a:lnTo>
                  <a:lnTo>
                    <a:pt x="19999" y="15908"/>
                  </a:lnTo>
                  <a:lnTo>
                    <a:pt x="35907" y="0"/>
                  </a:lnTo>
                  <a:lnTo>
                    <a:pt x="40032" y="4193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190C6B9D-93A7-A883-B6E9-C2A64155BB1C}"/>
                </a:ext>
              </a:extLst>
            </p:cNvPr>
            <p:cNvSpPr/>
            <p:nvPr/>
          </p:nvSpPr>
          <p:spPr>
            <a:xfrm>
              <a:off x="6437993" y="2301471"/>
              <a:ext cx="30812" cy="51746"/>
            </a:xfrm>
            <a:custGeom>
              <a:avLst/>
              <a:gdLst>
                <a:gd name="connsiteX0" fmla="*/ 1005 w 30812"/>
                <a:gd name="connsiteY0" fmla="*/ 45855 h 51746"/>
                <a:gd name="connsiteX1" fmla="*/ 12443 w 30812"/>
                <a:gd name="connsiteY1" fmla="*/ 45855 h 51746"/>
                <a:gd name="connsiteX2" fmla="*/ 12443 w 30812"/>
                <a:gd name="connsiteY2" fmla="*/ 6378 h 51746"/>
                <a:gd name="connsiteX3" fmla="*/ 0 w 30812"/>
                <a:gd name="connsiteY3" fmla="*/ 8873 h 51746"/>
                <a:gd name="connsiteX4" fmla="*/ 0 w 30812"/>
                <a:gd name="connsiteY4" fmla="*/ 2496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5 h 51746"/>
                <a:gd name="connsiteX8" fmla="*/ 30813 w 30812"/>
                <a:gd name="connsiteY8" fmla="*/ 45855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5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5"/>
                  </a:moveTo>
                  <a:lnTo>
                    <a:pt x="12443" y="45855"/>
                  </a:lnTo>
                  <a:lnTo>
                    <a:pt x="12443" y="6378"/>
                  </a:lnTo>
                  <a:lnTo>
                    <a:pt x="0" y="8873"/>
                  </a:lnTo>
                  <a:lnTo>
                    <a:pt x="0" y="2496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5"/>
                  </a:lnTo>
                  <a:lnTo>
                    <a:pt x="30813" y="45855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5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655AB69D-9F24-2DB3-C64D-893153E66E3E}"/>
                </a:ext>
              </a:extLst>
            </p:cNvPr>
            <p:cNvSpPr/>
            <p:nvPr/>
          </p:nvSpPr>
          <p:spPr>
            <a:xfrm>
              <a:off x="6480035" y="2300535"/>
              <a:ext cx="35768" cy="53688"/>
            </a:xfrm>
            <a:custGeom>
              <a:avLst/>
              <a:gdLst>
                <a:gd name="connsiteX0" fmla="*/ 17884 w 35768"/>
                <a:gd name="connsiteY0" fmla="*/ 5546 h 53688"/>
                <a:gd name="connsiteX1" fmla="*/ 9739 w 35768"/>
                <a:gd name="connsiteY1" fmla="*/ 10883 h 53688"/>
                <a:gd name="connsiteX2" fmla="*/ 7036 w 35768"/>
                <a:gd name="connsiteY2" fmla="*/ 26862 h 53688"/>
                <a:gd name="connsiteX3" fmla="*/ 9739 w 35768"/>
                <a:gd name="connsiteY3" fmla="*/ 42840 h 53688"/>
                <a:gd name="connsiteX4" fmla="*/ 17884 w 35768"/>
                <a:gd name="connsiteY4" fmla="*/ 48142 h 53688"/>
                <a:gd name="connsiteX5" fmla="*/ 26029 w 35768"/>
                <a:gd name="connsiteY5" fmla="*/ 42840 h 53688"/>
                <a:gd name="connsiteX6" fmla="*/ 28767 w 35768"/>
                <a:gd name="connsiteY6" fmla="*/ 26862 h 53688"/>
                <a:gd name="connsiteX7" fmla="*/ 26029 w 35768"/>
                <a:gd name="connsiteY7" fmla="*/ 10883 h 53688"/>
                <a:gd name="connsiteX8" fmla="*/ 17884 w 35768"/>
                <a:gd name="connsiteY8" fmla="*/ 5546 h 53688"/>
                <a:gd name="connsiteX9" fmla="*/ 17884 w 35768"/>
                <a:gd name="connsiteY9" fmla="*/ 0 h 53688"/>
                <a:gd name="connsiteX10" fmla="*/ 31158 w 35768"/>
                <a:gd name="connsiteY10" fmla="*/ 6898 h 53688"/>
                <a:gd name="connsiteX11" fmla="*/ 35768 w 35768"/>
                <a:gd name="connsiteY11" fmla="*/ 26862 h 53688"/>
                <a:gd name="connsiteX12" fmla="*/ 31158 w 35768"/>
                <a:gd name="connsiteY12" fmla="*/ 46825 h 53688"/>
                <a:gd name="connsiteX13" fmla="*/ 17884 w 35768"/>
                <a:gd name="connsiteY13" fmla="*/ 53688 h 53688"/>
                <a:gd name="connsiteX14" fmla="*/ 4575 w 35768"/>
                <a:gd name="connsiteY14" fmla="*/ 46825 h 53688"/>
                <a:gd name="connsiteX15" fmla="*/ 0 w 35768"/>
                <a:gd name="connsiteY15" fmla="*/ 26862 h 53688"/>
                <a:gd name="connsiteX16" fmla="*/ 4575 w 35768"/>
                <a:gd name="connsiteY16" fmla="*/ 6898 h 53688"/>
                <a:gd name="connsiteX17" fmla="*/ 17884 w 35768"/>
                <a:gd name="connsiteY17" fmla="*/ 0 h 5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8">
                  <a:moveTo>
                    <a:pt x="17884" y="5546"/>
                  </a:moveTo>
                  <a:cubicBezTo>
                    <a:pt x="14279" y="5546"/>
                    <a:pt x="11564" y="7325"/>
                    <a:pt x="9739" y="10883"/>
                  </a:cubicBezTo>
                  <a:cubicBezTo>
                    <a:pt x="7937" y="14419"/>
                    <a:pt x="7036" y="19745"/>
                    <a:pt x="7036" y="26862"/>
                  </a:cubicBezTo>
                  <a:cubicBezTo>
                    <a:pt x="7036" y="33955"/>
                    <a:pt x="7937" y="39282"/>
                    <a:pt x="9739" y="42840"/>
                  </a:cubicBezTo>
                  <a:cubicBezTo>
                    <a:pt x="11564" y="46374"/>
                    <a:pt x="14279" y="48142"/>
                    <a:pt x="17884" y="48142"/>
                  </a:cubicBezTo>
                  <a:cubicBezTo>
                    <a:pt x="21512" y="48142"/>
                    <a:pt x="24226" y="46374"/>
                    <a:pt x="26029" y="42840"/>
                  </a:cubicBezTo>
                  <a:cubicBezTo>
                    <a:pt x="27854" y="39282"/>
                    <a:pt x="28767" y="33955"/>
                    <a:pt x="28767" y="26862"/>
                  </a:cubicBezTo>
                  <a:cubicBezTo>
                    <a:pt x="28767" y="19745"/>
                    <a:pt x="27854" y="14419"/>
                    <a:pt x="26029" y="10883"/>
                  </a:cubicBezTo>
                  <a:cubicBezTo>
                    <a:pt x="24226" y="7325"/>
                    <a:pt x="21512" y="5546"/>
                    <a:pt x="17884" y="5546"/>
                  </a:cubicBezTo>
                  <a:moveTo>
                    <a:pt x="17884" y="0"/>
                  </a:moveTo>
                  <a:cubicBezTo>
                    <a:pt x="23684" y="0"/>
                    <a:pt x="28108" y="2299"/>
                    <a:pt x="31158" y="6898"/>
                  </a:cubicBezTo>
                  <a:cubicBezTo>
                    <a:pt x="34232" y="11473"/>
                    <a:pt x="35768" y="18128"/>
                    <a:pt x="35768" y="26862"/>
                  </a:cubicBezTo>
                  <a:cubicBezTo>
                    <a:pt x="35768" y="35573"/>
                    <a:pt x="34232" y="42227"/>
                    <a:pt x="31158" y="46825"/>
                  </a:cubicBezTo>
                  <a:cubicBezTo>
                    <a:pt x="28108" y="51400"/>
                    <a:pt x="23684" y="53688"/>
                    <a:pt x="17884" y="53688"/>
                  </a:cubicBezTo>
                  <a:cubicBezTo>
                    <a:pt x="12084" y="53688"/>
                    <a:pt x="7647" y="51400"/>
                    <a:pt x="4575" y="46825"/>
                  </a:cubicBezTo>
                  <a:cubicBezTo>
                    <a:pt x="1525" y="42227"/>
                    <a:pt x="0" y="35573"/>
                    <a:pt x="0" y="26862"/>
                  </a:cubicBezTo>
                  <a:cubicBezTo>
                    <a:pt x="0" y="18128"/>
                    <a:pt x="1525" y="11473"/>
                    <a:pt x="4575" y="6898"/>
                  </a:cubicBezTo>
                  <a:cubicBezTo>
                    <a:pt x="7647" y="2299"/>
                    <a:pt x="12084" y="0"/>
                    <a:pt x="17884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A3643180-6BA3-CC46-BCFD-8ECBAAC1D643}"/>
                </a:ext>
              </a:extLst>
            </p:cNvPr>
            <p:cNvSpPr/>
            <p:nvPr/>
          </p:nvSpPr>
          <p:spPr>
            <a:xfrm>
              <a:off x="6515804" y="2270132"/>
              <a:ext cx="30639" cy="42044"/>
            </a:xfrm>
            <a:custGeom>
              <a:avLst/>
              <a:gdLst>
                <a:gd name="connsiteX0" fmla="*/ 18981 w 30639"/>
                <a:gd name="connsiteY0" fmla="*/ 4957 h 42044"/>
                <a:gd name="connsiteX1" fmla="*/ 4619 w 30639"/>
                <a:gd name="connsiteY1" fmla="*/ 27401 h 42044"/>
                <a:gd name="connsiteX2" fmla="*/ 18981 w 30639"/>
                <a:gd name="connsiteY2" fmla="*/ 27401 h 42044"/>
                <a:gd name="connsiteX3" fmla="*/ 18981 w 30639"/>
                <a:gd name="connsiteY3" fmla="*/ 4957 h 42044"/>
                <a:gd name="connsiteX4" fmla="*/ 17488 w 30639"/>
                <a:gd name="connsiteY4" fmla="*/ 0 h 42044"/>
                <a:gd name="connsiteX5" fmla="*/ 24640 w 30639"/>
                <a:gd name="connsiteY5" fmla="*/ 0 h 42044"/>
                <a:gd name="connsiteX6" fmla="*/ 24640 w 30639"/>
                <a:gd name="connsiteY6" fmla="*/ 27401 h 42044"/>
                <a:gd name="connsiteX7" fmla="*/ 30639 w 30639"/>
                <a:gd name="connsiteY7" fmla="*/ 27401 h 42044"/>
                <a:gd name="connsiteX8" fmla="*/ 30639 w 30639"/>
                <a:gd name="connsiteY8" fmla="*/ 32131 h 42044"/>
                <a:gd name="connsiteX9" fmla="*/ 24640 w 30639"/>
                <a:gd name="connsiteY9" fmla="*/ 32131 h 42044"/>
                <a:gd name="connsiteX10" fmla="*/ 24640 w 30639"/>
                <a:gd name="connsiteY10" fmla="*/ 42044 h 42044"/>
                <a:gd name="connsiteX11" fmla="*/ 18981 w 30639"/>
                <a:gd name="connsiteY11" fmla="*/ 42044 h 42044"/>
                <a:gd name="connsiteX12" fmla="*/ 18981 w 30639"/>
                <a:gd name="connsiteY12" fmla="*/ 32131 h 42044"/>
                <a:gd name="connsiteX13" fmla="*/ 0 w 30639"/>
                <a:gd name="connsiteY13" fmla="*/ 32131 h 42044"/>
                <a:gd name="connsiteX14" fmla="*/ 0 w 30639"/>
                <a:gd name="connsiteY14" fmla="*/ 26640 h 42044"/>
                <a:gd name="connsiteX15" fmla="*/ 17488 w 30639"/>
                <a:gd name="connsiteY15" fmla="*/ 0 h 4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639" h="42044">
                  <a:moveTo>
                    <a:pt x="18981" y="4957"/>
                  </a:moveTo>
                  <a:lnTo>
                    <a:pt x="4619" y="27401"/>
                  </a:lnTo>
                  <a:lnTo>
                    <a:pt x="18981" y="27401"/>
                  </a:lnTo>
                  <a:lnTo>
                    <a:pt x="18981" y="4957"/>
                  </a:lnTo>
                  <a:moveTo>
                    <a:pt x="17488" y="0"/>
                  </a:moveTo>
                  <a:lnTo>
                    <a:pt x="24640" y="0"/>
                  </a:lnTo>
                  <a:lnTo>
                    <a:pt x="24640" y="27401"/>
                  </a:lnTo>
                  <a:lnTo>
                    <a:pt x="30639" y="27401"/>
                  </a:lnTo>
                  <a:lnTo>
                    <a:pt x="30639" y="32131"/>
                  </a:lnTo>
                  <a:lnTo>
                    <a:pt x="24640" y="32131"/>
                  </a:lnTo>
                  <a:lnTo>
                    <a:pt x="24640" y="42044"/>
                  </a:lnTo>
                  <a:lnTo>
                    <a:pt x="18981" y="42044"/>
                  </a:lnTo>
                  <a:lnTo>
                    <a:pt x="18981" y="32131"/>
                  </a:lnTo>
                  <a:lnTo>
                    <a:pt x="0" y="32131"/>
                  </a:lnTo>
                  <a:lnTo>
                    <a:pt x="0" y="26640"/>
                  </a:lnTo>
                  <a:lnTo>
                    <a:pt x="17488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5C16F9F-1C79-BB89-2D1D-EE54BBB38161}"/>
              </a:ext>
            </a:extLst>
          </p:cNvPr>
          <p:cNvGrpSpPr/>
          <p:nvPr/>
        </p:nvGrpSpPr>
        <p:grpSpPr>
          <a:xfrm>
            <a:off x="6661804" y="2154380"/>
            <a:ext cx="1368280" cy="1056623"/>
            <a:chOff x="6661804" y="2154380"/>
            <a:chExt cx="1368280" cy="1056623"/>
          </a:xfrm>
        </p:grpSpPr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D99B85F5-C3FF-3175-9714-4AEDFB9129BE}"/>
                </a:ext>
              </a:extLst>
            </p:cNvPr>
            <p:cNvSpPr/>
            <p:nvPr/>
          </p:nvSpPr>
          <p:spPr>
            <a:xfrm>
              <a:off x="6661804" y="2159530"/>
              <a:ext cx="31820" cy="1051473"/>
            </a:xfrm>
            <a:custGeom>
              <a:avLst/>
              <a:gdLst>
                <a:gd name="connsiteX0" fmla="*/ 0 w 31820"/>
                <a:gd name="connsiteY0" fmla="*/ 0 h 1051473"/>
                <a:gd name="connsiteX1" fmla="*/ 0 w 31820"/>
                <a:gd name="connsiteY1" fmla="*/ 1051473 h 1051473"/>
                <a:gd name="connsiteX2" fmla="*/ 31821 w 31820"/>
                <a:gd name="connsiteY2" fmla="*/ 1051473 h 1051473"/>
                <a:gd name="connsiteX3" fmla="*/ 31821 w 31820"/>
                <a:gd name="connsiteY3" fmla="*/ 0 h 1051473"/>
                <a:gd name="connsiteX4" fmla="*/ 0 w 31820"/>
                <a:gd name="connsiteY4" fmla="*/ 0 h 1051473"/>
                <a:gd name="connsiteX5" fmla="*/ 0 w 31820"/>
                <a:gd name="connsiteY5" fmla="*/ 0 h 105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51473">
                  <a:moveTo>
                    <a:pt x="0" y="0"/>
                  </a:moveTo>
                  <a:lnTo>
                    <a:pt x="0" y="1051473"/>
                  </a:lnTo>
                  <a:lnTo>
                    <a:pt x="31821" y="1051473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34BA74A0-CE11-D98B-935E-ACC201851B71}"/>
                </a:ext>
              </a:extLst>
            </p:cNvPr>
            <p:cNvSpPr/>
            <p:nvPr/>
          </p:nvSpPr>
          <p:spPr>
            <a:xfrm>
              <a:off x="6661804" y="2159530"/>
              <a:ext cx="31820" cy="1051473"/>
            </a:xfrm>
            <a:custGeom>
              <a:avLst/>
              <a:gdLst>
                <a:gd name="connsiteX0" fmla="*/ 0 w 31820"/>
                <a:gd name="connsiteY0" fmla="*/ 0 h 1051473"/>
                <a:gd name="connsiteX1" fmla="*/ 0 w 31820"/>
                <a:gd name="connsiteY1" fmla="*/ 1051473 h 1051473"/>
                <a:gd name="connsiteX2" fmla="*/ 31821 w 31820"/>
                <a:gd name="connsiteY2" fmla="*/ 1051473 h 1051473"/>
                <a:gd name="connsiteX3" fmla="*/ 31821 w 31820"/>
                <a:gd name="connsiteY3" fmla="*/ 0 h 1051473"/>
                <a:gd name="connsiteX4" fmla="*/ 0 w 31820"/>
                <a:gd name="connsiteY4" fmla="*/ 0 h 105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51473">
                  <a:moveTo>
                    <a:pt x="0" y="0"/>
                  </a:moveTo>
                  <a:lnTo>
                    <a:pt x="0" y="1051473"/>
                  </a:lnTo>
                  <a:lnTo>
                    <a:pt x="31821" y="1051473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109CC038-AC28-D3E5-1AFE-8784B98E6F65}"/>
                </a:ext>
              </a:extLst>
            </p:cNvPr>
            <p:cNvSpPr/>
            <p:nvPr/>
          </p:nvSpPr>
          <p:spPr>
            <a:xfrm>
              <a:off x="6693625" y="2176637"/>
              <a:ext cx="31820" cy="1034366"/>
            </a:xfrm>
            <a:custGeom>
              <a:avLst/>
              <a:gdLst>
                <a:gd name="connsiteX0" fmla="*/ 0 w 31820"/>
                <a:gd name="connsiteY0" fmla="*/ 0 h 1034366"/>
                <a:gd name="connsiteX1" fmla="*/ 0 w 31820"/>
                <a:gd name="connsiteY1" fmla="*/ 1034366 h 1034366"/>
                <a:gd name="connsiteX2" fmla="*/ 31821 w 31820"/>
                <a:gd name="connsiteY2" fmla="*/ 1034366 h 1034366"/>
                <a:gd name="connsiteX3" fmla="*/ 31821 w 31820"/>
                <a:gd name="connsiteY3" fmla="*/ 0 h 1034366"/>
                <a:gd name="connsiteX4" fmla="*/ 0 w 31820"/>
                <a:gd name="connsiteY4" fmla="*/ 0 h 1034366"/>
                <a:gd name="connsiteX5" fmla="*/ 0 w 31820"/>
                <a:gd name="connsiteY5" fmla="*/ 0 h 103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34366">
                  <a:moveTo>
                    <a:pt x="0" y="0"/>
                  </a:moveTo>
                  <a:lnTo>
                    <a:pt x="0" y="1034366"/>
                  </a:lnTo>
                  <a:lnTo>
                    <a:pt x="31821" y="1034366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48717ABC-2D49-E5D5-D7CD-A8FF3EF5347D}"/>
                </a:ext>
              </a:extLst>
            </p:cNvPr>
            <p:cNvSpPr/>
            <p:nvPr/>
          </p:nvSpPr>
          <p:spPr>
            <a:xfrm>
              <a:off x="6693625" y="2176637"/>
              <a:ext cx="31820" cy="1034366"/>
            </a:xfrm>
            <a:custGeom>
              <a:avLst/>
              <a:gdLst>
                <a:gd name="connsiteX0" fmla="*/ 0 w 31820"/>
                <a:gd name="connsiteY0" fmla="*/ 0 h 1034366"/>
                <a:gd name="connsiteX1" fmla="*/ 0 w 31820"/>
                <a:gd name="connsiteY1" fmla="*/ 1034366 h 1034366"/>
                <a:gd name="connsiteX2" fmla="*/ 31821 w 31820"/>
                <a:gd name="connsiteY2" fmla="*/ 1034366 h 1034366"/>
                <a:gd name="connsiteX3" fmla="*/ 31821 w 31820"/>
                <a:gd name="connsiteY3" fmla="*/ 0 h 1034366"/>
                <a:gd name="connsiteX4" fmla="*/ 0 w 31820"/>
                <a:gd name="connsiteY4" fmla="*/ 0 h 103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34366">
                  <a:moveTo>
                    <a:pt x="0" y="0"/>
                  </a:moveTo>
                  <a:lnTo>
                    <a:pt x="0" y="1034366"/>
                  </a:lnTo>
                  <a:lnTo>
                    <a:pt x="31821" y="1034366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6E2B10A3-DD57-82EE-C5CF-2C6A559A3A9E}"/>
                </a:ext>
              </a:extLst>
            </p:cNvPr>
            <p:cNvSpPr/>
            <p:nvPr/>
          </p:nvSpPr>
          <p:spPr>
            <a:xfrm>
              <a:off x="6725446" y="2177396"/>
              <a:ext cx="31820" cy="1033607"/>
            </a:xfrm>
            <a:custGeom>
              <a:avLst/>
              <a:gdLst>
                <a:gd name="connsiteX0" fmla="*/ 0 w 31820"/>
                <a:gd name="connsiteY0" fmla="*/ 0 h 1033607"/>
                <a:gd name="connsiteX1" fmla="*/ 0 w 31820"/>
                <a:gd name="connsiteY1" fmla="*/ 1033607 h 1033607"/>
                <a:gd name="connsiteX2" fmla="*/ 31821 w 31820"/>
                <a:gd name="connsiteY2" fmla="*/ 1033607 h 1033607"/>
                <a:gd name="connsiteX3" fmla="*/ 31821 w 31820"/>
                <a:gd name="connsiteY3" fmla="*/ 0 h 1033607"/>
                <a:gd name="connsiteX4" fmla="*/ 0 w 31820"/>
                <a:gd name="connsiteY4" fmla="*/ 0 h 1033607"/>
                <a:gd name="connsiteX5" fmla="*/ 0 w 31820"/>
                <a:gd name="connsiteY5" fmla="*/ 0 h 103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33607">
                  <a:moveTo>
                    <a:pt x="0" y="0"/>
                  </a:moveTo>
                  <a:lnTo>
                    <a:pt x="0" y="1033607"/>
                  </a:lnTo>
                  <a:lnTo>
                    <a:pt x="31821" y="1033607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3192151-710D-5332-E302-52BF46B4F1E2}"/>
                </a:ext>
              </a:extLst>
            </p:cNvPr>
            <p:cNvSpPr/>
            <p:nvPr/>
          </p:nvSpPr>
          <p:spPr>
            <a:xfrm>
              <a:off x="6725446" y="2177396"/>
              <a:ext cx="31820" cy="1033607"/>
            </a:xfrm>
            <a:custGeom>
              <a:avLst/>
              <a:gdLst>
                <a:gd name="connsiteX0" fmla="*/ 0 w 31820"/>
                <a:gd name="connsiteY0" fmla="*/ 0 h 1033607"/>
                <a:gd name="connsiteX1" fmla="*/ 0 w 31820"/>
                <a:gd name="connsiteY1" fmla="*/ 1033607 h 1033607"/>
                <a:gd name="connsiteX2" fmla="*/ 31821 w 31820"/>
                <a:gd name="connsiteY2" fmla="*/ 1033607 h 1033607"/>
                <a:gd name="connsiteX3" fmla="*/ 31821 w 31820"/>
                <a:gd name="connsiteY3" fmla="*/ 0 h 1033607"/>
                <a:gd name="connsiteX4" fmla="*/ 0 w 31820"/>
                <a:gd name="connsiteY4" fmla="*/ 0 h 103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33607">
                  <a:moveTo>
                    <a:pt x="0" y="0"/>
                  </a:moveTo>
                  <a:lnTo>
                    <a:pt x="0" y="1033607"/>
                  </a:lnTo>
                  <a:lnTo>
                    <a:pt x="31821" y="1033607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9AA546B1-8173-C8A1-BE9D-C9EDCD9C5B35}"/>
                </a:ext>
              </a:extLst>
            </p:cNvPr>
            <p:cNvSpPr/>
            <p:nvPr/>
          </p:nvSpPr>
          <p:spPr>
            <a:xfrm>
              <a:off x="6757266" y="2177620"/>
              <a:ext cx="31819" cy="1033383"/>
            </a:xfrm>
            <a:custGeom>
              <a:avLst/>
              <a:gdLst>
                <a:gd name="connsiteX0" fmla="*/ 0 w 31819"/>
                <a:gd name="connsiteY0" fmla="*/ 0 h 1033383"/>
                <a:gd name="connsiteX1" fmla="*/ 0 w 31819"/>
                <a:gd name="connsiteY1" fmla="*/ 1033383 h 1033383"/>
                <a:gd name="connsiteX2" fmla="*/ 31820 w 31819"/>
                <a:gd name="connsiteY2" fmla="*/ 1033383 h 1033383"/>
                <a:gd name="connsiteX3" fmla="*/ 31820 w 31819"/>
                <a:gd name="connsiteY3" fmla="*/ 0 h 1033383"/>
                <a:gd name="connsiteX4" fmla="*/ 0 w 31819"/>
                <a:gd name="connsiteY4" fmla="*/ 0 h 1033383"/>
                <a:gd name="connsiteX5" fmla="*/ 0 w 31819"/>
                <a:gd name="connsiteY5" fmla="*/ 0 h 103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3383">
                  <a:moveTo>
                    <a:pt x="0" y="0"/>
                  </a:moveTo>
                  <a:lnTo>
                    <a:pt x="0" y="1033383"/>
                  </a:lnTo>
                  <a:lnTo>
                    <a:pt x="31820" y="1033383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F0BEF7A0-CCF3-92A1-75CE-D24DF8AC463B}"/>
                </a:ext>
              </a:extLst>
            </p:cNvPr>
            <p:cNvSpPr/>
            <p:nvPr/>
          </p:nvSpPr>
          <p:spPr>
            <a:xfrm>
              <a:off x="6757266" y="2177620"/>
              <a:ext cx="31819" cy="1033383"/>
            </a:xfrm>
            <a:custGeom>
              <a:avLst/>
              <a:gdLst>
                <a:gd name="connsiteX0" fmla="*/ 0 w 31819"/>
                <a:gd name="connsiteY0" fmla="*/ 0 h 1033383"/>
                <a:gd name="connsiteX1" fmla="*/ 0 w 31819"/>
                <a:gd name="connsiteY1" fmla="*/ 1033383 h 1033383"/>
                <a:gd name="connsiteX2" fmla="*/ 31820 w 31819"/>
                <a:gd name="connsiteY2" fmla="*/ 1033383 h 1033383"/>
                <a:gd name="connsiteX3" fmla="*/ 31820 w 31819"/>
                <a:gd name="connsiteY3" fmla="*/ 0 h 1033383"/>
                <a:gd name="connsiteX4" fmla="*/ 0 w 31819"/>
                <a:gd name="connsiteY4" fmla="*/ 0 h 103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3383">
                  <a:moveTo>
                    <a:pt x="0" y="0"/>
                  </a:moveTo>
                  <a:lnTo>
                    <a:pt x="0" y="1033383"/>
                  </a:lnTo>
                  <a:lnTo>
                    <a:pt x="31820" y="1033383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50C1C2E9-06BE-3C93-D960-19141FB18E32}"/>
                </a:ext>
              </a:extLst>
            </p:cNvPr>
            <p:cNvSpPr/>
            <p:nvPr/>
          </p:nvSpPr>
          <p:spPr>
            <a:xfrm>
              <a:off x="6789086" y="2168731"/>
              <a:ext cx="31820" cy="1042272"/>
            </a:xfrm>
            <a:custGeom>
              <a:avLst/>
              <a:gdLst>
                <a:gd name="connsiteX0" fmla="*/ 0 w 31820"/>
                <a:gd name="connsiteY0" fmla="*/ 0 h 1042272"/>
                <a:gd name="connsiteX1" fmla="*/ 0 w 31820"/>
                <a:gd name="connsiteY1" fmla="*/ 1042272 h 1042272"/>
                <a:gd name="connsiteX2" fmla="*/ 31821 w 31820"/>
                <a:gd name="connsiteY2" fmla="*/ 1042272 h 1042272"/>
                <a:gd name="connsiteX3" fmla="*/ 31821 w 31820"/>
                <a:gd name="connsiteY3" fmla="*/ 0 h 1042272"/>
                <a:gd name="connsiteX4" fmla="*/ 0 w 31820"/>
                <a:gd name="connsiteY4" fmla="*/ 0 h 1042272"/>
                <a:gd name="connsiteX5" fmla="*/ 0 w 31820"/>
                <a:gd name="connsiteY5" fmla="*/ 0 h 104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42272">
                  <a:moveTo>
                    <a:pt x="0" y="0"/>
                  </a:moveTo>
                  <a:lnTo>
                    <a:pt x="0" y="1042272"/>
                  </a:lnTo>
                  <a:lnTo>
                    <a:pt x="31821" y="1042272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3105B01-B616-FBD5-B813-3492094FBB23}"/>
                </a:ext>
              </a:extLst>
            </p:cNvPr>
            <p:cNvSpPr/>
            <p:nvPr/>
          </p:nvSpPr>
          <p:spPr>
            <a:xfrm>
              <a:off x="6789086" y="2168731"/>
              <a:ext cx="31820" cy="1042272"/>
            </a:xfrm>
            <a:custGeom>
              <a:avLst/>
              <a:gdLst>
                <a:gd name="connsiteX0" fmla="*/ 0 w 31820"/>
                <a:gd name="connsiteY0" fmla="*/ 0 h 1042272"/>
                <a:gd name="connsiteX1" fmla="*/ 0 w 31820"/>
                <a:gd name="connsiteY1" fmla="*/ 1042272 h 1042272"/>
                <a:gd name="connsiteX2" fmla="*/ 31821 w 31820"/>
                <a:gd name="connsiteY2" fmla="*/ 1042272 h 1042272"/>
                <a:gd name="connsiteX3" fmla="*/ 31821 w 31820"/>
                <a:gd name="connsiteY3" fmla="*/ 0 h 1042272"/>
                <a:gd name="connsiteX4" fmla="*/ 0 w 31820"/>
                <a:gd name="connsiteY4" fmla="*/ 0 h 104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42272">
                  <a:moveTo>
                    <a:pt x="0" y="0"/>
                  </a:moveTo>
                  <a:lnTo>
                    <a:pt x="0" y="1042272"/>
                  </a:lnTo>
                  <a:lnTo>
                    <a:pt x="31821" y="1042272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BBFFE6C-192A-1878-F35A-DDF379852564}"/>
                </a:ext>
              </a:extLst>
            </p:cNvPr>
            <p:cNvSpPr/>
            <p:nvPr/>
          </p:nvSpPr>
          <p:spPr>
            <a:xfrm>
              <a:off x="6820907" y="2170875"/>
              <a:ext cx="31820" cy="1040127"/>
            </a:xfrm>
            <a:custGeom>
              <a:avLst/>
              <a:gdLst>
                <a:gd name="connsiteX0" fmla="*/ 0 w 31820"/>
                <a:gd name="connsiteY0" fmla="*/ 0 h 1040127"/>
                <a:gd name="connsiteX1" fmla="*/ 0 w 31820"/>
                <a:gd name="connsiteY1" fmla="*/ 1040128 h 1040127"/>
                <a:gd name="connsiteX2" fmla="*/ 31821 w 31820"/>
                <a:gd name="connsiteY2" fmla="*/ 1040128 h 1040127"/>
                <a:gd name="connsiteX3" fmla="*/ 31821 w 31820"/>
                <a:gd name="connsiteY3" fmla="*/ 0 h 1040127"/>
                <a:gd name="connsiteX4" fmla="*/ 0 w 31820"/>
                <a:gd name="connsiteY4" fmla="*/ 0 h 1040127"/>
                <a:gd name="connsiteX5" fmla="*/ 0 w 31820"/>
                <a:gd name="connsiteY5" fmla="*/ 0 h 104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40127">
                  <a:moveTo>
                    <a:pt x="0" y="0"/>
                  </a:moveTo>
                  <a:lnTo>
                    <a:pt x="0" y="1040128"/>
                  </a:lnTo>
                  <a:lnTo>
                    <a:pt x="31821" y="1040128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4A42FAB-A6C4-D761-CA7E-2B7714706976}"/>
                </a:ext>
              </a:extLst>
            </p:cNvPr>
            <p:cNvSpPr/>
            <p:nvPr/>
          </p:nvSpPr>
          <p:spPr>
            <a:xfrm>
              <a:off x="6820907" y="2170875"/>
              <a:ext cx="31820" cy="1040127"/>
            </a:xfrm>
            <a:custGeom>
              <a:avLst/>
              <a:gdLst>
                <a:gd name="connsiteX0" fmla="*/ 0 w 31820"/>
                <a:gd name="connsiteY0" fmla="*/ 0 h 1040127"/>
                <a:gd name="connsiteX1" fmla="*/ 0 w 31820"/>
                <a:gd name="connsiteY1" fmla="*/ 1040128 h 1040127"/>
                <a:gd name="connsiteX2" fmla="*/ 31821 w 31820"/>
                <a:gd name="connsiteY2" fmla="*/ 1040128 h 1040127"/>
                <a:gd name="connsiteX3" fmla="*/ 31821 w 31820"/>
                <a:gd name="connsiteY3" fmla="*/ 0 h 1040127"/>
                <a:gd name="connsiteX4" fmla="*/ 0 w 31820"/>
                <a:gd name="connsiteY4" fmla="*/ 0 h 104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40127">
                  <a:moveTo>
                    <a:pt x="0" y="0"/>
                  </a:moveTo>
                  <a:lnTo>
                    <a:pt x="0" y="1040128"/>
                  </a:lnTo>
                  <a:lnTo>
                    <a:pt x="31821" y="1040128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F4B021F-EA30-DBD9-80A7-407984CFA92C}"/>
                </a:ext>
              </a:extLst>
            </p:cNvPr>
            <p:cNvSpPr/>
            <p:nvPr/>
          </p:nvSpPr>
          <p:spPr>
            <a:xfrm>
              <a:off x="6852728" y="2161317"/>
              <a:ext cx="31820" cy="1049686"/>
            </a:xfrm>
            <a:custGeom>
              <a:avLst/>
              <a:gdLst>
                <a:gd name="connsiteX0" fmla="*/ 0 w 31820"/>
                <a:gd name="connsiteY0" fmla="*/ 0 h 1049686"/>
                <a:gd name="connsiteX1" fmla="*/ 0 w 31820"/>
                <a:gd name="connsiteY1" fmla="*/ 1049687 h 1049686"/>
                <a:gd name="connsiteX2" fmla="*/ 31821 w 31820"/>
                <a:gd name="connsiteY2" fmla="*/ 1049687 h 1049686"/>
                <a:gd name="connsiteX3" fmla="*/ 31821 w 31820"/>
                <a:gd name="connsiteY3" fmla="*/ 0 h 1049686"/>
                <a:gd name="connsiteX4" fmla="*/ 0 w 31820"/>
                <a:gd name="connsiteY4" fmla="*/ 0 h 1049686"/>
                <a:gd name="connsiteX5" fmla="*/ 0 w 31820"/>
                <a:gd name="connsiteY5" fmla="*/ 0 h 104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49686">
                  <a:moveTo>
                    <a:pt x="0" y="0"/>
                  </a:moveTo>
                  <a:lnTo>
                    <a:pt x="0" y="1049687"/>
                  </a:lnTo>
                  <a:lnTo>
                    <a:pt x="31821" y="1049687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86C4926A-42E2-502C-9114-5E21E96C8D83}"/>
                </a:ext>
              </a:extLst>
            </p:cNvPr>
            <p:cNvSpPr/>
            <p:nvPr/>
          </p:nvSpPr>
          <p:spPr>
            <a:xfrm>
              <a:off x="6852728" y="2161317"/>
              <a:ext cx="31820" cy="1049686"/>
            </a:xfrm>
            <a:custGeom>
              <a:avLst/>
              <a:gdLst>
                <a:gd name="connsiteX0" fmla="*/ 0 w 31820"/>
                <a:gd name="connsiteY0" fmla="*/ 0 h 1049686"/>
                <a:gd name="connsiteX1" fmla="*/ 0 w 31820"/>
                <a:gd name="connsiteY1" fmla="*/ 1049687 h 1049686"/>
                <a:gd name="connsiteX2" fmla="*/ 31821 w 31820"/>
                <a:gd name="connsiteY2" fmla="*/ 1049687 h 1049686"/>
                <a:gd name="connsiteX3" fmla="*/ 31821 w 31820"/>
                <a:gd name="connsiteY3" fmla="*/ 0 h 1049686"/>
                <a:gd name="connsiteX4" fmla="*/ 0 w 31820"/>
                <a:gd name="connsiteY4" fmla="*/ 0 h 104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49686">
                  <a:moveTo>
                    <a:pt x="0" y="0"/>
                  </a:moveTo>
                  <a:lnTo>
                    <a:pt x="0" y="1049687"/>
                  </a:lnTo>
                  <a:lnTo>
                    <a:pt x="31821" y="1049687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B45A0600-8FFD-362D-A091-99CE58B5CBDA}"/>
                </a:ext>
              </a:extLst>
            </p:cNvPr>
            <p:cNvSpPr/>
            <p:nvPr/>
          </p:nvSpPr>
          <p:spPr>
            <a:xfrm>
              <a:off x="6884548" y="2174627"/>
              <a:ext cx="31820" cy="1036376"/>
            </a:xfrm>
            <a:custGeom>
              <a:avLst/>
              <a:gdLst>
                <a:gd name="connsiteX0" fmla="*/ 0 w 31820"/>
                <a:gd name="connsiteY0" fmla="*/ 0 h 1036376"/>
                <a:gd name="connsiteX1" fmla="*/ 0 w 31820"/>
                <a:gd name="connsiteY1" fmla="*/ 1036376 h 1036376"/>
                <a:gd name="connsiteX2" fmla="*/ 31821 w 31820"/>
                <a:gd name="connsiteY2" fmla="*/ 1036376 h 1036376"/>
                <a:gd name="connsiteX3" fmla="*/ 31821 w 31820"/>
                <a:gd name="connsiteY3" fmla="*/ 0 h 1036376"/>
                <a:gd name="connsiteX4" fmla="*/ 0 w 31820"/>
                <a:gd name="connsiteY4" fmla="*/ 0 h 1036376"/>
                <a:gd name="connsiteX5" fmla="*/ 0 w 31820"/>
                <a:gd name="connsiteY5" fmla="*/ 0 h 10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36376">
                  <a:moveTo>
                    <a:pt x="0" y="0"/>
                  </a:moveTo>
                  <a:lnTo>
                    <a:pt x="0" y="1036376"/>
                  </a:lnTo>
                  <a:lnTo>
                    <a:pt x="31821" y="1036376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058B216-842A-A0CD-B38A-15AAF4E6E11A}"/>
                </a:ext>
              </a:extLst>
            </p:cNvPr>
            <p:cNvSpPr/>
            <p:nvPr/>
          </p:nvSpPr>
          <p:spPr>
            <a:xfrm>
              <a:off x="6884548" y="2174627"/>
              <a:ext cx="31820" cy="1036376"/>
            </a:xfrm>
            <a:custGeom>
              <a:avLst/>
              <a:gdLst>
                <a:gd name="connsiteX0" fmla="*/ 0 w 31820"/>
                <a:gd name="connsiteY0" fmla="*/ 0 h 1036376"/>
                <a:gd name="connsiteX1" fmla="*/ 0 w 31820"/>
                <a:gd name="connsiteY1" fmla="*/ 1036376 h 1036376"/>
                <a:gd name="connsiteX2" fmla="*/ 31821 w 31820"/>
                <a:gd name="connsiteY2" fmla="*/ 1036376 h 1036376"/>
                <a:gd name="connsiteX3" fmla="*/ 31821 w 31820"/>
                <a:gd name="connsiteY3" fmla="*/ 0 h 1036376"/>
                <a:gd name="connsiteX4" fmla="*/ 0 w 31820"/>
                <a:gd name="connsiteY4" fmla="*/ 0 h 10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36376">
                  <a:moveTo>
                    <a:pt x="0" y="0"/>
                  </a:moveTo>
                  <a:lnTo>
                    <a:pt x="0" y="1036376"/>
                  </a:lnTo>
                  <a:lnTo>
                    <a:pt x="31821" y="1036376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B158403C-8E6C-E864-B954-0968803DE6E0}"/>
                </a:ext>
              </a:extLst>
            </p:cNvPr>
            <p:cNvSpPr/>
            <p:nvPr/>
          </p:nvSpPr>
          <p:spPr>
            <a:xfrm>
              <a:off x="6916369" y="2162746"/>
              <a:ext cx="31820" cy="1048257"/>
            </a:xfrm>
            <a:custGeom>
              <a:avLst/>
              <a:gdLst>
                <a:gd name="connsiteX0" fmla="*/ 0 w 31820"/>
                <a:gd name="connsiteY0" fmla="*/ 0 h 1048257"/>
                <a:gd name="connsiteX1" fmla="*/ 0 w 31820"/>
                <a:gd name="connsiteY1" fmla="*/ 1048257 h 1048257"/>
                <a:gd name="connsiteX2" fmla="*/ 31821 w 31820"/>
                <a:gd name="connsiteY2" fmla="*/ 1048257 h 1048257"/>
                <a:gd name="connsiteX3" fmla="*/ 31821 w 31820"/>
                <a:gd name="connsiteY3" fmla="*/ 0 h 1048257"/>
                <a:gd name="connsiteX4" fmla="*/ 0 w 31820"/>
                <a:gd name="connsiteY4" fmla="*/ 0 h 1048257"/>
                <a:gd name="connsiteX5" fmla="*/ 0 w 31820"/>
                <a:gd name="connsiteY5" fmla="*/ 0 h 104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48257">
                  <a:moveTo>
                    <a:pt x="0" y="0"/>
                  </a:moveTo>
                  <a:lnTo>
                    <a:pt x="0" y="1048257"/>
                  </a:lnTo>
                  <a:lnTo>
                    <a:pt x="31821" y="1048257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EDA5376-7677-2275-F5F8-CB3FAF931A1E}"/>
                </a:ext>
              </a:extLst>
            </p:cNvPr>
            <p:cNvSpPr/>
            <p:nvPr/>
          </p:nvSpPr>
          <p:spPr>
            <a:xfrm>
              <a:off x="6916369" y="2162746"/>
              <a:ext cx="31820" cy="1048257"/>
            </a:xfrm>
            <a:custGeom>
              <a:avLst/>
              <a:gdLst>
                <a:gd name="connsiteX0" fmla="*/ 0 w 31820"/>
                <a:gd name="connsiteY0" fmla="*/ 0 h 1048257"/>
                <a:gd name="connsiteX1" fmla="*/ 0 w 31820"/>
                <a:gd name="connsiteY1" fmla="*/ 1048257 h 1048257"/>
                <a:gd name="connsiteX2" fmla="*/ 31821 w 31820"/>
                <a:gd name="connsiteY2" fmla="*/ 1048257 h 1048257"/>
                <a:gd name="connsiteX3" fmla="*/ 31821 w 31820"/>
                <a:gd name="connsiteY3" fmla="*/ 0 h 1048257"/>
                <a:gd name="connsiteX4" fmla="*/ 0 w 31820"/>
                <a:gd name="connsiteY4" fmla="*/ 0 h 104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48257">
                  <a:moveTo>
                    <a:pt x="0" y="0"/>
                  </a:moveTo>
                  <a:lnTo>
                    <a:pt x="0" y="1048257"/>
                  </a:lnTo>
                  <a:lnTo>
                    <a:pt x="31821" y="1048257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F085E007-27C4-B6AD-4E20-3A5570DC7755}"/>
                </a:ext>
              </a:extLst>
            </p:cNvPr>
            <p:cNvSpPr/>
            <p:nvPr/>
          </p:nvSpPr>
          <p:spPr>
            <a:xfrm>
              <a:off x="6948190" y="2161495"/>
              <a:ext cx="31824" cy="1049507"/>
            </a:xfrm>
            <a:custGeom>
              <a:avLst/>
              <a:gdLst>
                <a:gd name="connsiteX0" fmla="*/ 0 w 31824"/>
                <a:gd name="connsiteY0" fmla="*/ 0 h 1049507"/>
                <a:gd name="connsiteX1" fmla="*/ 0 w 31824"/>
                <a:gd name="connsiteY1" fmla="*/ 1049508 h 1049507"/>
                <a:gd name="connsiteX2" fmla="*/ 31824 w 31824"/>
                <a:gd name="connsiteY2" fmla="*/ 1049508 h 1049507"/>
                <a:gd name="connsiteX3" fmla="*/ 31824 w 31824"/>
                <a:gd name="connsiteY3" fmla="*/ 0 h 1049507"/>
                <a:gd name="connsiteX4" fmla="*/ 0 w 31824"/>
                <a:gd name="connsiteY4" fmla="*/ 0 h 1049507"/>
                <a:gd name="connsiteX5" fmla="*/ 0 w 31824"/>
                <a:gd name="connsiteY5" fmla="*/ 0 h 104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4" h="1049507">
                  <a:moveTo>
                    <a:pt x="0" y="0"/>
                  </a:moveTo>
                  <a:lnTo>
                    <a:pt x="0" y="1049508"/>
                  </a:lnTo>
                  <a:lnTo>
                    <a:pt x="31824" y="1049508"/>
                  </a:lnTo>
                  <a:lnTo>
                    <a:pt x="318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0850A400-8DE0-EF5B-6235-DBCCB92463EF}"/>
                </a:ext>
              </a:extLst>
            </p:cNvPr>
            <p:cNvSpPr/>
            <p:nvPr/>
          </p:nvSpPr>
          <p:spPr>
            <a:xfrm>
              <a:off x="6948190" y="2161495"/>
              <a:ext cx="31824" cy="1049507"/>
            </a:xfrm>
            <a:custGeom>
              <a:avLst/>
              <a:gdLst>
                <a:gd name="connsiteX0" fmla="*/ 0 w 31824"/>
                <a:gd name="connsiteY0" fmla="*/ 0 h 1049507"/>
                <a:gd name="connsiteX1" fmla="*/ 0 w 31824"/>
                <a:gd name="connsiteY1" fmla="*/ 1049508 h 1049507"/>
                <a:gd name="connsiteX2" fmla="*/ 31824 w 31824"/>
                <a:gd name="connsiteY2" fmla="*/ 1049508 h 1049507"/>
                <a:gd name="connsiteX3" fmla="*/ 31824 w 31824"/>
                <a:gd name="connsiteY3" fmla="*/ 0 h 1049507"/>
                <a:gd name="connsiteX4" fmla="*/ 0 w 31824"/>
                <a:gd name="connsiteY4" fmla="*/ 0 h 104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4" h="1049507">
                  <a:moveTo>
                    <a:pt x="0" y="0"/>
                  </a:moveTo>
                  <a:lnTo>
                    <a:pt x="0" y="1049508"/>
                  </a:lnTo>
                  <a:lnTo>
                    <a:pt x="31824" y="1049508"/>
                  </a:lnTo>
                  <a:lnTo>
                    <a:pt x="31824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C763860-575B-0472-19F2-8E47C59E954F}"/>
                </a:ext>
              </a:extLst>
            </p:cNvPr>
            <p:cNvSpPr/>
            <p:nvPr/>
          </p:nvSpPr>
          <p:spPr>
            <a:xfrm>
              <a:off x="6980014" y="2171455"/>
              <a:ext cx="31819" cy="1039547"/>
            </a:xfrm>
            <a:custGeom>
              <a:avLst/>
              <a:gdLst>
                <a:gd name="connsiteX0" fmla="*/ 0 w 31819"/>
                <a:gd name="connsiteY0" fmla="*/ 0 h 1039547"/>
                <a:gd name="connsiteX1" fmla="*/ 0 w 31819"/>
                <a:gd name="connsiteY1" fmla="*/ 1039548 h 1039547"/>
                <a:gd name="connsiteX2" fmla="*/ 31820 w 31819"/>
                <a:gd name="connsiteY2" fmla="*/ 1039548 h 1039547"/>
                <a:gd name="connsiteX3" fmla="*/ 31820 w 31819"/>
                <a:gd name="connsiteY3" fmla="*/ 0 h 1039547"/>
                <a:gd name="connsiteX4" fmla="*/ 0 w 31819"/>
                <a:gd name="connsiteY4" fmla="*/ 0 h 1039547"/>
                <a:gd name="connsiteX5" fmla="*/ 0 w 31819"/>
                <a:gd name="connsiteY5" fmla="*/ 0 h 103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9547">
                  <a:moveTo>
                    <a:pt x="0" y="0"/>
                  </a:moveTo>
                  <a:lnTo>
                    <a:pt x="0" y="1039548"/>
                  </a:lnTo>
                  <a:lnTo>
                    <a:pt x="31820" y="1039548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0FCEFFD-43C4-FAFC-5A6A-3C859656D1FA}"/>
                </a:ext>
              </a:extLst>
            </p:cNvPr>
            <p:cNvSpPr/>
            <p:nvPr/>
          </p:nvSpPr>
          <p:spPr>
            <a:xfrm>
              <a:off x="6980014" y="2171455"/>
              <a:ext cx="31819" cy="1039547"/>
            </a:xfrm>
            <a:custGeom>
              <a:avLst/>
              <a:gdLst>
                <a:gd name="connsiteX0" fmla="*/ 0 w 31819"/>
                <a:gd name="connsiteY0" fmla="*/ 0 h 1039547"/>
                <a:gd name="connsiteX1" fmla="*/ 0 w 31819"/>
                <a:gd name="connsiteY1" fmla="*/ 1039548 h 1039547"/>
                <a:gd name="connsiteX2" fmla="*/ 31820 w 31819"/>
                <a:gd name="connsiteY2" fmla="*/ 1039548 h 1039547"/>
                <a:gd name="connsiteX3" fmla="*/ 31820 w 31819"/>
                <a:gd name="connsiteY3" fmla="*/ 0 h 1039547"/>
                <a:gd name="connsiteX4" fmla="*/ 0 w 31819"/>
                <a:gd name="connsiteY4" fmla="*/ 0 h 103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9547">
                  <a:moveTo>
                    <a:pt x="0" y="0"/>
                  </a:moveTo>
                  <a:lnTo>
                    <a:pt x="0" y="1039548"/>
                  </a:lnTo>
                  <a:lnTo>
                    <a:pt x="31820" y="1039548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07244618-1DC7-E49B-A04A-3B1CDB00DC95}"/>
                </a:ext>
              </a:extLst>
            </p:cNvPr>
            <p:cNvSpPr/>
            <p:nvPr/>
          </p:nvSpPr>
          <p:spPr>
            <a:xfrm>
              <a:off x="7011834" y="2177173"/>
              <a:ext cx="31819" cy="1033830"/>
            </a:xfrm>
            <a:custGeom>
              <a:avLst/>
              <a:gdLst>
                <a:gd name="connsiteX0" fmla="*/ 0 w 31819"/>
                <a:gd name="connsiteY0" fmla="*/ 0 h 1033830"/>
                <a:gd name="connsiteX1" fmla="*/ 0 w 31819"/>
                <a:gd name="connsiteY1" fmla="*/ 1033831 h 1033830"/>
                <a:gd name="connsiteX2" fmla="*/ 31820 w 31819"/>
                <a:gd name="connsiteY2" fmla="*/ 1033831 h 1033830"/>
                <a:gd name="connsiteX3" fmla="*/ 31820 w 31819"/>
                <a:gd name="connsiteY3" fmla="*/ 0 h 1033830"/>
                <a:gd name="connsiteX4" fmla="*/ 0 w 31819"/>
                <a:gd name="connsiteY4" fmla="*/ 0 h 1033830"/>
                <a:gd name="connsiteX5" fmla="*/ 0 w 31819"/>
                <a:gd name="connsiteY5" fmla="*/ 0 h 103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3830">
                  <a:moveTo>
                    <a:pt x="0" y="0"/>
                  </a:moveTo>
                  <a:lnTo>
                    <a:pt x="0" y="1033831"/>
                  </a:lnTo>
                  <a:lnTo>
                    <a:pt x="31820" y="1033831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C06430DD-70FC-FB75-9C71-E46C0354E154}"/>
                </a:ext>
              </a:extLst>
            </p:cNvPr>
            <p:cNvSpPr/>
            <p:nvPr/>
          </p:nvSpPr>
          <p:spPr>
            <a:xfrm>
              <a:off x="7011834" y="2177173"/>
              <a:ext cx="31819" cy="1033830"/>
            </a:xfrm>
            <a:custGeom>
              <a:avLst/>
              <a:gdLst>
                <a:gd name="connsiteX0" fmla="*/ 0 w 31819"/>
                <a:gd name="connsiteY0" fmla="*/ 0 h 1033830"/>
                <a:gd name="connsiteX1" fmla="*/ 0 w 31819"/>
                <a:gd name="connsiteY1" fmla="*/ 1033831 h 1033830"/>
                <a:gd name="connsiteX2" fmla="*/ 31820 w 31819"/>
                <a:gd name="connsiteY2" fmla="*/ 1033831 h 1033830"/>
                <a:gd name="connsiteX3" fmla="*/ 31820 w 31819"/>
                <a:gd name="connsiteY3" fmla="*/ 0 h 1033830"/>
                <a:gd name="connsiteX4" fmla="*/ 0 w 31819"/>
                <a:gd name="connsiteY4" fmla="*/ 0 h 103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3830">
                  <a:moveTo>
                    <a:pt x="0" y="0"/>
                  </a:moveTo>
                  <a:lnTo>
                    <a:pt x="0" y="1033831"/>
                  </a:lnTo>
                  <a:lnTo>
                    <a:pt x="31820" y="1033831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CBEB791F-8ACF-4B79-2E41-4CEDFE888059}"/>
                </a:ext>
              </a:extLst>
            </p:cNvPr>
            <p:cNvSpPr/>
            <p:nvPr/>
          </p:nvSpPr>
          <p:spPr>
            <a:xfrm>
              <a:off x="7043653" y="2181684"/>
              <a:ext cx="31819" cy="1029319"/>
            </a:xfrm>
            <a:custGeom>
              <a:avLst/>
              <a:gdLst>
                <a:gd name="connsiteX0" fmla="*/ 0 w 31819"/>
                <a:gd name="connsiteY0" fmla="*/ 0 h 1029319"/>
                <a:gd name="connsiteX1" fmla="*/ 0 w 31819"/>
                <a:gd name="connsiteY1" fmla="*/ 1029319 h 1029319"/>
                <a:gd name="connsiteX2" fmla="*/ 31820 w 31819"/>
                <a:gd name="connsiteY2" fmla="*/ 1029319 h 1029319"/>
                <a:gd name="connsiteX3" fmla="*/ 31820 w 31819"/>
                <a:gd name="connsiteY3" fmla="*/ 0 h 1029319"/>
                <a:gd name="connsiteX4" fmla="*/ 0 w 31819"/>
                <a:gd name="connsiteY4" fmla="*/ 0 h 1029319"/>
                <a:gd name="connsiteX5" fmla="*/ 0 w 31819"/>
                <a:gd name="connsiteY5" fmla="*/ 0 h 102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29319">
                  <a:moveTo>
                    <a:pt x="0" y="0"/>
                  </a:moveTo>
                  <a:lnTo>
                    <a:pt x="0" y="1029319"/>
                  </a:lnTo>
                  <a:lnTo>
                    <a:pt x="31820" y="102931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D12E36A0-FAA2-907F-667C-585C2CAC22A8}"/>
                </a:ext>
              </a:extLst>
            </p:cNvPr>
            <p:cNvSpPr/>
            <p:nvPr/>
          </p:nvSpPr>
          <p:spPr>
            <a:xfrm>
              <a:off x="7043653" y="2181684"/>
              <a:ext cx="31819" cy="1029319"/>
            </a:xfrm>
            <a:custGeom>
              <a:avLst/>
              <a:gdLst>
                <a:gd name="connsiteX0" fmla="*/ 0 w 31819"/>
                <a:gd name="connsiteY0" fmla="*/ 0 h 1029319"/>
                <a:gd name="connsiteX1" fmla="*/ 0 w 31819"/>
                <a:gd name="connsiteY1" fmla="*/ 1029319 h 1029319"/>
                <a:gd name="connsiteX2" fmla="*/ 31820 w 31819"/>
                <a:gd name="connsiteY2" fmla="*/ 1029319 h 1029319"/>
                <a:gd name="connsiteX3" fmla="*/ 31820 w 31819"/>
                <a:gd name="connsiteY3" fmla="*/ 0 h 1029319"/>
                <a:gd name="connsiteX4" fmla="*/ 0 w 31819"/>
                <a:gd name="connsiteY4" fmla="*/ 0 h 102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29319">
                  <a:moveTo>
                    <a:pt x="0" y="0"/>
                  </a:moveTo>
                  <a:lnTo>
                    <a:pt x="0" y="1029319"/>
                  </a:lnTo>
                  <a:lnTo>
                    <a:pt x="31820" y="102931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0DDB6401-C981-22D0-EB38-AFF20D2D4744}"/>
                </a:ext>
              </a:extLst>
            </p:cNvPr>
            <p:cNvSpPr/>
            <p:nvPr/>
          </p:nvSpPr>
          <p:spPr>
            <a:xfrm>
              <a:off x="7075473" y="2163639"/>
              <a:ext cx="31819" cy="1047363"/>
            </a:xfrm>
            <a:custGeom>
              <a:avLst/>
              <a:gdLst>
                <a:gd name="connsiteX0" fmla="*/ 0 w 31819"/>
                <a:gd name="connsiteY0" fmla="*/ 0 h 1047363"/>
                <a:gd name="connsiteX1" fmla="*/ 0 w 31819"/>
                <a:gd name="connsiteY1" fmla="*/ 1047364 h 1047363"/>
                <a:gd name="connsiteX2" fmla="*/ 31820 w 31819"/>
                <a:gd name="connsiteY2" fmla="*/ 1047364 h 1047363"/>
                <a:gd name="connsiteX3" fmla="*/ 31820 w 31819"/>
                <a:gd name="connsiteY3" fmla="*/ 0 h 1047363"/>
                <a:gd name="connsiteX4" fmla="*/ 0 w 31819"/>
                <a:gd name="connsiteY4" fmla="*/ 0 h 1047363"/>
                <a:gd name="connsiteX5" fmla="*/ 0 w 31819"/>
                <a:gd name="connsiteY5" fmla="*/ 0 h 104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7363">
                  <a:moveTo>
                    <a:pt x="0" y="0"/>
                  </a:moveTo>
                  <a:lnTo>
                    <a:pt x="0" y="1047364"/>
                  </a:lnTo>
                  <a:lnTo>
                    <a:pt x="31820" y="1047364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D5028344-1FD5-A9B2-F6C8-0003370941C0}"/>
                </a:ext>
              </a:extLst>
            </p:cNvPr>
            <p:cNvSpPr/>
            <p:nvPr/>
          </p:nvSpPr>
          <p:spPr>
            <a:xfrm>
              <a:off x="7075473" y="2163639"/>
              <a:ext cx="31819" cy="1047363"/>
            </a:xfrm>
            <a:custGeom>
              <a:avLst/>
              <a:gdLst>
                <a:gd name="connsiteX0" fmla="*/ 0 w 31819"/>
                <a:gd name="connsiteY0" fmla="*/ 0 h 1047363"/>
                <a:gd name="connsiteX1" fmla="*/ 0 w 31819"/>
                <a:gd name="connsiteY1" fmla="*/ 1047364 h 1047363"/>
                <a:gd name="connsiteX2" fmla="*/ 31820 w 31819"/>
                <a:gd name="connsiteY2" fmla="*/ 1047364 h 1047363"/>
                <a:gd name="connsiteX3" fmla="*/ 31820 w 31819"/>
                <a:gd name="connsiteY3" fmla="*/ 0 h 1047363"/>
                <a:gd name="connsiteX4" fmla="*/ 0 w 31819"/>
                <a:gd name="connsiteY4" fmla="*/ 0 h 104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7363">
                  <a:moveTo>
                    <a:pt x="0" y="0"/>
                  </a:moveTo>
                  <a:lnTo>
                    <a:pt x="0" y="1047364"/>
                  </a:lnTo>
                  <a:lnTo>
                    <a:pt x="31820" y="1047364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D996EEE4-ED2D-FD90-8EAA-560DEC0ECA24}"/>
                </a:ext>
              </a:extLst>
            </p:cNvPr>
            <p:cNvSpPr/>
            <p:nvPr/>
          </p:nvSpPr>
          <p:spPr>
            <a:xfrm>
              <a:off x="7107293" y="2156984"/>
              <a:ext cx="31819" cy="1054018"/>
            </a:xfrm>
            <a:custGeom>
              <a:avLst/>
              <a:gdLst>
                <a:gd name="connsiteX0" fmla="*/ 0 w 31819"/>
                <a:gd name="connsiteY0" fmla="*/ 0 h 1054018"/>
                <a:gd name="connsiteX1" fmla="*/ 0 w 31819"/>
                <a:gd name="connsiteY1" fmla="*/ 1054019 h 1054018"/>
                <a:gd name="connsiteX2" fmla="*/ 31820 w 31819"/>
                <a:gd name="connsiteY2" fmla="*/ 1054019 h 1054018"/>
                <a:gd name="connsiteX3" fmla="*/ 31820 w 31819"/>
                <a:gd name="connsiteY3" fmla="*/ 0 h 1054018"/>
                <a:gd name="connsiteX4" fmla="*/ 0 w 31819"/>
                <a:gd name="connsiteY4" fmla="*/ 0 h 1054018"/>
                <a:gd name="connsiteX5" fmla="*/ 0 w 31819"/>
                <a:gd name="connsiteY5" fmla="*/ 0 h 105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54018">
                  <a:moveTo>
                    <a:pt x="0" y="0"/>
                  </a:moveTo>
                  <a:lnTo>
                    <a:pt x="0" y="1054019"/>
                  </a:lnTo>
                  <a:lnTo>
                    <a:pt x="31820" y="105401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DFAB318B-6FB4-5975-1D7F-BDB7E9FA75D2}"/>
                </a:ext>
              </a:extLst>
            </p:cNvPr>
            <p:cNvSpPr/>
            <p:nvPr/>
          </p:nvSpPr>
          <p:spPr>
            <a:xfrm>
              <a:off x="7107293" y="2156984"/>
              <a:ext cx="31819" cy="1054018"/>
            </a:xfrm>
            <a:custGeom>
              <a:avLst/>
              <a:gdLst>
                <a:gd name="connsiteX0" fmla="*/ 0 w 31819"/>
                <a:gd name="connsiteY0" fmla="*/ 0 h 1054018"/>
                <a:gd name="connsiteX1" fmla="*/ 0 w 31819"/>
                <a:gd name="connsiteY1" fmla="*/ 1054019 h 1054018"/>
                <a:gd name="connsiteX2" fmla="*/ 31820 w 31819"/>
                <a:gd name="connsiteY2" fmla="*/ 1054019 h 1054018"/>
                <a:gd name="connsiteX3" fmla="*/ 31820 w 31819"/>
                <a:gd name="connsiteY3" fmla="*/ 0 h 1054018"/>
                <a:gd name="connsiteX4" fmla="*/ 0 w 31819"/>
                <a:gd name="connsiteY4" fmla="*/ 0 h 105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54018">
                  <a:moveTo>
                    <a:pt x="0" y="0"/>
                  </a:moveTo>
                  <a:lnTo>
                    <a:pt x="0" y="1054019"/>
                  </a:lnTo>
                  <a:lnTo>
                    <a:pt x="31820" y="105401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FA3D6D97-0E88-6F76-89CD-DF5E9163C68A}"/>
                </a:ext>
              </a:extLst>
            </p:cNvPr>
            <p:cNvSpPr/>
            <p:nvPr/>
          </p:nvSpPr>
          <p:spPr>
            <a:xfrm>
              <a:off x="7139113" y="2171366"/>
              <a:ext cx="31819" cy="1039636"/>
            </a:xfrm>
            <a:custGeom>
              <a:avLst/>
              <a:gdLst>
                <a:gd name="connsiteX0" fmla="*/ 0 w 31819"/>
                <a:gd name="connsiteY0" fmla="*/ 0 h 1039636"/>
                <a:gd name="connsiteX1" fmla="*/ 0 w 31819"/>
                <a:gd name="connsiteY1" fmla="*/ 1039637 h 1039636"/>
                <a:gd name="connsiteX2" fmla="*/ 31820 w 31819"/>
                <a:gd name="connsiteY2" fmla="*/ 1039637 h 1039636"/>
                <a:gd name="connsiteX3" fmla="*/ 31820 w 31819"/>
                <a:gd name="connsiteY3" fmla="*/ 0 h 1039636"/>
                <a:gd name="connsiteX4" fmla="*/ 0 w 31819"/>
                <a:gd name="connsiteY4" fmla="*/ 0 h 1039636"/>
                <a:gd name="connsiteX5" fmla="*/ 0 w 31819"/>
                <a:gd name="connsiteY5" fmla="*/ 0 h 103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9636">
                  <a:moveTo>
                    <a:pt x="0" y="0"/>
                  </a:moveTo>
                  <a:lnTo>
                    <a:pt x="0" y="1039637"/>
                  </a:lnTo>
                  <a:lnTo>
                    <a:pt x="31820" y="1039637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D47A5672-433E-2BAB-B6E6-29443C8F6B45}"/>
                </a:ext>
              </a:extLst>
            </p:cNvPr>
            <p:cNvSpPr/>
            <p:nvPr/>
          </p:nvSpPr>
          <p:spPr>
            <a:xfrm>
              <a:off x="7139113" y="2171366"/>
              <a:ext cx="31819" cy="1039636"/>
            </a:xfrm>
            <a:custGeom>
              <a:avLst/>
              <a:gdLst>
                <a:gd name="connsiteX0" fmla="*/ 0 w 31819"/>
                <a:gd name="connsiteY0" fmla="*/ 0 h 1039636"/>
                <a:gd name="connsiteX1" fmla="*/ 0 w 31819"/>
                <a:gd name="connsiteY1" fmla="*/ 1039637 h 1039636"/>
                <a:gd name="connsiteX2" fmla="*/ 31820 w 31819"/>
                <a:gd name="connsiteY2" fmla="*/ 1039637 h 1039636"/>
                <a:gd name="connsiteX3" fmla="*/ 31820 w 31819"/>
                <a:gd name="connsiteY3" fmla="*/ 0 h 1039636"/>
                <a:gd name="connsiteX4" fmla="*/ 0 w 31819"/>
                <a:gd name="connsiteY4" fmla="*/ 0 h 103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9636">
                  <a:moveTo>
                    <a:pt x="0" y="0"/>
                  </a:moveTo>
                  <a:lnTo>
                    <a:pt x="0" y="1039637"/>
                  </a:lnTo>
                  <a:lnTo>
                    <a:pt x="31820" y="1039637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B5AA7666-9F70-BC39-53D8-B2F20AE957FB}"/>
                </a:ext>
              </a:extLst>
            </p:cNvPr>
            <p:cNvSpPr/>
            <p:nvPr/>
          </p:nvSpPr>
          <p:spPr>
            <a:xfrm>
              <a:off x="7170933" y="2175833"/>
              <a:ext cx="31819" cy="1035170"/>
            </a:xfrm>
            <a:custGeom>
              <a:avLst/>
              <a:gdLst>
                <a:gd name="connsiteX0" fmla="*/ 0 w 31819"/>
                <a:gd name="connsiteY0" fmla="*/ 0 h 1035170"/>
                <a:gd name="connsiteX1" fmla="*/ 0 w 31819"/>
                <a:gd name="connsiteY1" fmla="*/ 1035171 h 1035170"/>
                <a:gd name="connsiteX2" fmla="*/ 31820 w 31819"/>
                <a:gd name="connsiteY2" fmla="*/ 1035171 h 1035170"/>
                <a:gd name="connsiteX3" fmla="*/ 31820 w 31819"/>
                <a:gd name="connsiteY3" fmla="*/ 0 h 1035170"/>
                <a:gd name="connsiteX4" fmla="*/ 0 w 31819"/>
                <a:gd name="connsiteY4" fmla="*/ 0 h 1035170"/>
                <a:gd name="connsiteX5" fmla="*/ 0 w 31819"/>
                <a:gd name="connsiteY5" fmla="*/ 0 h 103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5170">
                  <a:moveTo>
                    <a:pt x="0" y="0"/>
                  </a:moveTo>
                  <a:lnTo>
                    <a:pt x="0" y="1035171"/>
                  </a:lnTo>
                  <a:lnTo>
                    <a:pt x="31820" y="1035171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C527F27-C15A-C0C1-0426-A1B1DA31E91E}"/>
                </a:ext>
              </a:extLst>
            </p:cNvPr>
            <p:cNvSpPr/>
            <p:nvPr/>
          </p:nvSpPr>
          <p:spPr>
            <a:xfrm>
              <a:off x="7170933" y="2175833"/>
              <a:ext cx="31819" cy="1035170"/>
            </a:xfrm>
            <a:custGeom>
              <a:avLst/>
              <a:gdLst>
                <a:gd name="connsiteX0" fmla="*/ 0 w 31819"/>
                <a:gd name="connsiteY0" fmla="*/ 0 h 1035170"/>
                <a:gd name="connsiteX1" fmla="*/ 0 w 31819"/>
                <a:gd name="connsiteY1" fmla="*/ 1035171 h 1035170"/>
                <a:gd name="connsiteX2" fmla="*/ 31820 w 31819"/>
                <a:gd name="connsiteY2" fmla="*/ 1035171 h 1035170"/>
                <a:gd name="connsiteX3" fmla="*/ 31820 w 31819"/>
                <a:gd name="connsiteY3" fmla="*/ 0 h 1035170"/>
                <a:gd name="connsiteX4" fmla="*/ 0 w 31819"/>
                <a:gd name="connsiteY4" fmla="*/ 0 h 103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5170">
                  <a:moveTo>
                    <a:pt x="0" y="0"/>
                  </a:moveTo>
                  <a:lnTo>
                    <a:pt x="0" y="1035171"/>
                  </a:lnTo>
                  <a:lnTo>
                    <a:pt x="31820" y="1035171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75AC0377-76EF-A273-DD51-2E8011BCC466}"/>
                </a:ext>
              </a:extLst>
            </p:cNvPr>
            <p:cNvSpPr/>
            <p:nvPr/>
          </p:nvSpPr>
          <p:spPr>
            <a:xfrm>
              <a:off x="7202753" y="2162835"/>
              <a:ext cx="31819" cy="1048167"/>
            </a:xfrm>
            <a:custGeom>
              <a:avLst/>
              <a:gdLst>
                <a:gd name="connsiteX0" fmla="*/ 0 w 31819"/>
                <a:gd name="connsiteY0" fmla="*/ 0 h 1048167"/>
                <a:gd name="connsiteX1" fmla="*/ 0 w 31819"/>
                <a:gd name="connsiteY1" fmla="*/ 1048168 h 1048167"/>
                <a:gd name="connsiteX2" fmla="*/ 31820 w 31819"/>
                <a:gd name="connsiteY2" fmla="*/ 1048168 h 1048167"/>
                <a:gd name="connsiteX3" fmla="*/ 31820 w 31819"/>
                <a:gd name="connsiteY3" fmla="*/ 0 h 1048167"/>
                <a:gd name="connsiteX4" fmla="*/ 0 w 31819"/>
                <a:gd name="connsiteY4" fmla="*/ 0 h 1048167"/>
                <a:gd name="connsiteX5" fmla="*/ 0 w 31819"/>
                <a:gd name="connsiteY5" fmla="*/ 0 h 104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8167">
                  <a:moveTo>
                    <a:pt x="0" y="0"/>
                  </a:moveTo>
                  <a:lnTo>
                    <a:pt x="0" y="1048168"/>
                  </a:lnTo>
                  <a:lnTo>
                    <a:pt x="31820" y="1048168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B8B643D-5348-AB5D-4A51-C2401B573CFD}"/>
                </a:ext>
              </a:extLst>
            </p:cNvPr>
            <p:cNvSpPr/>
            <p:nvPr/>
          </p:nvSpPr>
          <p:spPr>
            <a:xfrm>
              <a:off x="7202753" y="2162835"/>
              <a:ext cx="31819" cy="1048167"/>
            </a:xfrm>
            <a:custGeom>
              <a:avLst/>
              <a:gdLst>
                <a:gd name="connsiteX0" fmla="*/ 0 w 31819"/>
                <a:gd name="connsiteY0" fmla="*/ 0 h 1048167"/>
                <a:gd name="connsiteX1" fmla="*/ 0 w 31819"/>
                <a:gd name="connsiteY1" fmla="*/ 1048168 h 1048167"/>
                <a:gd name="connsiteX2" fmla="*/ 31820 w 31819"/>
                <a:gd name="connsiteY2" fmla="*/ 1048168 h 1048167"/>
                <a:gd name="connsiteX3" fmla="*/ 31820 w 31819"/>
                <a:gd name="connsiteY3" fmla="*/ 0 h 1048167"/>
                <a:gd name="connsiteX4" fmla="*/ 0 w 31819"/>
                <a:gd name="connsiteY4" fmla="*/ 0 h 104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8167">
                  <a:moveTo>
                    <a:pt x="0" y="0"/>
                  </a:moveTo>
                  <a:lnTo>
                    <a:pt x="0" y="1048168"/>
                  </a:lnTo>
                  <a:lnTo>
                    <a:pt x="31820" y="1048168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06388065-20AA-34F3-21C0-EDDC486C1362}"/>
                </a:ext>
              </a:extLst>
            </p:cNvPr>
            <p:cNvSpPr/>
            <p:nvPr/>
          </p:nvSpPr>
          <p:spPr>
            <a:xfrm>
              <a:off x="7234572" y="2160379"/>
              <a:ext cx="31819" cy="1050624"/>
            </a:xfrm>
            <a:custGeom>
              <a:avLst/>
              <a:gdLst>
                <a:gd name="connsiteX0" fmla="*/ 0 w 31819"/>
                <a:gd name="connsiteY0" fmla="*/ 0 h 1050624"/>
                <a:gd name="connsiteX1" fmla="*/ 0 w 31819"/>
                <a:gd name="connsiteY1" fmla="*/ 1050625 h 1050624"/>
                <a:gd name="connsiteX2" fmla="*/ 31820 w 31819"/>
                <a:gd name="connsiteY2" fmla="*/ 1050625 h 1050624"/>
                <a:gd name="connsiteX3" fmla="*/ 31820 w 31819"/>
                <a:gd name="connsiteY3" fmla="*/ 0 h 1050624"/>
                <a:gd name="connsiteX4" fmla="*/ 0 w 31819"/>
                <a:gd name="connsiteY4" fmla="*/ 0 h 1050624"/>
                <a:gd name="connsiteX5" fmla="*/ 0 w 31819"/>
                <a:gd name="connsiteY5" fmla="*/ 0 h 105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50624">
                  <a:moveTo>
                    <a:pt x="0" y="0"/>
                  </a:moveTo>
                  <a:lnTo>
                    <a:pt x="0" y="1050625"/>
                  </a:lnTo>
                  <a:lnTo>
                    <a:pt x="31820" y="1050625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81091C36-DC7E-CE29-966E-9A6B501185B3}"/>
                </a:ext>
              </a:extLst>
            </p:cNvPr>
            <p:cNvSpPr/>
            <p:nvPr/>
          </p:nvSpPr>
          <p:spPr>
            <a:xfrm>
              <a:off x="7234572" y="2160379"/>
              <a:ext cx="31819" cy="1050624"/>
            </a:xfrm>
            <a:custGeom>
              <a:avLst/>
              <a:gdLst>
                <a:gd name="connsiteX0" fmla="*/ 0 w 31819"/>
                <a:gd name="connsiteY0" fmla="*/ 0 h 1050624"/>
                <a:gd name="connsiteX1" fmla="*/ 0 w 31819"/>
                <a:gd name="connsiteY1" fmla="*/ 1050625 h 1050624"/>
                <a:gd name="connsiteX2" fmla="*/ 31820 w 31819"/>
                <a:gd name="connsiteY2" fmla="*/ 1050625 h 1050624"/>
                <a:gd name="connsiteX3" fmla="*/ 31820 w 31819"/>
                <a:gd name="connsiteY3" fmla="*/ 0 h 1050624"/>
                <a:gd name="connsiteX4" fmla="*/ 0 w 31819"/>
                <a:gd name="connsiteY4" fmla="*/ 0 h 105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50624">
                  <a:moveTo>
                    <a:pt x="0" y="0"/>
                  </a:moveTo>
                  <a:lnTo>
                    <a:pt x="0" y="1050625"/>
                  </a:lnTo>
                  <a:lnTo>
                    <a:pt x="31820" y="1050625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FA53C1B-ABF4-3DE8-47CA-A4192C6CD1B4}"/>
                </a:ext>
              </a:extLst>
            </p:cNvPr>
            <p:cNvSpPr/>
            <p:nvPr/>
          </p:nvSpPr>
          <p:spPr>
            <a:xfrm>
              <a:off x="7266392" y="2172974"/>
              <a:ext cx="31819" cy="1038029"/>
            </a:xfrm>
            <a:custGeom>
              <a:avLst/>
              <a:gdLst>
                <a:gd name="connsiteX0" fmla="*/ 0 w 31819"/>
                <a:gd name="connsiteY0" fmla="*/ 0 h 1038029"/>
                <a:gd name="connsiteX1" fmla="*/ 0 w 31819"/>
                <a:gd name="connsiteY1" fmla="*/ 1038029 h 1038029"/>
                <a:gd name="connsiteX2" fmla="*/ 31820 w 31819"/>
                <a:gd name="connsiteY2" fmla="*/ 1038029 h 1038029"/>
                <a:gd name="connsiteX3" fmla="*/ 31820 w 31819"/>
                <a:gd name="connsiteY3" fmla="*/ 0 h 1038029"/>
                <a:gd name="connsiteX4" fmla="*/ 0 w 31819"/>
                <a:gd name="connsiteY4" fmla="*/ 0 h 1038029"/>
                <a:gd name="connsiteX5" fmla="*/ 0 w 31819"/>
                <a:gd name="connsiteY5" fmla="*/ 0 h 10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8029">
                  <a:moveTo>
                    <a:pt x="0" y="0"/>
                  </a:moveTo>
                  <a:lnTo>
                    <a:pt x="0" y="1038029"/>
                  </a:lnTo>
                  <a:lnTo>
                    <a:pt x="31820" y="103802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57A58DF-F3BB-5B55-CFCD-0E84F45E4B35}"/>
                </a:ext>
              </a:extLst>
            </p:cNvPr>
            <p:cNvSpPr/>
            <p:nvPr/>
          </p:nvSpPr>
          <p:spPr>
            <a:xfrm>
              <a:off x="7266392" y="2172974"/>
              <a:ext cx="31819" cy="1038029"/>
            </a:xfrm>
            <a:custGeom>
              <a:avLst/>
              <a:gdLst>
                <a:gd name="connsiteX0" fmla="*/ 0 w 31819"/>
                <a:gd name="connsiteY0" fmla="*/ 0 h 1038029"/>
                <a:gd name="connsiteX1" fmla="*/ 0 w 31819"/>
                <a:gd name="connsiteY1" fmla="*/ 1038029 h 1038029"/>
                <a:gd name="connsiteX2" fmla="*/ 31820 w 31819"/>
                <a:gd name="connsiteY2" fmla="*/ 1038029 h 1038029"/>
                <a:gd name="connsiteX3" fmla="*/ 31820 w 31819"/>
                <a:gd name="connsiteY3" fmla="*/ 0 h 1038029"/>
                <a:gd name="connsiteX4" fmla="*/ 0 w 31819"/>
                <a:gd name="connsiteY4" fmla="*/ 0 h 10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8029">
                  <a:moveTo>
                    <a:pt x="0" y="0"/>
                  </a:moveTo>
                  <a:lnTo>
                    <a:pt x="0" y="1038029"/>
                  </a:lnTo>
                  <a:lnTo>
                    <a:pt x="31820" y="103802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C7ACF1B4-ADBB-0F3C-EA58-C895311A868E}"/>
                </a:ext>
              </a:extLst>
            </p:cNvPr>
            <p:cNvSpPr/>
            <p:nvPr/>
          </p:nvSpPr>
          <p:spPr>
            <a:xfrm>
              <a:off x="7298212" y="2191109"/>
              <a:ext cx="31828" cy="1019894"/>
            </a:xfrm>
            <a:custGeom>
              <a:avLst/>
              <a:gdLst>
                <a:gd name="connsiteX0" fmla="*/ 0 w 31828"/>
                <a:gd name="connsiteY0" fmla="*/ 0 h 1019894"/>
                <a:gd name="connsiteX1" fmla="*/ 0 w 31828"/>
                <a:gd name="connsiteY1" fmla="*/ 1019895 h 1019894"/>
                <a:gd name="connsiteX2" fmla="*/ 31828 w 31828"/>
                <a:gd name="connsiteY2" fmla="*/ 1019895 h 1019894"/>
                <a:gd name="connsiteX3" fmla="*/ 31828 w 31828"/>
                <a:gd name="connsiteY3" fmla="*/ 0 h 1019894"/>
                <a:gd name="connsiteX4" fmla="*/ 0 w 31828"/>
                <a:gd name="connsiteY4" fmla="*/ 0 h 1019894"/>
                <a:gd name="connsiteX5" fmla="*/ 0 w 31828"/>
                <a:gd name="connsiteY5" fmla="*/ 0 h 10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8" h="1019894">
                  <a:moveTo>
                    <a:pt x="0" y="0"/>
                  </a:moveTo>
                  <a:lnTo>
                    <a:pt x="0" y="1019895"/>
                  </a:lnTo>
                  <a:lnTo>
                    <a:pt x="31828" y="1019895"/>
                  </a:lnTo>
                  <a:lnTo>
                    <a:pt x="3182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041A1BBB-5391-A8AF-CB99-23C8187822BB}"/>
                </a:ext>
              </a:extLst>
            </p:cNvPr>
            <p:cNvSpPr/>
            <p:nvPr/>
          </p:nvSpPr>
          <p:spPr>
            <a:xfrm>
              <a:off x="7298212" y="2191109"/>
              <a:ext cx="31828" cy="1019894"/>
            </a:xfrm>
            <a:custGeom>
              <a:avLst/>
              <a:gdLst>
                <a:gd name="connsiteX0" fmla="*/ 0 w 31828"/>
                <a:gd name="connsiteY0" fmla="*/ 0 h 1019894"/>
                <a:gd name="connsiteX1" fmla="*/ 0 w 31828"/>
                <a:gd name="connsiteY1" fmla="*/ 1019895 h 1019894"/>
                <a:gd name="connsiteX2" fmla="*/ 31828 w 31828"/>
                <a:gd name="connsiteY2" fmla="*/ 1019895 h 1019894"/>
                <a:gd name="connsiteX3" fmla="*/ 31828 w 31828"/>
                <a:gd name="connsiteY3" fmla="*/ 0 h 1019894"/>
                <a:gd name="connsiteX4" fmla="*/ 0 w 31828"/>
                <a:gd name="connsiteY4" fmla="*/ 0 h 10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8" h="1019894">
                  <a:moveTo>
                    <a:pt x="0" y="0"/>
                  </a:moveTo>
                  <a:lnTo>
                    <a:pt x="0" y="1019895"/>
                  </a:lnTo>
                  <a:lnTo>
                    <a:pt x="31828" y="1019895"/>
                  </a:lnTo>
                  <a:lnTo>
                    <a:pt x="31828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82F5C8DB-7568-A050-E34F-AD7914E7646B}"/>
                </a:ext>
              </a:extLst>
            </p:cNvPr>
            <p:cNvSpPr/>
            <p:nvPr/>
          </p:nvSpPr>
          <p:spPr>
            <a:xfrm>
              <a:off x="7330040" y="2179407"/>
              <a:ext cx="31819" cy="1031596"/>
            </a:xfrm>
            <a:custGeom>
              <a:avLst/>
              <a:gdLst>
                <a:gd name="connsiteX0" fmla="*/ 0 w 31819"/>
                <a:gd name="connsiteY0" fmla="*/ 0 h 1031596"/>
                <a:gd name="connsiteX1" fmla="*/ 0 w 31819"/>
                <a:gd name="connsiteY1" fmla="*/ 1031597 h 1031596"/>
                <a:gd name="connsiteX2" fmla="*/ 31820 w 31819"/>
                <a:gd name="connsiteY2" fmla="*/ 1031597 h 1031596"/>
                <a:gd name="connsiteX3" fmla="*/ 31820 w 31819"/>
                <a:gd name="connsiteY3" fmla="*/ 0 h 1031596"/>
                <a:gd name="connsiteX4" fmla="*/ 0 w 31819"/>
                <a:gd name="connsiteY4" fmla="*/ 0 h 1031596"/>
                <a:gd name="connsiteX5" fmla="*/ 0 w 31819"/>
                <a:gd name="connsiteY5" fmla="*/ 0 h 103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1596">
                  <a:moveTo>
                    <a:pt x="0" y="0"/>
                  </a:moveTo>
                  <a:lnTo>
                    <a:pt x="0" y="1031597"/>
                  </a:lnTo>
                  <a:lnTo>
                    <a:pt x="31820" y="1031597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33371701-6906-2638-96B0-D78CF5DD9B53}"/>
                </a:ext>
              </a:extLst>
            </p:cNvPr>
            <p:cNvSpPr/>
            <p:nvPr/>
          </p:nvSpPr>
          <p:spPr>
            <a:xfrm>
              <a:off x="7330040" y="2179407"/>
              <a:ext cx="31819" cy="1031596"/>
            </a:xfrm>
            <a:custGeom>
              <a:avLst/>
              <a:gdLst>
                <a:gd name="connsiteX0" fmla="*/ 0 w 31819"/>
                <a:gd name="connsiteY0" fmla="*/ 0 h 1031596"/>
                <a:gd name="connsiteX1" fmla="*/ 0 w 31819"/>
                <a:gd name="connsiteY1" fmla="*/ 1031597 h 1031596"/>
                <a:gd name="connsiteX2" fmla="*/ 31820 w 31819"/>
                <a:gd name="connsiteY2" fmla="*/ 1031597 h 1031596"/>
                <a:gd name="connsiteX3" fmla="*/ 31820 w 31819"/>
                <a:gd name="connsiteY3" fmla="*/ 0 h 1031596"/>
                <a:gd name="connsiteX4" fmla="*/ 0 w 31819"/>
                <a:gd name="connsiteY4" fmla="*/ 0 h 103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1596">
                  <a:moveTo>
                    <a:pt x="0" y="0"/>
                  </a:moveTo>
                  <a:lnTo>
                    <a:pt x="0" y="1031597"/>
                  </a:lnTo>
                  <a:lnTo>
                    <a:pt x="31820" y="1031597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CAF21747-FA10-241D-9431-66056F314B03}"/>
                </a:ext>
              </a:extLst>
            </p:cNvPr>
            <p:cNvSpPr/>
            <p:nvPr/>
          </p:nvSpPr>
          <p:spPr>
            <a:xfrm>
              <a:off x="7361860" y="2172125"/>
              <a:ext cx="31819" cy="1038877"/>
            </a:xfrm>
            <a:custGeom>
              <a:avLst/>
              <a:gdLst>
                <a:gd name="connsiteX0" fmla="*/ 0 w 31819"/>
                <a:gd name="connsiteY0" fmla="*/ 0 h 1038877"/>
                <a:gd name="connsiteX1" fmla="*/ 0 w 31819"/>
                <a:gd name="connsiteY1" fmla="*/ 1038878 h 1038877"/>
                <a:gd name="connsiteX2" fmla="*/ 31820 w 31819"/>
                <a:gd name="connsiteY2" fmla="*/ 1038878 h 1038877"/>
                <a:gd name="connsiteX3" fmla="*/ 31820 w 31819"/>
                <a:gd name="connsiteY3" fmla="*/ 0 h 1038877"/>
                <a:gd name="connsiteX4" fmla="*/ 0 w 31819"/>
                <a:gd name="connsiteY4" fmla="*/ 0 h 1038877"/>
                <a:gd name="connsiteX5" fmla="*/ 0 w 31819"/>
                <a:gd name="connsiteY5" fmla="*/ 0 h 103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8877">
                  <a:moveTo>
                    <a:pt x="0" y="0"/>
                  </a:moveTo>
                  <a:lnTo>
                    <a:pt x="0" y="1038878"/>
                  </a:lnTo>
                  <a:lnTo>
                    <a:pt x="31820" y="1038878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97BE88F3-719E-68A7-B485-7E63999F1926}"/>
                </a:ext>
              </a:extLst>
            </p:cNvPr>
            <p:cNvSpPr/>
            <p:nvPr/>
          </p:nvSpPr>
          <p:spPr>
            <a:xfrm>
              <a:off x="7361860" y="2172125"/>
              <a:ext cx="31819" cy="1038877"/>
            </a:xfrm>
            <a:custGeom>
              <a:avLst/>
              <a:gdLst>
                <a:gd name="connsiteX0" fmla="*/ 0 w 31819"/>
                <a:gd name="connsiteY0" fmla="*/ 0 h 1038877"/>
                <a:gd name="connsiteX1" fmla="*/ 0 w 31819"/>
                <a:gd name="connsiteY1" fmla="*/ 1038878 h 1038877"/>
                <a:gd name="connsiteX2" fmla="*/ 31820 w 31819"/>
                <a:gd name="connsiteY2" fmla="*/ 1038878 h 1038877"/>
                <a:gd name="connsiteX3" fmla="*/ 31820 w 31819"/>
                <a:gd name="connsiteY3" fmla="*/ 0 h 1038877"/>
                <a:gd name="connsiteX4" fmla="*/ 0 w 31819"/>
                <a:gd name="connsiteY4" fmla="*/ 0 h 103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8877">
                  <a:moveTo>
                    <a:pt x="0" y="0"/>
                  </a:moveTo>
                  <a:lnTo>
                    <a:pt x="0" y="1038878"/>
                  </a:lnTo>
                  <a:lnTo>
                    <a:pt x="31820" y="1038878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545603E-6CDA-229A-9F57-566B3D94965E}"/>
                </a:ext>
              </a:extLst>
            </p:cNvPr>
            <p:cNvSpPr/>
            <p:nvPr/>
          </p:nvSpPr>
          <p:spPr>
            <a:xfrm>
              <a:off x="7393680" y="2173644"/>
              <a:ext cx="31819" cy="1037359"/>
            </a:xfrm>
            <a:custGeom>
              <a:avLst/>
              <a:gdLst>
                <a:gd name="connsiteX0" fmla="*/ 0 w 31819"/>
                <a:gd name="connsiteY0" fmla="*/ 0 h 1037359"/>
                <a:gd name="connsiteX1" fmla="*/ 0 w 31819"/>
                <a:gd name="connsiteY1" fmla="*/ 1037359 h 1037359"/>
                <a:gd name="connsiteX2" fmla="*/ 31820 w 31819"/>
                <a:gd name="connsiteY2" fmla="*/ 1037359 h 1037359"/>
                <a:gd name="connsiteX3" fmla="*/ 31820 w 31819"/>
                <a:gd name="connsiteY3" fmla="*/ 0 h 1037359"/>
                <a:gd name="connsiteX4" fmla="*/ 0 w 31819"/>
                <a:gd name="connsiteY4" fmla="*/ 0 h 1037359"/>
                <a:gd name="connsiteX5" fmla="*/ 0 w 31819"/>
                <a:gd name="connsiteY5" fmla="*/ 0 h 103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7359">
                  <a:moveTo>
                    <a:pt x="0" y="0"/>
                  </a:moveTo>
                  <a:lnTo>
                    <a:pt x="0" y="1037359"/>
                  </a:lnTo>
                  <a:lnTo>
                    <a:pt x="31820" y="103735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C5EB0666-B0F9-ADE1-8F8E-89F89E391AD3}"/>
                </a:ext>
              </a:extLst>
            </p:cNvPr>
            <p:cNvSpPr/>
            <p:nvPr/>
          </p:nvSpPr>
          <p:spPr>
            <a:xfrm>
              <a:off x="7393680" y="2173644"/>
              <a:ext cx="31819" cy="1037359"/>
            </a:xfrm>
            <a:custGeom>
              <a:avLst/>
              <a:gdLst>
                <a:gd name="connsiteX0" fmla="*/ 0 w 31819"/>
                <a:gd name="connsiteY0" fmla="*/ 0 h 1037359"/>
                <a:gd name="connsiteX1" fmla="*/ 0 w 31819"/>
                <a:gd name="connsiteY1" fmla="*/ 1037359 h 1037359"/>
                <a:gd name="connsiteX2" fmla="*/ 31820 w 31819"/>
                <a:gd name="connsiteY2" fmla="*/ 1037359 h 1037359"/>
                <a:gd name="connsiteX3" fmla="*/ 31820 w 31819"/>
                <a:gd name="connsiteY3" fmla="*/ 0 h 1037359"/>
                <a:gd name="connsiteX4" fmla="*/ 0 w 31819"/>
                <a:gd name="connsiteY4" fmla="*/ 0 h 103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7359">
                  <a:moveTo>
                    <a:pt x="0" y="0"/>
                  </a:moveTo>
                  <a:lnTo>
                    <a:pt x="0" y="1037359"/>
                  </a:lnTo>
                  <a:lnTo>
                    <a:pt x="31820" y="103735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AE731D96-0388-FBE4-F975-DE94BCB24229}"/>
                </a:ext>
              </a:extLst>
            </p:cNvPr>
            <p:cNvSpPr/>
            <p:nvPr/>
          </p:nvSpPr>
          <p:spPr>
            <a:xfrm>
              <a:off x="7425500" y="2175788"/>
              <a:ext cx="31819" cy="1035215"/>
            </a:xfrm>
            <a:custGeom>
              <a:avLst/>
              <a:gdLst>
                <a:gd name="connsiteX0" fmla="*/ 0 w 31819"/>
                <a:gd name="connsiteY0" fmla="*/ 0 h 1035215"/>
                <a:gd name="connsiteX1" fmla="*/ 0 w 31819"/>
                <a:gd name="connsiteY1" fmla="*/ 1035215 h 1035215"/>
                <a:gd name="connsiteX2" fmla="*/ 31820 w 31819"/>
                <a:gd name="connsiteY2" fmla="*/ 1035215 h 1035215"/>
                <a:gd name="connsiteX3" fmla="*/ 31820 w 31819"/>
                <a:gd name="connsiteY3" fmla="*/ 0 h 1035215"/>
                <a:gd name="connsiteX4" fmla="*/ 0 w 31819"/>
                <a:gd name="connsiteY4" fmla="*/ 0 h 1035215"/>
                <a:gd name="connsiteX5" fmla="*/ 0 w 31819"/>
                <a:gd name="connsiteY5" fmla="*/ 0 h 103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5215">
                  <a:moveTo>
                    <a:pt x="0" y="0"/>
                  </a:moveTo>
                  <a:lnTo>
                    <a:pt x="0" y="1035215"/>
                  </a:lnTo>
                  <a:lnTo>
                    <a:pt x="31820" y="1035215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E0C89356-4D13-525B-4E55-835F7AFC6127}"/>
                </a:ext>
              </a:extLst>
            </p:cNvPr>
            <p:cNvSpPr/>
            <p:nvPr/>
          </p:nvSpPr>
          <p:spPr>
            <a:xfrm>
              <a:off x="7425500" y="2175788"/>
              <a:ext cx="31819" cy="1035215"/>
            </a:xfrm>
            <a:custGeom>
              <a:avLst/>
              <a:gdLst>
                <a:gd name="connsiteX0" fmla="*/ 0 w 31819"/>
                <a:gd name="connsiteY0" fmla="*/ 0 h 1035215"/>
                <a:gd name="connsiteX1" fmla="*/ 0 w 31819"/>
                <a:gd name="connsiteY1" fmla="*/ 1035215 h 1035215"/>
                <a:gd name="connsiteX2" fmla="*/ 31820 w 31819"/>
                <a:gd name="connsiteY2" fmla="*/ 1035215 h 1035215"/>
                <a:gd name="connsiteX3" fmla="*/ 31820 w 31819"/>
                <a:gd name="connsiteY3" fmla="*/ 0 h 1035215"/>
                <a:gd name="connsiteX4" fmla="*/ 0 w 31819"/>
                <a:gd name="connsiteY4" fmla="*/ 0 h 103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5215">
                  <a:moveTo>
                    <a:pt x="0" y="0"/>
                  </a:moveTo>
                  <a:lnTo>
                    <a:pt x="0" y="1035215"/>
                  </a:lnTo>
                  <a:lnTo>
                    <a:pt x="31820" y="1035215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ED9D1389-1A40-6792-682C-110DC63494ED}"/>
                </a:ext>
              </a:extLst>
            </p:cNvPr>
            <p:cNvSpPr/>
            <p:nvPr/>
          </p:nvSpPr>
          <p:spPr>
            <a:xfrm>
              <a:off x="7457320" y="2174761"/>
              <a:ext cx="31819" cy="1036242"/>
            </a:xfrm>
            <a:custGeom>
              <a:avLst/>
              <a:gdLst>
                <a:gd name="connsiteX0" fmla="*/ 0 w 31819"/>
                <a:gd name="connsiteY0" fmla="*/ 0 h 1036242"/>
                <a:gd name="connsiteX1" fmla="*/ 0 w 31819"/>
                <a:gd name="connsiteY1" fmla="*/ 1036243 h 1036242"/>
                <a:gd name="connsiteX2" fmla="*/ 31820 w 31819"/>
                <a:gd name="connsiteY2" fmla="*/ 1036243 h 1036242"/>
                <a:gd name="connsiteX3" fmla="*/ 31820 w 31819"/>
                <a:gd name="connsiteY3" fmla="*/ 0 h 1036242"/>
                <a:gd name="connsiteX4" fmla="*/ 0 w 31819"/>
                <a:gd name="connsiteY4" fmla="*/ 0 h 1036242"/>
                <a:gd name="connsiteX5" fmla="*/ 0 w 31819"/>
                <a:gd name="connsiteY5" fmla="*/ 0 h 103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6242">
                  <a:moveTo>
                    <a:pt x="0" y="0"/>
                  </a:moveTo>
                  <a:lnTo>
                    <a:pt x="0" y="1036243"/>
                  </a:lnTo>
                  <a:lnTo>
                    <a:pt x="31820" y="1036243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ED9B18E3-5AE9-D162-16DF-AFDAC0B64B14}"/>
                </a:ext>
              </a:extLst>
            </p:cNvPr>
            <p:cNvSpPr/>
            <p:nvPr/>
          </p:nvSpPr>
          <p:spPr>
            <a:xfrm>
              <a:off x="7457320" y="2174761"/>
              <a:ext cx="31819" cy="1036242"/>
            </a:xfrm>
            <a:custGeom>
              <a:avLst/>
              <a:gdLst>
                <a:gd name="connsiteX0" fmla="*/ 0 w 31819"/>
                <a:gd name="connsiteY0" fmla="*/ 0 h 1036242"/>
                <a:gd name="connsiteX1" fmla="*/ 0 w 31819"/>
                <a:gd name="connsiteY1" fmla="*/ 1036243 h 1036242"/>
                <a:gd name="connsiteX2" fmla="*/ 31820 w 31819"/>
                <a:gd name="connsiteY2" fmla="*/ 1036243 h 1036242"/>
                <a:gd name="connsiteX3" fmla="*/ 31820 w 31819"/>
                <a:gd name="connsiteY3" fmla="*/ 0 h 1036242"/>
                <a:gd name="connsiteX4" fmla="*/ 0 w 31819"/>
                <a:gd name="connsiteY4" fmla="*/ 0 h 103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6242">
                  <a:moveTo>
                    <a:pt x="0" y="0"/>
                  </a:moveTo>
                  <a:lnTo>
                    <a:pt x="0" y="1036243"/>
                  </a:lnTo>
                  <a:lnTo>
                    <a:pt x="31820" y="1036243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6CACB990-83A5-1B83-7B2D-D30CCA8A418F}"/>
                </a:ext>
              </a:extLst>
            </p:cNvPr>
            <p:cNvSpPr/>
            <p:nvPr/>
          </p:nvSpPr>
          <p:spPr>
            <a:xfrm>
              <a:off x="7489140" y="2156091"/>
              <a:ext cx="31819" cy="1054912"/>
            </a:xfrm>
            <a:custGeom>
              <a:avLst/>
              <a:gdLst>
                <a:gd name="connsiteX0" fmla="*/ 0 w 31819"/>
                <a:gd name="connsiteY0" fmla="*/ 0 h 1054912"/>
                <a:gd name="connsiteX1" fmla="*/ 0 w 31819"/>
                <a:gd name="connsiteY1" fmla="*/ 1054912 h 1054912"/>
                <a:gd name="connsiteX2" fmla="*/ 31820 w 31819"/>
                <a:gd name="connsiteY2" fmla="*/ 1054912 h 1054912"/>
                <a:gd name="connsiteX3" fmla="*/ 31820 w 31819"/>
                <a:gd name="connsiteY3" fmla="*/ 0 h 1054912"/>
                <a:gd name="connsiteX4" fmla="*/ 0 w 31819"/>
                <a:gd name="connsiteY4" fmla="*/ 0 h 1054912"/>
                <a:gd name="connsiteX5" fmla="*/ 0 w 31819"/>
                <a:gd name="connsiteY5" fmla="*/ 0 h 10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54912">
                  <a:moveTo>
                    <a:pt x="0" y="0"/>
                  </a:moveTo>
                  <a:lnTo>
                    <a:pt x="0" y="1054912"/>
                  </a:lnTo>
                  <a:lnTo>
                    <a:pt x="31820" y="1054912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B9B5D2D-DCEB-E6A2-2C22-6B3FF7809DAA}"/>
                </a:ext>
              </a:extLst>
            </p:cNvPr>
            <p:cNvSpPr/>
            <p:nvPr/>
          </p:nvSpPr>
          <p:spPr>
            <a:xfrm>
              <a:off x="7489140" y="2156091"/>
              <a:ext cx="31819" cy="1054912"/>
            </a:xfrm>
            <a:custGeom>
              <a:avLst/>
              <a:gdLst>
                <a:gd name="connsiteX0" fmla="*/ 0 w 31819"/>
                <a:gd name="connsiteY0" fmla="*/ 0 h 1054912"/>
                <a:gd name="connsiteX1" fmla="*/ 0 w 31819"/>
                <a:gd name="connsiteY1" fmla="*/ 1054912 h 1054912"/>
                <a:gd name="connsiteX2" fmla="*/ 31820 w 31819"/>
                <a:gd name="connsiteY2" fmla="*/ 1054912 h 1054912"/>
                <a:gd name="connsiteX3" fmla="*/ 31820 w 31819"/>
                <a:gd name="connsiteY3" fmla="*/ 0 h 1054912"/>
                <a:gd name="connsiteX4" fmla="*/ 0 w 31819"/>
                <a:gd name="connsiteY4" fmla="*/ 0 h 10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54912">
                  <a:moveTo>
                    <a:pt x="0" y="0"/>
                  </a:moveTo>
                  <a:lnTo>
                    <a:pt x="0" y="1054912"/>
                  </a:lnTo>
                  <a:lnTo>
                    <a:pt x="31820" y="1054912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6FA90A93-3981-6E8F-C448-3BAA14DA25D1}"/>
                </a:ext>
              </a:extLst>
            </p:cNvPr>
            <p:cNvSpPr/>
            <p:nvPr/>
          </p:nvSpPr>
          <p:spPr>
            <a:xfrm>
              <a:off x="7520959" y="2166855"/>
              <a:ext cx="31819" cy="1044147"/>
            </a:xfrm>
            <a:custGeom>
              <a:avLst/>
              <a:gdLst>
                <a:gd name="connsiteX0" fmla="*/ 0 w 31819"/>
                <a:gd name="connsiteY0" fmla="*/ 0 h 1044147"/>
                <a:gd name="connsiteX1" fmla="*/ 0 w 31819"/>
                <a:gd name="connsiteY1" fmla="*/ 1044148 h 1044147"/>
                <a:gd name="connsiteX2" fmla="*/ 31820 w 31819"/>
                <a:gd name="connsiteY2" fmla="*/ 1044148 h 1044147"/>
                <a:gd name="connsiteX3" fmla="*/ 31820 w 31819"/>
                <a:gd name="connsiteY3" fmla="*/ 0 h 1044147"/>
                <a:gd name="connsiteX4" fmla="*/ 0 w 31819"/>
                <a:gd name="connsiteY4" fmla="*/ 0 h 1044147"/>
                <a:gd name="connsiteX5" fmla="*/ 0 w 31819"/>
                <a:gd name="connsiteY5" fmla="*/ 0 h 104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4147">
                  <a:moveTo>
                    <a:pt x="0" y="0"/>
                  </a:moveTo>
                  <a:lnTo>
                    <a:pt x="0" y="1044148"/>
                  </a:lnTo>
                  <a:lnTo>
                    <a:pt x="31820" y="1044148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5A2BD401-73F3-FC22-530F-6D6641F3CE1D}"/>
                </a:ext>
              </a:extLst>
            </p:cNvPr>
            <p:cNvSpPr/>
            <p:nvPr/>
          </p:nvSpPr>
          <p:spPr>
            <a:xfrm>
              <a:off x="7520959" y="2166855"/>
              <a:ext cx="31819" cy="1044147"/>
            </a:xfrm>
            <a:custGeom>
              <a:avLst/>
              <a:gdLst>
                <a:gd name="connsiteX0" fmla="*/ 0 w 31819"/>
                <a:gd name="connsiteY0" fmla="*/ 0 h 1044147"/>
                <a:gd name="connsiteX1" fmla="*/ 0 w 31819"/>
                <a:gd name="connsiteY1" fmla="*/ 1044148 h 1044147"/>
                <a:gd name="connsiteX2" fmla="*/ 31820 w 31819"/>
                <a:gd name="connsiteY2" fmla="*/ 1044148 h 1044147"/>
                <a:gd name="connsiteX3" fmla="*/ 31820 w 31819"/>
                <a:gd name="connsiteY3" fmla="*/ 0 h 1044147"/>
                <a:gd name="connsiteX4" fmla="*/ 0 w 31819"/>
                <a:gd name="connsiteY4" fmla="*/ 0 h 104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4147">
                  <a:moveTo>
                    <a:pt x="0" y="0"/>
                  </a:moveTo>
                  <a:lnTo>
                    <a:pt x="0" y="1044148"/>
                  </a:lnTo>
                  <a:lnTo>
                    <a:pt x="31820" y="1044148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EED1E4A8-C6A3-D054-1A66-32987DDB5BFF}"/>
                </a:ext>
              </a:extLst>
            </p:cNvPr>
            <p:cNvSpPr/>
            <p:nvPr/>
          </p:nvSpPr>
          <p:spPr>
            <a:xfrm>
              <a:off x="7552779" y="2171232"/>
              <a:ext cx="31819" cy="1039771"/>
            </a:xfrm>
            <a:custGeom>
              <a:avLst/>
              <a:gdLst>
                <a:gd name="connsiteX0" fmla="*/ 0 w 31819"/>
                <a:gd name="connsiteY0" fmla="*/ 0 h 1039771"/>
                <a:gd name="connsiteX1" fmla="*/ 0 w 31819"/>
                <a:gd name="connsiteY1" fmla="*/ 1039771 h 1039771"/>
                <a:gd name="connsiteX2" fmla="*/ 31820 w 31819"/>
                <a:gd name="connsiteY2" fmla="*/ 1039771 h 1039771"/>
                <a:gd name="connsiteX3" fmla="*/ 31820 w 31819"/>
                <a:gd name="connsiteY3" fmla="*/ 0 h 1039771"/>
                <a:gd name="connsiteX4" fmla="*/ 0 w 31819"/>
                <a:gd name="connsiteY4" fmla="*/ 0 h 1039771"/>
                <a:gd name="connsiteX5" fmla="*/ 0 w 31819"/>
                <a:gd name="connsiteY5" fmla="*/ 0 h 1039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9771">
                  <a:moveTo>
                    <a:pt x="0" y="0"/>
                  </a:moveTo>
                  <a:lnTo>
                    <a:pt x="0" y="1039771"/>
                  </a:lnTo>
                  <a:lnTo>
                    <a:pt x="31820" y="1039771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A7C8C85-C5FB-5CBE-4D4C-5FBA8047F0BA}"/>
                </a:ext>
              </a:extLst>
            </p:cNvPr>
            <p:cNvSpPr/>
            <p:nvPr/>
          </p:nvSpPr>
          <p:spPr>
            <a:xfrm>
              <a:off x="7552779" y="2171232"/>
              <a:ext cx="31819" cy="1039771"/>
            </a:xfrm>
            <a:custGeom>
              <a:avLst/>
              <a:gdLst>
                <a:gd name="connsiteX0" fmla="*/ 0 w 31819"/>
                <a:gd name="connsiteY0" fmla="*/ 0 h 1039771"/>
                <a:gd name="connsiteX1" fmla="*/ 0 w 31819"/>
                <a:gd name="connsiteY1" fmla="*/ 1039771 h 1039771"/>
                <a:gd name="connsiteX2" fmla="*/ 31820 w 31819"/>
                <a:gd name="connsiteY2" fmla="*/ 1039771 h 1039771"/>
                <a:gd name="connsiteX3" fmla="*/ 31820 w 31819"/>
                <a:gd name="connsiteY3" fmla="*/ 0 h 1039771"/>
                <a:gd name="connsiteX4" fmla="*/ 0 w 31819"/>
                <a:gd name="connsiteY4" fmla="*/ 0 h 1039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9771">
                  <a:moveTo>
                    <a:pt x="0" y="0"/>
                  </a:moveTo>
                  <a:lnTo>
                    <a:pt x="0" y="1039771"/>
                  </a:lnTo>
                  <a:lnTo>
                    <a:pt x="31820" y="1039771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09DF6349-C6AE-4859-26DF-F525FAC4CD99}"/>
                </a:ext>
              </a:extLst>
            </p:cNvPr>
            <p:cNvSpPr/>
            <p:nvPr/>
          </p:nvSpPr>
          <p:spPr>
            <a:xfrm>
              <a:off x="7584599" y="2168329"/>
              <a:ext cx="31819" cy="1042673"/>
            </a:xfrm>
            <a:custGeom>
              <a:avLst/>
              <a:gdLst>
                <a:gd name="connsiteX0" fmla="*/ 0 w 31819"/>
                <a:gd name="connsiteY0" fmla="*/ 0 h 1042673"/>
                <a:gd name="connsiteX1" fmla="*/ 0 w 31819"/>
                <a:gd name="connsiteY1" fmla="*/ 1042674 h 1042673"/>
                <a:gd name="connsiteX2" fmla="*/ 31820 w 31819"/>
                <a:gd name="connsiteY2" fmla="*/ 1042674 h 1042673"/>
                <a:gd name="connsiteX3" fmla="*/ 31820 w 31819"/>
                <a:gd name="connsiteY3" fmla="*/ 0 h 1042673"/>
                <a:gd name="connsiteX4" fmla="*/ 0 w 31819"/>
                <a:gd name="connsiteY4" fmla="*/ 0 h 1042673"/>
                <a:gd name="connsiteX5" fmla="*/ 0 w 31819"/>
                <a:gd name="connsiteY5" fmla="*/ 0 h 104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2673">
                  <a:moveTo>
                    <a:pt x="0" y="0"/>
                  </a:moveTo>
                  <a:lnTo>
                    <a:pt x="0" y="1042674"/>
                  </a:lnTo>
                  <a:lnTo>
                    <a:pt x="31820" y="1042674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366640DF-FB10-F68A-EDDC-E9C62D73EAF1}"/>
                </a:ext>
              </a:extLst>
            </p:cNvPr>
            <p:cNvSpPr/>
            <p:nvPr/>
          </p:nvSpPr>
          <p:spPr>
            <a:xfrm>
              <a:off x="7584599" y="2168329"/>
              <a:ext cx="31819" cy="1042673"/>
            </a:xfrm>
            <a:custGeom>
              <a:avLst/>
              <a:gdLst>
                <a:gd name="connsiteX0" fmla="*/ 0 w 31819"/>
                <a:gd name="connsiteY0" fmla="*/ 0 h 1042673"/>
                <a:gd name="connsiteX1" fmla="*/ 0 w 31819"/>
                <a:gd name="connsiteY1" fmla="*/ 1042674 h 1042673"/>
                <a:gd name="connsiteX2" fmla="*/ 31820 w 31819"/>
                <a:gd name="connsiteY2" fmla="*/ 1042674 h 1042673"/>
                <a:gd name="connsiteX3" fmla="*/ 31820 w 31819"/>
                <a:gd name="connsiteY3" fmla="*/ 0 h 1042673"/>
                <a:gd name="connsiteX4" fmla="*/ 0 w 31819"/>
                <a:gd name="connsiteY4" fmla="*/ 0 h 104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2673">
                  <a:moveTo>
                    <a:pt x="0" y="0"/>
                  </a:moveTo>
                  <a:lnTo>
                    <a:pt x="0" y="1042674"/>
                  </a:lnTo>
                  <a:lnTo>
                    <a:pt x="31820" y="1042674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A5F6CC59-90D5-F4E8-784C-67A985F8478B}"/>
                </a:ext>
              </a:extLst>
            </p:cNvPr>
            <p:cNvSpPr/>
            <p:nvPr/>
          </p:nvSpPr>
          <p:spPr>
            <a:xfrm>
              <a:off x="7616419" y="2172662"/>
              <a:ext cx="31819" cy="1038341"/>
            </a:xfrm>
            <a:custGeom>
              <a:avLst/>
              <a:gdLst>
                <a:gd name="connsiteX0" fmla="*/ 0 w 31819"/>
                <a:gd name="connsiteY0" fmla="*/ 0 h 1038341"/>
                <a:gd name="connsiteX1" fmla="*/ 0 w 31819"/>
                <a:gd name="connsiteY1" fmla="*/ 1038341 h 1038341"/>
                <a:gd name="connsiteX2" fmla="*/ 31820 w 31819"/>
                <a:gd name="connsiteY2" fmla="*/ 1038341 h 1038341"/>
                <a:gd name="connsiteX3" fmla="*/ 31820 w 31819"/>
                <a:gd name="connsiteY3" fmla="*/ 0 h 1038341"/>
                <a:gd name="connsiteX4" fmla="*/ 0 w 31819"/>
                <a:gd name="connsiteY4" fmla="*/ 0 h 1038341"/>
                <a:gd name="connsiteX5" fmla="*/ 0 w 31819"/>
                <a:gd name="connsiteY5" fmla="*/ 0 h 103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8341">
                  <a:moveTo>
                    <a:pt x="0" y="0"/>
                  </a:moveTo>
                  <a:lnTo>
                    <a:pt x="0" y="1038341"/>
                  </a:lnTo>
                  <a:lnTo>
                    <a:pt x="31820" y="1038341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05730154-FA0D-BDEE-32A9-0DEDD957DDD6}"/>
                </a:ext>
              </a:extLst>
            </p:cNvPr>
            <p:cNvSpPr/>
            <p:nvPr/>
          </p:nvSpPr>
          <p:spPr>
            <a:xfrm>
              <a:off x="7616419" y="2172662"/>
              <a:ext cx="31819" cy="1038341"/>
            </a:xfrm>
            <a:custGeom>
              <a:avLst/>
              <a:gdLst>
                <a:gd name="connsiteX0" fmla="*/ 0 w 31819"/>
                <a:gd name="connsiteY0" fmla="*/ 0 h 1038341"/>
                <a:gd name="connsiteX1" fmla="*/ 0 w 31819"/>
                <a:gd name="connsiteY1" fmla="*/ 1038341 h 1038341"/>
                <a:gd name="connsiteX2" fmla="*/ 31820 w 31819"/>
                <a:gd name="connsiteY2" fmla="*/ 1038341 h 1038341"/>
                <a:gd name="connsiteX3" fmla="*/ 31820 w 31819"/>
                <a:gd name="connsiteY3" fmla="*/ 0 h 1038341"/>
                <a:gd name="connsiteX4" fmla="*/ 0 w 31819"/>
                <a:gd name="connsiteY4" fmla="*/ 0 h 103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8341">
                  <a:moveTo>
                    <a:pt x="0" y="0"/>
                  </a:moveTo>
                  <a:lnTo>
                    <a:pt x="0" y="1038341"/>
                  </a:lnTo>
                  <a:lnTo>
                    <a:pt x="31820" y="1038341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0A7F47D2-9CEE-CA0C-FF23-F6C241AA0730}"/>
                </a:ext>
              </a:extLst>
            </p:cNvPr>
            <p:cNvSpPr/>
            <p:nvPr/>
          </p:nvSpPr>
          <p:spPr>
            <a:xfrm>
              <a:off x="7648239" y="2182220"/>
              <a:ext cx="31828" cy="1028783"/>
            </a:xfrm>
            <a:custGeom>
              <a:avLst/>
              <a:gdLst>
                <a:gd name="connsiteX0" fmla="*/ 0 w 31828"/>
                <a:gd name="connsiteY0" fmla="*/ 0 h 1028783"/>
                <a:gd name="connsiteX1" fmla="*/ 0 w 31828"/>
                <a:gd name="connsiteY1" fmla="*/ 1028783 h 1028783"/>
                <a:gd name="connsiteX2" fmla="*/ 31828 w 31828"/>
                <a:gd name="connsiteY2" fmla="*/ 1028783 h 1028783"/>
                <a:gd name="connsiteX3" fmla="*/ 31828 w 31828"/>
                <a:gd name="connsiteY3" fmla="*/ 0 h 1028783"/>
                <a:gd name="connsiteX4" fmla="*/ 0 w 31828"/>
                <a:gd name="connsiteY4" fmla="*/ 0 h 1028783"/>
                <a:gd name="connsiteX5" fmla="*/ 0 w 31828"/>
                <a:gd name="connsiteY5" fmla="*/ 0 h 102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8" h="1028783">
                  <a:moveTo>
                    <a:pt x="0" y="0"/>
                  </a:moveTo>
                  <a:lnTo>
                    <a:pt x="0" y="1028783"/>
                  </a:lnTo>
                  <a:lnTo>
                    <a:pt x="31828" y="1028783"/>
                  </a:lnTo>
                  <a:lnTo>
                    <a:pt x="3182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3314B1B5-059F-3E57-A8D2-994F8A9B5C95}"/>
                </a:ext>
              </a:extLst>
            </p:cNvPr>
            <p:cNvSpPr/>
            <p:nvPr/>
          </p:nvSpPr>
          <p:spPr>
            <a:xfrm>
              <a:off x="7648239" y="2182220"/>
              <a:ext cx="31828" cy="1028783"/>
            </a:xfrm>
            <a:custGeom>
              <a:avLst/>
              <a:gdLst>
                <a:gd name="connsiteX0" fmla="*/ 0 w 31828"/>
                <a:gd name="connsiteY0" fmla="*/ 0 h 1028783"/>
                <a:gd name="connsiteX1" fmla="*/ 0 w 31828"/>
                <a:gd name="connsiteY1" fmla="*/ 1028783 h 1028783"/>
                <a:gd name="connsiteX2" fmla="*/ 31828 w 31828"/>
                <a:gd name="connsiteY2" fmla="*/ 1028783 h 1028783"/>
                <a:gd name="connsiteX3" fmla="*/ 31828 w 31828"/>
                <a:gd name="connsiteY3" fmla="*/ 0 h 1028783"/>
                <a:gd name="connsiteX4" fmla="*/ 0 w 31828"/>
                <a:gd name="connsiteY4" fmla="*/ 0 h 102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8" h="1028783">
                  <a:moveTo>
                    <a:pt x="0" y="0"/>
                  </a:moveTo>
                  <a:lnTo>
                    <a:pt x="0" y="1028783"/>
                  </a:lnTo>
                  <a:lnTo>
                    <a:pt x="31828" y="1028783"/>
                  </a:lnTo>
                  <a:lnTo>
                    <a:pt x="31828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93906045-569F-A878-29C9-DB1418E568EF}"/>
                </a:ext>
              </a:extLst>
            </p:cNvPr>
            <p:cNvSpPr/>
            <p:nvPr/>
          </p:nvSpPr>
          <p:spPr>
            <a:xfrm>
              <a:off x="7680067" y="2176325"/>
              <a:ext cx="31819" cy="1034678"/>
            </a:xfrm>
            <a:custGeom>
              <a:avLst/>
              <a:gdLst>
                <a:gd name="connsiteX0" fmla="*/ 0 w 31819"/>
                <a:gd name="connsiteY0" fmla="*/ 0 h 1034678"/>
                <a:gd name="connsiteX1" fmla="*/ 0 w 31819"/>
                <a:gd name="connsiteY1" fmla="*/ 1034679 h 1034678"/>
                <a:gd name="connsiteX2" fmla="*/ 31820 w 31819"/>
                <a:gd name="connsiteY2" fmla="*/ 1034679 h 1034678"/>
                <a:gd name="connsiteX3" fmla="*/ 31820 w 31819"/>
                <a:gd name="connsiteY3" fmla="*/ 0 h 1034678"/>
                <a:gd name="connsiteX4" fmla="*/ 0 w 31819"/>
                <a:gd name="connsiteY4" fmla="*/ 0 h 1034678"/>
                <a:gd name="connsiteX5" fmla="*/ 0 w 31819"/>
                <a:gd name="connsiteY5" fmla="*/ 0 h 103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4678">
                  <a:moveTo>
                    <a:pt x="0" y="0"/>
                  </a:moveTo>
                  <a:lnTo>
                    <a:pt x="0" y="1034679"/>
                  </a:lnTo>
                  <a:lnTo>
                    <a:pt x="31820" y="103467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6B79DCD3-F261-E8B9-FA59-BF5EB82299FA}"/>
                </a:ext>
              </a:extLst>
            </p:cNvPr>
            <p:cNvSpPr/>
            <p:nvPr/>
          </p:nvSpPr>
          <p:spPr>
            <a:xfrm>
              <a:off x="7680067" y="2176325"/>
              <a:ext cx="31819" cy="1034678"/>
            </a:xfrm>
            <a:custGeom>
              <a:avLst/>
              <a:gdLst>
                <a:gd name="connsiteX0" fmla="*/ 0 w 31819"/>
                <a:gd name="connsiteY0" fmla="*/ 0 h 1034678"/>
                <a:gd name="connsiteX1" fmla="*/ 0 w 31819"/>
                <a:gd name="connsiteY1" fmla="*/ 1034679 h 1034678"/>
                <a:gd name="connsiteX2" fmla="*/ 31820 w 31819"/>
                <a:gd name="connsiteY2" fmla="*/ 1034679 h 1034678"/>
                <a:gd name="connsiteX3" fmla="*/ 31820 w 31819"/>
                <a:gd name="connsiteY3" fmla="*/ 0 h 1034678"/>
                <a:gd name="connsiteX4" fmla="*/ 0 w 31819"/>
                <a:gd name="connsiteY4" fmla="*/ 0 h 103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4678">
                  <a:moveTo>
                    <a:pt x="0" y="0"/>
                  </a:moveTo>
                  <a:lnTo>
                    <a:pt x="0" y="1034679"/>
                  </a:lnTo>
                  <a:lnTo>
                    <a:pt x="31820" y="103467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B8FDE94A-0E9A-3544-FF70-6A16F2A93A35}"/>
                </a:ext>
              </a:extLst>
            </p:cNvPr>
            <p:cNvSpPr/>
            <p:nvPr/>
          </p:nvSpPr>
          <p:spPr>
            <a:xfrm>
              <a:off x="7711887" y="2157074"/>
              <a:ext cx="31819" cy="1053929"/>
            </a:xfrm>
            <a:custGeom>
              <a:avLst/>
              <a:gdLst>
                <a:gd name="connsiteX0" fmla="*/ 0 w 31819"/>
                <a:gd name="connsiteY0" fmla="*/ 0 h 1053929"/>
                <a:gd name="connsiteX1" fmla="*/ 0 w 31819"/>
                <a:gd name="connsiteY1" fmla="*/ 1053930 h 1053929"/>
                <a:gd name="connsiteX2" fmla="*/ 31820 w 31819"/>
                <a:gd name="connsiteY2" fmla="*/ 1053930 h 1053929"/>
                <a:gd name="connsiteX3" fmla="*/ 31820 w 31819"/>
                <a:gd name="connsiteY3" fmla="*/ 0 h 1053929"/>
                <a:gd name="connsiteX4" fmla="*/ 0 w 31819"/>
                <a:gd name="connsiteY4" fmla="*/ 0 h 1053929"/>
                <a:gd name="connsiteX5" fmla="*/ 0 w 31819"/>
                <a:gd name="connsiteY5" fmla="*/ 0 h 105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53929">
                  <a:moveTo>
                    <a:pt x="0" y="0"/>
                  </a:moveTo>
                  <a:lnTo>
                    <a:pt x="0" y="1053930"/>
                  </a:lnTo>
                  <a:lnTo>
                    <a:pt x="31820" y="1053930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FDB1FEF0-729B-1811-8D3B-04C3953F61A8}"/>
                </a:ext>
              </a:extLst>
            </p:cNvPr>
            <p:cNvSpPr/>
            <p:nvPr/>
          </p:nvSpPr>
          <p:spPr>
            <a:xfrm>
              <a:off x="7711887" y="2157074"/>
              <a:ext cx="31819" cy="1053929"/>
            </a:xfrm>
            <a:custGeom>
              <a:avLst/>
              <a:gdLst>
                <a:gd name="connsiteX0" fmla="*/ 0 w 31819"/>
                <a:gd name="connsiteY0" fmla="*/ 0 h 1053929"/>
                <a:gd name="connsiteX1" fmla="*/ 0 w 31819"/>
                <a:gd name="connsiteY1" fmla="*/ 1053930 h 1053929"/>
                <a:gd name="connsiteX2" fmla="*/ 31820 w 31819"/>
                <a:gd name="connsiteY2" fmla="*/ 1053930 h 1053929"/>
                <a:gd name="connsiteX3" fmla="*/ 31820 w 31819"/>
                <a:gd name="connsiteY3" fmla="*/ 0 h 1053929"/>
                <a:gd name="connsiteX4" fmla="*/ 0 w 31819"/>
                <a:gd name="connsiteY4" fmla="*/ 0 h 105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53929">
                  <a:moveTo>
                    <a:pt x="0" y="0"/>
                  </a:moveTo>
                  <a:lnTo>
                    <a:pt x="0" y="1053930"/>
                  </a:lnTo>
                  <a:lnTo>
                    <a:pt x="31820" y="1053930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58F6AFD9-9DF4-A755-8018-5BD5D30B5A80}"/>
                </a:ext>
              </a:extLst>
            </p:cNvPr>
            <p:cNvSpPr/>
            <p:nvPr/>
          </p:nvSpPr>
          <p:spPr>
            <a:xfrm>
              <a:off x="7743707" y="2174627"/>
              <a:ext cx="31819" cy="1036376"/>
            </a:xfrm>
            <a:custGeom>
              <a:avLst/>
              <a:gdLst>
                <a:gd name="connsiteX0" fmla="*/ 0 w 31819"/>
                <a:gd name="connsiteY0" fmla="*/ 0 h 1036376"/>
                <a:gd name="connsiteX1" fmla="*/ 0 w 31819"/>
                <a:gd name="connsiteY1" fmla="*/ 1036376 h 1036376"/>
                <a:gd name="connsiteX2" fmla="*/ 31820 w 31819"/>
                <a:gd name="connsiteY2" fmla="*/ 1036376 h 1036376"/>
                <a:gd name="connsiteX3" fmla="*/ 31820 w 31819"/>
                <a:gd name="connsiteY3" fmla="*/ 0 h 1036376"/>
                <a:gd name="connsiteX4" fmla="*/ 0 w 31819"/>
                <a:gd name="connsiteY4" fmla="*/ 0 h 1036376"/>
                <a:gd name="connsiteX5" fmla="*/ 0 w 31819"/>
                <a:gd name="connsiteY5" fmla="*/ 0 h 10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6376">
                  <a:moveTo>
                    <a:pt x="0" y="0"/>
                  </a:moveTo>
                  <a:lnTo>
                    <a:pt x="0" y="1036376"/>
                  </a:lnTo>
                  <a:lnTo>
                    <a:pt x="31820" y="1036376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D1A4BFD5-689B-136A-3D0F-1887E9EDA8AD}"/>
                </a:ext>
              </a:extLst>
            </p:cNvPr>
            <p:cNvSpPr/>
            <p:nvPr/>
          </p:nvSpPr>
          <p:spPr>
            <a:xfrm>
              <a:off x="7743707" y="2174627"/>
              <a:ext cx="31819" cy="1036376"/>
            </a:xfrm>
            <a:custGeom>
              <a:avLst/>
              <a:gdLst>
                <a:gd name="connsiteX0" fmla="*/ 0 w 31819"/>
                <a:gd name="connsiteY0" fmla="*/ 0 h 1036376"/>
                <a:gd name="connsiteX1" fmla="*/ 0 w 31819"/>
                <a:gd name="connsiteY1" fmla="*/ 1036376 h 1036376"/>
                <a:gd name="connsiteX2" fmla="*/ 31820 w 31819"/>
                <a:gd name="connsiteY2" fmla="*/ 1036376 h 1036376"/>
                <a:gd name="connsiteX3" fmla="*/ 31820 w 31819"/>
                <a:gd name="connsiteY3" fmla="*/ 0 h 1036376"/>
                <a:gd name="connsiteX4" fmla="*/ 0 w 31819"/>
                <a:gd name="connsiteY4" fmla="*/ 0 h 10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6376">
                  <a:moveTo>
                    <a:pt x="0" y="0"/>
                  </a:moveTo>
                  <a:lnTo>
                    <a:pt x="0" y="1036376"/>
                  </a:lnTo>
                  <a:lnTo>
                    <a:pt x="31820" y="1036376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E3530335-E309-8AB4-223F-1C0B9C7464A6}"/>
                </a:ext>
              </a:extLst>
            </p:cNvPr>
            <p:cNvSpPr/>
            <p:nvPr/>
          </p:nvSpPr>
          <p:spPr>
            <a:xfrm>
              <a:off x="7775527" y="2165069"/>
              <a:ext cx="31819" cy="1045934"/>
            </a:xfrm>
            <a:custGeom>
              <a:avLst/>
              <a:gdLst>
                <a:gd name="connsiteX0" fmla="*/ 0 w 31819"/>
                <a:gd name="connsiteY0" fmla="*/ 0 h 1045934"/>
                <a:gd name="connsiteX1" fmla="*/ 0 w 31819"/>
                <a:gd name="connsiteY1" fmla="*/ 1045935 h 1045934"/>
                <a:gd name="connsiteX2" fmla="*/ 31820 w 31819"/>
                <a:gd name="connsiteY2" fmla="*/ 1045935 h 1045934"/>
                <a:gd name="connsiteX3" fmla="*/ 31820 w 31819"/>
                <a:gd name="connsiteY3" fmla="*/ 0 h 1045934"/>
                <a:gd name="connsiteX4" fmla="*/ 0 w 31819"/>
                <a:gd name="connsiteY4" fmla="*/ 0 h 1045934"/>
                <a:gd name="connsiteX5" fmla="*/ 0 w 31819"/>
                <a:gd name="connsiteY5" fmla="*/ 0 h 1045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5934">
                  <a:moveTo>
                    <a:pt x="0" y="0"/>
                  </a:moveTo>
                  <a:lnTo>
                    <a:pt x="0" y="1045935"/>
                  </a:lnTo>
                  <a:lnTo>
                    <a:pt x="31820" y="1045935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18053160-66ED-8BD0-BA7D-DCC11B610A88}"/>
                </a:ext>
              </a:extLst>
            </p:cNvPr>
            <p:cNvSpPr/>
            <p:nvPr/>
          </p:nvSpPr>
          <p:spPr>
            <a:xfrm>
              <a:off x="7775527" y="2165069"/>
              <a:ext cx="31819" cy="1045934"/>
            </a:xfrm>
            <a:custGeom>
              <a:avLst/>
              <a:gdLst>
                <a:gd name="connsiteX0" fmla="*/ 0 w 31819"/>
                <a:gd name="connsiteY0" fmla="*/ 0 h 1045934"/>
                <a:gd name="connsiteX1" fmla="*/ 0 w 31819"/>
                <a:gd name="connsiteY1" fmla="*/ 1045935 h 1045934"/>
                <a:gd name="connsiteX2" fmla="*/ 31820 w 31819"/>
                <a:gd name="connsiteY2" fmla="*/ 1045935 h 1045934"/>
                <a:gd name="connsiteX3" fmla="*/ 31820 w 31819"/>
                <a:gd name="connsiteY3" fmla="*/ 0 h 1045934"/>
                <a:gd name="connsiteX4" fmla="*/ 0 w 31819"/>
                <a:gd name="connsiteY4" fmla="*/ 0 h 1045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5934">
                  <a:moveTo>
                    <a:pt x="0" y="0"/>
                  </a:moveTo>
                  <a:lnTo>
                    <a:pt x="0" y="1045935"/>
                  </a:lnTo>
                  <a:lnTo>
                    <a:pt x="31820" y="1045935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27FE82DE-5B52-6DB6-80D9-CAE6F06949B5}"/>
                </a:ext>
              </a:extLst>
            </p:cNvPr>
            <p:cNvSpPr/>
            <p:nvPr/>
          </p:nvSpPr>
          <p:spPr>
            <a:xfrm>
              <a:off x="7807346" y="2164935"/>
              <a:ext cx="31819" cy="1046068"/>
            </a:xfrm>
            <a:custGeom>
              <a:avLst/>
              <a:gdLst>
                <a:gd name="connsiteX0" fmla="*/ 0 w 31819"/>
                <a:gd name="connsiteY0" fmla="*/ 0 h 1046068"/>
                <a:gd name="connsiteX1" fmla="*/ 0 w 31819"/>
                <a:gd name="connsiteY1" fmla="*/ 1046069 h 1046068"/>
                <a:gd name="connsiteX2" fmla="*/ 31820 w 31819"/>
                <a:gd name="connsiteY2" fmla="*/ 1046069 h 1046068"/>
                <a:gd name="connsiteX3" fmla="*/ 31820 w 31819"/>
                <a:gd name="connsiteY3" fmla="*/ 0 h 1046068"/>
                <a:gd name="connsiteX4" fmla="*/ 0 w 31819"/>
                <a:gd name="connsiteY4" fmla="*/ 0 h 1046068"/>
                <a:gd name="connsiteX5" fmla="*/ 0 w 31819"/>
                <a:gd name="connsiteY5" fmla="*/ 0 h 104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6068">
                  <a:moveTo>
                    <a:pt x="0" y="0"/>
                  </a:moveTo>
                  <a:lnTo>
                    <a:pt x="0" y="1046069"/>
                  </a:lnTo>
                  <a:lnTo>
                    <a:pt x="31820" y="104606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ACA95ACA-D952-A1E6-DE05-CAE58EC87477}"/>
                </a:ext>
              </a:extLst>
            </p:cNvPr>
            <p:cNvSpPr/>
            <p:nvPr/>
          </p:nvSpPr>
          <p:spPr>
            <a:xfrm>
              <a:off x="7807346" y="2164935"/>
              <a:ext cx="31819" cy="1046068"/>
            </a:xfrm>
            <a:custGeom>
              <a:avLst/>
              <a:gdLst>
                <a:gd name="connsiteX0" fmla="*/ 0 w 31819"/>
                <a:gd name="connsiteY0" fmla="*/ 0 h 1046068"/>
                <a:gd name="connsiteX1" fmla="*/ 0 w 31819"/>
                <a:gd name="connsiteY1" fmla="*/ 1046069 h 1046068"/>
                <a:gd name="connsiteX2" fmla="*/ 31820 w 31819"/>
                <a:gd name="connsiteY2" fmla="*/ 1046069 h 1046068"/>
                <a:gd name="connsiteX3" fmla="*/ 31820 w 31819"/>
                <a:gd name="connsiteY3" fmla="*/ 0 h 1046068"/>
                <a:gd name="connsiteX4" fmla="*/ 0 w 31819"/>
                <a:gd name="connsiteY4" fmla="*/ 0 h 104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6068">
                  <a:moveTo>
                    <a:pt x="0" y="0"/>
                  </a:moveTo>
                  <a:lnTo>
                    <a:pt x="0" y="1046069"/>
                  </a:lnTo>
                  <a:lnTo>
                    <a:pt x="31820" y="104606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556ADF51-644D-9670-3AC8-1FF49A53DE06}"/>
                </a:ext>
              </a:extLst>
            </p:cNvPr>
            <p:cNvSpPr/>
            <p:nvPr/>
          </p:nvSpPr>
          <p:spPr>
            <a:xfrm>
              <a:off x="7839166" y="2158235"/>
              <a:ext cx="31819" cy="1052768"/>
            </a:xfrm>
            <a:custGeom>
              <a:avLst/>
              <a:gdLst>
                <a:gd name="connsiteX0" fmla="*/ 0 w 31819"/>
                <a:gd name="connsiteY0" fmla="*/ 0 h 1052768"/>
                <a:gd name="connsiteX1" fmla="*/ 0 w 31819"/>
                <a:gd name="connsiteY1" fmla="*/ 1052768 h 1052768"/>
                <a:gd name="connsiteX2" fmla="*/ 31820 w 31819"/>
                <a:gd name="connsiteY2" fmla="*/ 1052768 h 1052768"/>
                <a:gd name="connsiteX3" fmla="*/ 31820 w 31819"/>
                <a:gd name="connsiteY3" fmla="*/ 0 h 1052768"/>
                <a:gd name="connsiteX4" fmla="*/ 0 w 31819"/>
                <a:gd name="connsiteY4" fmla="*/ 0 h 1052768"/>
                <a:gd name="connsiteX5" fmla="*/ 0 w 31819"/>
                <a:gd name="connsiteY5" fmla="*/ 0 h 105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52768">
                  <a:moveTo>
                    <a:pt x="0" y="0"/>
                  </a:moveTo>
                  <a:lnTo>
                    <a:pt x="0" y="1052768"/>
                  </a:lnTo>
                  <a:lnTo>
                    <a:pt x="31820" y="1052768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1F77CB5D-457F-05B1-E9DE-2215591EC068}"/>
                </a:ext>
              </a:extLst>
            </p:cNvPr>
            <p:cNvSpPr/>
            <p:nvPr/>
          </p:nvSpPr>
          <p:spPr>
            <a:xfrm>
              <a:off x="7839166" y="2158235"/>
              <a:ext cx="31819" cy="1052768"/>
            </a:xfrm>
            <a:custGeom>
              <a:avLst/>
              <a:gdLst>
                <a:gd name="connsiteX0" fmla="*/ 0 w 31819"/>
                <a:gd name="connsiteY0" fmla="*/ 0 h 1052768"/>
                <a:gd name="connsiteX1" fmla="*/ 0 w 31819"/>
                <a:gd name="connsiteY1" fmla="*/ 1052768 h 1052768"/>
                <a:gd name="connsiteX2" fmla="*/ 31820 w 31819"/>
                <a:gd name="connsiteY2" fmla="*/ 1052768 h 1052768"/>
                <a:gd name="connsiteX3" fmla="*/ 31820 w 31819"/>
                <a:gd name="connsiteY3" fmla="*/ 0 h 1052768"/>
                <a:gd name="connsiteX4" fmla="*/ 0 w 31819"/>
                <a:gd name="connsiteY4" fmla="*/ 0 h 105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52768">
                  <a:moveTo>
                    <a:pt x="0" y="0"/>
                  </a:moveTo>
                  <a:lnTo>
                    <a:pt x="0" y="1052768"/>
                  </a:lnTo>
                  <a:lnTo>
                    <a:pt x="31820" y="1052768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0AF368A5-E191-BEBE-C221-DE37EFFA7DF0}"/>
                </a:ext>
              </a:extLst>
            </p:cNvPr>
            <p:cNvSpPr/>
            <p:nvPr/>
          </p:nvSpPr>
          <p:spPr>
            <a:xfrm>
              <a:off x="7870986" y="2170161"/>
              <a:ext cx="31819" cy="1040842"/>
            </a:xfrm>
            <a:custGeom>
              <a:avLst/>
              <a:gdLst>
                <a:gd name="connsiteX0" fmla="*/ 0 w 31819"/>
                <a:gd name="connsiteY0" fmla="*/ 0 h 1040842"/>
                <a:gd name="connsiteX1" fmla="*/ 0 w 31819"/>
                <a:gd name="connsiteY1" fmla="*/ 1040842 h 1040842"/>
                <a:gd name="connsiteX2" fmla="*/ 31820 w 31819"/>
                <a:gd name="connsiteY2" fmla="*/ 1040842 h 1040842"/>
                <a:gd name="connsiteX3" fmla="*/ 31820 w 31819"/>
                <a:gd name="connsiteY3" fmla="*/ 0 h 1040842"/>
                <a:gd name="connsiteX4" fmla="*/ 0 w 31819"/>
                <a:gd name="connsiteY4" fmla="*/ 0 h 1040842"/>
                <a:gd name="connsiteX5" fmla="*/ 0 w 31819"/>
                <a:gd name="connsiteY5" fmla="*/ 0 h 1040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0842">
                  <a:moveTo>
                    <a:pt x="0" y="0"/>
                  </a:moveTo>
                  <a:lnTo>
                    <a:pt x="0" y="1040842"/>
                  </a:lnTo>
                  <a:lnTo>
                    <a:pt x="31820" y="1040842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2B7A9F9-9464-FAAF-768A-F8269517E013}"/>
                </a:ext>
              </a:extLst>
            </p:cNvPr>
            <p:cNvSpPr/>
            <p:nvPr/>
          </p:nvSpPr>
          <p:spPr>
            <a:xfrm>
              <a:off x="7870986" y="2170161"/>
              <a:ext cx="31819" cy="1040842"/>
            </a:xfrm>
            <a:custGeom>
              <a:avLst/>
              <a:gdLst>
                <a:gd name="connsiteX0" fmla="*/ 0 w 31819"/>
                <a:gd name="connsiteY0" fmla="*/ 0 h 1040842"/>
                <a:gd name="connsiteX1" fmla="*/ 0 w 31819"/>
                <a:gd name="connsiteY1" fmla="*/ 1040842 h 1040842"/>
                <a:gd name="connsiteX2" fmla="*/ 31820 w 31819"/>
                <a:gd name="connsiteY2" fmla="*/ 1040842 h 1040842"/>
                <a:gd name="connsiteX3" fmla="*/ 31820 w 31819"/>
                <a:gd name="connsiteY3" fmla="*/ 0 h 1040842"/>
                <a:gd name="connsiteX4" fmla="*/ 0 w 31819"/>
                <a:gd name="connsiteY4" fmla="*/ 0 h 1040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0842">
                  <a:moveTo>
                    <a:pt x="0" y="0"/>
                  </a:moveTo>
                  <a:lnTo>
                    <a:pt x="0" y="1040842"/>
                  </a:lnTo>
                  <a:lnTo>
                    <a:pt x="31820" y="1040842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C6E3153-B91F-BAEF-15D6-6B60C02413FA}"/>
                </a:ext>
              </a:extLst>
            </p:cNvPr>
            <p:cNvSpPr/>
            <p:nvPr/>
          </p:nvSpPr>
          <p:spPr>
            <a:xfrm>
              <a:off x="7902806" y="2174404"/>
              <a:ext cx="31819" cy="1036599"/>
            </a:xfrm>
            <a:custGeom>
              <a:avLst/>
              <a:gdLst>
                <a:gd name="connsiteX0" fmla="*/ 0 w 31819"/>
                <a:gd name="connsiteY0" fmla="*/ 0 h 1036599"/>
                <a:gd name="connsiteX1" fmla="*/ 0 w 31819"/>
                <a:gd name="connsiteY1" fmla="*/ 1036599 h 1036599"/>
                <a:gd name="connsiteX2" fmla="*/ 31820 w 31819"/>
                <a:gd name="connsiteY2" fmla="*/ 1036599 h 1036599"/>
                <a:gd name="connsiteX3" fmla="*/ 31820 w 31819"/>
                <a:gd name="connsiteY3" fmla="*/ 0 h 1036599"/>
                <a:gd name="connsiteX4" fmla="*/ 0 w 31819"/>
                <a:gd name="connsiteY4" fmla="*/ 0 h 1036599"/>
                <a:gd name="connsiteX5" fmla="*/ 0 w 31819"/>
                <a:gd name="connsiteY5" fmla="*/ 0 h 103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6599">
                  <a:moveTo>
                    <a:pt x="0" y="0"/>
                  </a:moveTo>
                  <a:lnTo>
                    <a:pt x="0" y="1036599"/>
                  </a:lnTo>
                  <a:lnTo>
                    <a:pt x="31820" y="103659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56EE8979-E54D-1236-C4B4-0753F0B055FB}"/>
                </a:ext>
              </a:extLst>
            </p:cNvPr>
            <p:cNvSpPr/>
            <p:nvPr/>
          </p:nvSpPr>
          <p:spPr>
            <a:xfrm>
              <a:off x="7902806" y="2174404"/>
              <a:ext cx="31819" cy="1036599"/>
            </a:xfrm>
            <a:custGeom>
              <a:avLst/>
              <a:gdLst>
                <a:gd name="connsiteX0" fmla="*/ 0 w 31819"/>
                <a:gd name="connsiteY0" fmla="*/ 0 h 1036599"/>
                <a:gd name="connsiteX1" fmla="*/ 0 w 31819"/>
                <a:gd name="connsiteY1" fmla="*/ 1036599 h 1036599"/>
                <a:gd name="connsiteX2" fmla="*/ 31820 w 31819"/>
                <a:gd name="connsiteY2" fmla="*/ 1036599 h 1036599"/>
                <a:gd name="connsiteX3" fmla="*/ 31820 w 31819"/>
                <a:gd name="connsiteY3" fmla="*/ 0 h 1036599"/>
                <a:gd name="connsiteX4" fmla="*/ 0 w 31819"/>
                <a:gd name="connsiteY4" fmla="*/ 0 h 103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6599">
                  <a:moveTo>
                    <a:pt x="0" y="0"/>
                  </a:moveTo>
                  <a:lnTo>
                    <a:pt x="0" y="1036599"/>
                  </a:lnTo>
                  <a:lnTo>
                    <a:pt x="31820" y="103659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4FBE7187-9BC5-B5CF-58E9-008E3DD8E31A}"/>
                </a:ext>
              </a:extLst>
            </p:cNvPr>
            <p:cNvSpPr/>
            <p:nvPr/>
          </p:nvSpPr>
          <p:spPr>
            <a:xfrm>
              <a:off x="7934626" y="2177084"/>
              <a:ext cx="31819" cy="1033919"/>
            </a:xfrm>
            <a:custGeom>
              <a:avLst/>
              <a:gdLst>
                <a:gd name="connsiteX0" fmla="*/ 0 w 31819"/>
                <a:gd name="connsiteY0" fmla="*/ 0 h 1033919"/>
                <a:gd name="connsiteX1" fmla="*/ 0 w 31819"/>
                <a:gd name="connsiteY1" fmla="*/ 1033920 h 1033919"/>
                <a:gd name="connsiteX2" fmla="*/ 31820 w 31819"/>
                <a:gd name="connsiteY2" fmla="*/ 1033920 h 1033919"/>
                <a:gd name="connsiteX3" fmla="*/ 31820 w 31819"/>
                <a:gd name="connsiteY3" fmla="*/ 0 h 1033919"/>
                <a:gd name="connsiteX4" fmla="*/ 0 w 31819"/>
                <a:gd name="connsiteY4" fmla="*/ 0 h 1033919"/>
                <a:gd name="connsiteX5" fmla="*/ 0 w 31819"/>
                <a:gd name="connsiteY5" fmla="*/ 0 h 103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3919">
                  <a:moveTo>
                    <a:pt x="0" y="0"/>
                  </a:moveTo>
                  <a:lnTo>
                    <a:pt x="0" y="1033920"/>
                  </a:lnTo>
                  <a:lnTo>
                    <a:pt x="31820" y="1033920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42AF7E22-CAE5-C466-4096-6CB98A1F1F01}"/>
                </a:ext>
              </a:extLst>
            </p:cNvPr>
            <p:cNvSpPr/>
            <p:nvPr/>
          </p:nvSpPr>
          <p:spPr>
            <a:xfrm>
              <a:off x="7934626" y="2177084"/>
              <a:ext cx="31819" cy="1033919"/>
            </a:xfrm>
            <a:custGeom>
              <a:avLst/>
              <a:gdLst>
                <a:gd name="connsiteX0" fmla="*/ 0 w 31819"/>
                <a:gd name="connsiteY0" fmla="*/ 0 h 1033919"/>
                <a:gd name="connsiteX1" fmla="*/ 0 w 31819"/>
                <a:gd name="connsiteY1" fmla="*/ 1033920 h 1033919"/>
                <a:gd name="connsiteX2" fmla="*/ 31820 w 31819"/>
                <a:gd name="connsiteY2" fmla="*/ 1033920 h 1033919"/>
                <a:gd name="connsiteX3" fmla="*/ 31820 w 31819"/>
                <a:gd name="connsiteY3" fmla="*/ 0 h 1033919"/>
                <a:gd name="connsiteX4" fmla="*/ 0 w 31819"/>
                <a:gd name="connsiteY4" fmla="*/ 0 h 103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3919">
                  <a:moveTo>
                    <a:pt x="0" y="0"/>
                  </a:moveTo>
                  <a:lnTo>
                    <a:pt x="0" y="1033920"/>
                  </a:lnTo>
                  <a:lnTo>
                    <a:pt x="31820" y="1033920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A9B9C295-1021-2D1E-FC5B-DD7704A2FBC6}"/>
                </a:ext>
              </a:extLst>
            </p:cNvPr>
            <p:cNvSpPr/>
            <p:nvPr/>
          </p:nvSpPr>
          <p:spPr>
            <a:xfrm>
              <a:off x="7966446" y="2187401"/>
              <a:ext cx="31819" cy="1023601"/>
            </a:xfrm>
            <a:custGeom>
              <a:avLst/>
              <a:gdLst>
                <a:gd name="connsiteX0" fmla="*/ 0 w 31819"/>
                <a:gd name="connsiteY0" fmla="*/ 0 h 1023601"/>
                <a:gd name="connsiteX1" fmla="*/ 0 w 31819"/>
                <a:gd name="connsiteY1" fmla="*/ 1023602 h 1023601"/>
                <a:gd name="connsiteX2" fmla="*/ 31820 w 31819"/>
                <a:gd name="connsiteY2" fmla="*/ 1023602 h 1023601"/>
                <a:gd name="connsiteX3" fmla="*/ 31820 w 31819"/>
                <a:gd name="connsiteY3" fmla="*/ 0 h 1023601"/>
                <a:gd name="connsiteX4" fmla="*/ 0 w 31819"/>
                <a:gd name="connsiteY4" fmla="*/ 0 h 1023601"/>
                <a:gd name="connsiteX5" fmla="*/ 0 w 31819"/>
                <a:gd name="connsiteY5" fmla="*/ 0 h 10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23601">
                  <a:moveTo>
                    <a:pt x="0" y="0"/>
                  </a:moveTo>
                  <a:lnTo>
                    <a:pt x="0" y="1023602"/>
                  </a:lnTo>
                  <a:lnTo>
                    <a:pt x="31820" y="1023602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ACB6F0D7-2B3D-F0E0-C671-5B9F8CD77219}"/>
                </a:ext>
              </a:extLst>
            </p:cNvPr>
            <p:cNvSpPr/>
            <p:nvPr/>
          </p:nvSpPr>
          <p:spPr>
            <a:xfrm>
              <a:off x="7966446" y="2187401"/>
              <a:ext cx="31819" cy="1023601"/>
            </a:xfrm>
            <a:custGeom>
              <a:avLst/>
              <a:gdLst>
                <a:gd name="connsiteX0" fmla="*/ 0 w 31819"/>
                <a:gd name="connsiteY0" fmla="*/ 0 h 1023601"/>
                <a:gd name="connsiteX1" fmla="*/ 0 w 31819"/>
                <a:gd name="connsiteY1" fmla="*/ 1023602 h 1023601"/>
                <a:gd name="connsiteX2" fmla="*/ 31820 w 31819"/>
                <a:gd name="connsiteY2" fmla="*/ 1023602 h 1023601"/>
                <a:gd name="connsiteX3" fmla="*/ 31820 w 31819"/>
                <a:gd name="connsiteY3" fmla="*/ 0 h 1023601"/>
                <a:gd name="connsiteX4" fmla="*/ 0 w 31819"/>
                <a:gd name="connsiteY4" fmla="*/ 0 h 10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23601">
                  <a:moveTo>
                    <a:pt x="0" y="0"/>
                  </a:moveTo>
                  <a:lnTo>
                    <a:pt x="0" y="1023602"/>
                  </a:lnTo>
                  <a:lnTo>
                    <a:pt x="31820" y="1023602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93249DE5-7544-2C86-F469-01FDE18B53A5}"/>
                </a:ext>
              </a:extLst>
            </p:cNvPr>
            <p:cNvSpPr/>
            <p:nvPr/>
          </p:nvSpPr>
          <p:spPr>
            <a:xfrm>
              <a:off x="7998265" y="2232692"/>
              <a:ext cx="31819" cy="978311"/>
            </a:xfrm>
            <a:custGeom>
              <a:avLst/>
              <a:gdLst>
                <a:gd name="connsiteX0" fmla="*/ 0 w 31819"/>
                <a:gd name="connsiteY0" fmla="*/ 0 h 978311"/>
                <a:gd name="connsiteX1" fmla="*/ 0 w 31819"/>
                <a:gd name="connsiteY1" fmla="*/ 978312 h 978311"/>
                <a:gd name="connsiteX2" fmla="*/ 31820 w 31819"/>
                <a:gd name="connsiteY2" fmla="*/ 978312 h 978311"/>
                <a:gd name="connsiteX3" fmla="*/ 31820 w 31819"/>
                <a:gd name="connsiteY3" fmla="*/ 0 h 978311"/>
                <a:gd name="connsiteX4" fmla="*/ 0 w 31819"/>
                <a:gd name="connsiteY4" fmla="*/ 0 h 978311"/>
                <a:gd name="connsiteX5" fmla="*/ 0 w 31819"/>
                <a:gd name="connsiteY5" fmla="*/ 0 h 97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978311">
                  <a:moveTo>
                    <a:pt x="0" y="0"/>
                  </a:moveTo>
                  <a:lnTo>
                    <a:pt x="0" y="978312"/>
                  </a:lnTo>
                  <a:lnTo>
                    <a:pt x="31820" y="978312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A3CF9C92-80CF-17C7-59ED-0DF9C1544487}"/>
                </a:ext>
              </a:extLst>
            </p:cNvPr>
            <p:cNvSpPr/>
            <p:nvPr/>
          </p:nvSpPr>
          <p:spPr>
            <a:xfrm>
              <a:off x="7998265" y="2232692"/>
              <a:ext cx="31819" cy="978311"/>
            </a:xfrm>
            <a:custGeom>
              <a:avLst/>
              <a:gdLst>
                <a:gd name="connsiteX0" fmla="*/ 0 w 31819"/>
                <a:gd name="connsiteY0" fmla="*/ 0 h 978311"/>
                <a:gd name="connsiteX1" fmla="*/ 0 w 31819"/>
                <a:gd name="connsiteY1" fmla="*/ 978312 h 978311"/>
                <a:gd name="connsiteX2" fmla="*/ 31820 w 31819"/>
                <a:gd name="connsiteY2" fmla="*/ 978312 h 978311"/>
                <a:gd name="connsiteX3" fmla="*/ 31820 w 31819"/>
                <a:gd name="connsiteY3" fmla="*/ 0 h 978311"/>
                <a:gd name="connsiteX4" fmla="*/ 0 w 31819"/>
                <a:gd name="connsiteY4" fmla="*/ 0 h 97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978311">
                  <a:moveTo>
                    <a:pt x="0" y="0"/>
                  </a:moveTo>
                  <a:lnTo>
                    <a:pt x="0" y="978312"/>
                  </a:lnTo>
                  <a:lnTo>
                    <a:pt x="31820" y="978312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EF61BF26-38B0-2680-61AE-1BCB7EB111A6}"/>
                </a:ext>
              </a:extLst>
            </p:cNvPr>
            <p:cNvSpPr/>
            <p:nvPr/>
          </p:nvSpPr>
          <p:spPr>
            <a:xfrm>
              <a:off x="7121488" y="215527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80088723-5494-E0AB-26E6-41FFE6AA23E5}"/>
                </a:ext>
              </a:extLst>
            </p:cNvPr>
            <p:cNvSpPr/>
            <p:nvPr/>
          </p:nvSpPr>
          <p:spPr>
            <a:xfrm>
              <a:off x="7153316" y="2169655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B46E8317-BC43-54B3-5F82-A3AFE14DDF3A}"/>
                </a:ext>
              </a:extLst>
            </p:cNvPr>
            <p:cNvSpPr/>
            <p:nvPr/>
          </p:nvSpPr>
          <p:spPr>
            <a:xfrm>
              <a:off x="7185136" y="2174122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C19FFFD-64F1-7601-DC7C-DED453803E83}"/>
                </a:ext>
              </a:extLst>
            </p:cNvPr>
            <p:cNvSpPr/>
            <p:nvPr/>
          </p:nvSpPr>
          <p:spPr>
            <a:xfrm>
              <a:off x="7216956" y="2161124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FDCAC365-2173-496D-5C6D-E8B1087A596D}"/>
                </a:ext>
              </a:extLst>
            </p:cNvPr>
            <p:cNvSpPr/>
            <p:nvPr/>
          </p:nvSpPr>
          <p:spPr>
            <a:xfrm>
              <a:off x="7248775" y="2158668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07E61AE2-9425-56E6-9F0A-3BD3DCA8B618}"/>
                </a:ext>
              </a:extLst>
            </p:cNvPr>
            <p:cNvSpPr/>
            <p:nvPr/>
          </p:nvSpPr>
          <p:spPr>
            <a:xfrm>
              <a:off x="7280595" y="217126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7FDC5C4C-E25F-1891-CE77-C0733F082A16}"/>
                </a:ext>
              </a:extLst>
            </p:cNvPr>
            <p:cNvSpPr/>
            <p:nvPr/>
          </p:nvSpPr>
          <p:spPr>
            <a:xfrm>
              <a:off x="7312415" y="2189397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282BEBBD-1341-ED6F-892E-0FA755E4D7E3}"/>
                </a:ext>
              </a:extLst>
            </p:cNvPr>
            <p:cNvSpPr/>
            <p:nvPr/>
          </p:nvSpPr>
          <p:spPr>
            <a:xfrm>
              <a:off x="7344235" y="2177695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E54511FF-B929-82CF-A624-EED3112A7C8C}"/>
                </a:ext>
              </a:extLst>
            </p:cNvPr>
            <p:cNvSpPr/>
            <p:nvPr/>
          </p:nvSpPr>
          <p:spPr>
            <a:xfrm>
              <a:off x="7376055" y="2170414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689EE90F-AB81-AEA6-38B9-C87BE1366796}"/>
                </a:ext>
              </a:extLst>
            </p:cNvPr>
            <p:cNvSpPr/>
            <p:nvPr/>
          </p:nvSpPr>
          <p:spPr>
            <a:xfrm>
              <a:off x="7407875" y="217193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BE813C34-CD8D-9239-A49A-65A323F2A58F}"/>
                </a:ext>
              </a:extLst>
            </p:cNvPr>
            <p:cNvSpPr/>
            <p:nvPr/>
          </p:nvSpPr>
          <p:spPr>
            <a:xfrm>
              <a:off x="7439694" y="2174077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D3FE45FB-5629-2BA6-EF5F-407FD1DCB1F3}"/>
                </a:ext>
              </a:extLst>
            </p:cNvPr>
            <p:cNvSpPr/>
            <p:nvPr/>
          </p:nvSpPr>
          <p:spPr>
            <a:xfrm>
              <a:off x="7471514" y="2173049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D2DDC43F-6A57-DD1F-D4D4-A1CD43283786}"/>
                </a:ext>
              </a:extLst>
            </p:cNvPr>
            <p:cNvSpPr/>
            <p:nvPr/>
          </p:nvSpPr>
          <p:spPr>
            <a:xfrm>
              <a:off x="7503343" y="2154380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AE848F54-A6C7-663A-00CE-59DCBFC17213}"/>
                </a:ext>
              </a:extLst>
            </p:cNvPr>
            <p:cNvSpPr/>
            <p:nvPr/>
          </p:nvSpPr>
          <p:spPr>
            <a:xfrm>
              <a:off x="7535162" y="2165144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B16742B1-545A-1AB3-4B68-0BCD30660492}"/>
                </a:ext>
              </a:extLst>
            </p:cNvPr>
            <p:cNvSpPr/>
            <p:nvPr/>
          </p:nvSpPr>
          <p:spPr>
            <a:xfrm>
              <a:off x="7566982" y="2169521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6AC7D663-C405-0C97-F282-FFAFD24D113D}"/>
                </a:ext>
              </a:extLst>
            </p:cNvPr>
            <p:cNvSpPr/>
            <p:nvPr/>
          </p:nvSpPr>
          <p:spPr>
            <a:xfrm>
              <a:off x="7598802" y="2166618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8BEB8BF6-1517-CA0F-E662-DF7803FD937F}"/>
                </a:ext>
              </a:extLst>
            </p:cNvPr>
            <p:cNvSpPr/>
            <p:nvPr/>
          </p:nvSpPr>
          <p:spPr>
            <a:xfrm>
              <a:off x="7630622" y="2170951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81A0D767-0C6F-C846-96AB-C96EC429DD48}"/>
                </a:ext>
              </a:extLst>
            </p:cNvPr>
            <p:cNvSpPr/>
            <p:nvPr/>
          </p:nvSpPr>
          <p:spPr>
            <a:xfrm>
              <a:off x="7662442" y="2180509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A0610B02-597F-214F-7226-C90E83C9FF3D}"/>
                </a:ext>
              </a:extLst>
            </p:cNvPr>
            <p:cNvSpPr/>
            <p:nvPr/>
          </p:nvSpPr>
          <p:spPr>
            <a:xfrm>
              <a:off x="7694262" y="217461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37274E3C-BEEF-1D4F-A6EC-3B341B8A07AD}"/>
                </a:ext>
              </a:extLst>
            </p:cNvPr>
            <p:cNvSpPr/>
            <p:nvPr/>
          </p:nvSpPr>
          <p:spPr>
            <a:xfrm>
              <a:off x="7726081" y="2155362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40301F8C-4587-FB67-090C-038D66887F64}"/>
                </a:ext>
              </a:extLst>
            </p:cNvPr>
            <p:cNvSpPr/>
            <p:nvPr/>
          </p:nvSpPr>
          <p:spPr>
            <a:xfrm>
              <a:off x="7757901" y="2172916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040AFAF4-0DBD-02B7-E5BB-2309583BC9B9}"/>
                </a:ext>
              </a:extLst>
            </p:cNvPr>
            <p:cNvSpPr/>
            <p:nvPr/>
          </p:nvSpPr>
          <p:spPr>
            <a:xfrm>
              <a:off x="7789721" y="2163357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FDC3EB44-C092-2D60-B9DF-655DE132861A}"/>
                </a:ext>
              </a:extLst>
            </p:cNvPr>
            <p:cNvSpPr/>
            <p:nvPr/>
          </p:nvSpPr>
          <p:spPr>
            <a:xfrm>
              <a:off x="7821541" y="216322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6B47D19A-C624-0FAD-3E20-06791751328E}"/>
                </a:ext>
              </a:extLst>
            </p:cNvPr>
            <p:cNvSpPr/>
            <p:nvPr/>
          </p:nvSpPr>
          <p:spPr>
            <a:xfrm>
              <a:off x="7853369" y="2156524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09D5A02F-DFCD-A27C-B066-68FFE0B1C620}"/>
                </a:ext>
              </a:extLst>
            </p:cNvPr>
            <p:cNvSpPr/>
            <p:nvPr/>
          </p:nvSpPr>
          <p:spPr>
            <a:xfrm>
              <a:off x="7885189" y="2168450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4AB69FB4-5114-D56C-21BD-9A5EC9C45BA0}"/>
                </a:ext>
              </a:extLst>
            </p:cNvPr>
            <p:cNvSpPr/>
            <p:nvPr/>
          </p:nvSpPr>
          <p:spPr>
            <a:xfrm>
              <a:off x="7917009" y="217269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6E053940-39B3-2346-7437-257664AA445D}"/>
                </a:ext>
              </a:extLst>
            </p:cNvPr>
            <p:cNvSpPr/>
            <p:nvPr/>
          </p:nvSpPr>
          <p:spPr>
            <a:xfrm>
              <a:off x="7948829" y="2175372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AA24495A-D478-4D46-AD37-9EC382358050}"/>
                </a:ext>
              </a:extLst>
            </p:cNvPr>
            <p:cNvSpPr/>
            <p:nvPr/>
          </p:nvSpPr>
          <p:spPr>
            <a:xfrm>
              <a:off x="7980649" y="2185690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D5A983DB-5533-AA1F-239E-0D8191CF6C39}"/>
                </a:ext>
              </a:extLst>
            </p:cNvPr>
            <p:cNvSpPr/>
            <p:nvPr/>
          </p:nvSpPr>
          <p:spPr>
            <a:xfrm>
              <a:off x="8012468" y="2230981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D4D9625A-19D7-B8E9-6C64-FD73D95BC4FF}"/>
              </a:ext>
            </a:extLst>
          </p:cNvPr>
          <p:cNvGrpSpPr/>
          <p:nvPr/>
        </p:nvGrpSpPr>
        <p:grpSpPr>
          <a:xfrm>
            <a:off x="7164288" y="3693057"/>
            <a:ext cx="1918840" cy="1279227"/>
            <a:chOff x="7164288" y="3693057"/>
            <a:chExt cx="1918840" cy="1279227"/>
          </a:xfrm>
        </p:grpSpPr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1FCBA80E-A579-3D6C-0ACF-04BA09578BAD}"/>
                </a:ext>
              </a:extLst>
            </p:cNvPr>
            <p:cNvSpPr/>
            <p:nvPr/>
          </p:nvSpPr>
          <p:spPr>
            <a:xfrm>
              <a:off x="7164288" y="3693057"/>
              <a:ext cx="1918840" cy="1279227"/>
            </a:xfrm>
            <a:custGeom>
              <a:avLst/>
              <a:gdLst>
                <a:gd name="connsiteX0" fmla="*/ 0 w 1918840"/>
                <a:gd name="connsiteY0" fmla="*/ 1279227 h 1279227"/>
                <a:gd name="connsiteX1" fmla="*/ 1918840 w 1918840"/>
                <a:gd name="connsiteY1" fmla="*/ 1279227 h 1279227"/>
                <a:gd name="connsiteX2" fmla="*/ 1918840 w 1918840"/>
                <a:gd name="connsiteY2" fmla="*/ 0 h 1279227"/>
                <a:gd name="connsiteX3" fmla="*/ 0 w 1918840"/>
                <a:gd name="connsiteY3" fmla="*/ 0 h 127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8840" h="1279227">
                  <a:moveTo>
                    <a:pt x="0" y="1279227"/>
                  </a:moveTo>
                  <a:lnTo>
                    <a:pt x="1918840" y="1279227"/>
                  </a:lnTo>
                  <a:lnTo>
                    <a:pt x="19188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D0FFFF6B-00AB-6E0D-73FC-BB0871DEFF70}"/>
                </a:ext>
              </a:extLst>
            </p:cNvPr>
            <p:cNvSpPr/>
            <p:nvPr/>
          </p:nvSpPr>
          <p:spPr>
            <a:xfrm>
              <a:off x="7608728" y="3730829"/>
              <a:ext cx="1436630" cy="1062090"/>
            </a:xfrm>
            <a:custGeom>
              <a:avLst/>
              <a:gdLst>
                <a:gd name="connsiteX0" fmla="*/ 0 w 1436630"/>
                <a:gd name="connsiteY0" fmla="*/ 1062091 h 1062090"/>
                <a:gd name="connsiteX1" fmla="*/ 1436631 w 1436630"/>
                <a:gd name="connsiteY1" fmla="*/ 1062091 h 1062090"/>
                <a:gd name="connsiteX2" fmla="*/ 1436631 w 1436630"/>
                <a:gd name="connsiteY2" fmla="*/ 0 h 1062090"/>
                <a:gd name="connsiteX3" fmla="*/ 0 w 1436630"/>
                <a:gd name="connsiteY3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630" h="1062090">
                  <a:moveTo>
                    <a:pt x="0" y="1062091"/>
                  </a:moveTo>
                  <a:lnTo>
                    <a:pt x="1436631" y="1062091"/>
                  </a:lnTo>
                  <a:lnTo>
                    <a:pt x="14366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7F3032FF-55D9-22B6-D2F5-19F3C4F82A5F}"/>
                </a:ext>
              </a:extLst>
            </p:cNvPr>
            <p:cNvSpPr/>
            <p:nvPr/>
          </p:nvSpPr>
          <p:spPr>
            <a:xfrm>
              <a:off x="7687745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867326DF-1916-63CD-22DB-977FE8203284}"/>
                </a:ext>
              </a:extLst>
            </p:cNvPr>
            <p:cNvSpPr/>
            <p:nvPr/>
          </p:nvSpPr>
          <p:spPr>
            <a:xfrm>
              <a:off x="8007394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2A4C618D-73C8-D684-DD28-B8FA0983689E}"/>
                </a:ext>
              </a:extLst>
            </p:cNvPr>
            <p:cNvSpPr/>
            <p:nvPr/>
          </p:nvSpPr>
          <p:spPr>
            <a:xfrm>
              <a:off x="8327041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89316C32-B804-B807-4BA5-933FB6CF85D8}"/>
                </a:ext>
              </a:extLst>
            </p:cNvPr>
            <p:cNvSpPr/>
            <p:nvPr/>
          </p:nvSpPr>
          <p:spPr>
            <a:xfrm>
              <a:off x="8646687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72965E18-AB8F-4D4A-2F54-60C198DC717A}"/>
                </a:ext>
              </a:extLst>
            </p:cNvPr>
            <p:cNvSpPr/>
            <p:nvPr/>
          </p:nvSpPr>
          <p:spPr>
            <a:xfrm>
              <a:off x="8966334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63E033DC-39B5-8243-7D30-CA039B5A2538}"/>
                </a:ext>
              </a:extLst>
            </p:cNvPr>
            <p:cNvSpPr/>
            <p:nvPr/>
          </p:nvSpPr>
          <p:spPr>
            <a:xfrm>
              <a:off x="7608728" y="4792920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58291F51-13C7-32C5-7A35-0CA322CB479F}"/>
                </a:ext>
              </a:extLst>
            </p:cNvPr>
            <p:cNvSpPr/>
            <p:nvPr/>
          </p:nvSpPr>
          <p:spPr>
            <a:xfrm>
              <a:off x="7687745" y="4777809"/>
              <a:ext cx="799" cy="15110"/>
            </a:xfrm>
            <a:custGeom>
              <a:avLst/>
              <a:gdLst>
                <a:gd name="connsiteX0" fmla="*/ 0 w 799"/>
                <a:gd name="connsiteY0" fmla="*/ 15111 h 15110"/>
                <a:gd name="connsiteX1" fmla="*/ 0 w 799"/>
                <a:gd name="connsiteY1" fmla="*/ 0 h 1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10">
                  <a:moveTo>
                    <a:pt x="0" y="1511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E5B0B2C2-EE6C-7BC7-E0C7-FA4552E9FCE0}"/>
                </a:ext>
              </a:extLst>
            </p:cNvPr>
            <p:cNvSpPr/>
            <p:nvPr/>
          </p:nvSpPr>
          <p:spPr>
            <a:xfrm>
              <a:off x="8007394" y="4777809"/>
              <a:ext cx="799" cy="15110"/>
            </a:xfrm>
            <a:custGeom>
              <a:avLst/>
              <a:gdLst>
                <a:gd name="connsiteX0" fmla="*/ 0 w 799"/>
                <a:gd name="connsiteY0" fmla="*/ 15111 h 15110"/>
                <a:gd name="connsiteX1" fmla="*/ 0 w 799"/>
                <a:gd name="connsiteY1" fmla="*/ 0 h 1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10">
                  <a:moveTo>
                    <a:pt x="0" y="1511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7867EE88-095C-0A09-EB7D-30CC50E7D5F2}"/>
                </a:ext>
              </a:extLst>
            </p:cNvPr>
            <p:cNvSpPr/>
            <p:nvPr/>
          </p:nvSpPr>
          <p:spPr>
            <a:xfrm>
              <a:off x="8327041" y="4777809"/>
              <a:ext cx="799" cy="15110"/>
            </a:xfrm>
            <a:custGeom>
              <a:avLst/>
              <a:gdLst>
                <a:gd name="connsiteX0" fmla="*/ 0 w 799"/>
                <a:gd name="connsiteY0" fmla="*/ 15111 h 15110"/>
                <a:gd name="connsiteX1" fmla="*/ 0 w 799"/>
                <a:gd name="connsiteY1" fmla="*/ 0 h 1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10">
                  <a:moveTo>
                    <a:pt x="0" y="1511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0152705F-E006-47F0-56F7-E6D7AA789327}"/>
                </a:ext>
              </a:extLst>
            </p:cNvPr>
            <p:cNvSpPr/>
            <p:nvPr/>
          </p:nvSpPr>
          <p:spPr>
            <a:xfrm>
              <a:off x="8646687" y="4777809"/>
              <a:ext cx="799" cy="15110"/>
            </a:xfrm>
            <a:custGeom>
              <a:avLst/>
              <a:gdLst>
                <a:gd name="connsiteX0" fmla="*/ 0 w 799"/>
                <a:gd name="connsiteY0" fmla="*/ 15111 h 15110"/>
                <a:gd name="connsiteX1" fmla="*/ 0 w 799"/>
                <a:gd name="connsiteY1" fmla="*/ 0 h 1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10">
                  <a:moveTo>
                    <a:pt x="0" y="1511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A1E565D2-4D0D-94B0-7E96-75DF49602F44}"/>
                </a:ext>
              </a:extLst>
            </p:cNvPr>
            <p:cNvSpPr/>
            <p:nvPr/>
          </p:nvSpPr>
          <p:spPr>
            <a:xfrm>
              <a:off x="8966334" y="4777809"/>
              <a:ext cx="799" cy="15110"/>
            </a:xfrm>
            <a:custGeom>
              <a:avLst/>
              <a:gdLst>
                <a:gd name="connsiteX0" fmla="*/ 0 w 799"/>
                <a:gd name="connsiteY0" fmla="*/ 15111 h 15110"/>
                <a:gd name="connsiteX1" fmla="*/ 0 w 799"/>
                <a:gd name="connsiteY1" fmla="*/ 0 h 1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10">
                  <a:moveTo>
                    <a:pt x="0" y="1511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2C7FE64A-81D5-3BD9-F9E4-F3FCF8CDDE15}"/>
                </a:ext>
              </a:extLst>
            </p:cNvPr>
            <p:cNvSpPr/>
            <p:nvPr/>
          </p:nvSpPr>
          <p:spPr>
            <a:xfrm>
              <a:off x="7623472" y="4845168"/>
              <a:ext cx="41520" cy="5508"/>
            </a:xfrm>
            <a:custGeom>
              <a:avLst/>
              <a:gdLst>
                <a:gd name="connsiteX0" fmla="*/ 0 w 41520"/>
                <a:gd name="connsiteY0" fmla="*/ 0 h 5508"/>
                <a:gd name="connsiteX1" fmla="*/ 41520 w 41520"/>
                <a:gd name="connsiteY1" fmla="*/ 0 h 5508"/>
                <a:gd name="connsiteX2" fmla="*/ 41520 w 41520"/>
                <a:gd name="connsiteY2" fmla="*/ 5509 h 5508"/>
                <a:gd name="connsiteX3" fmla="*/ 0 w 41520"/>
                <a:gd name="connsiteY3" fmla="*/ 5509 h 5508"/>
                <a:gd name="connsiteX4" fmla="*/ 0 w 41520"/>
                <a:gd name="connsiteY4" fmla="*/ 0 h 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0" h="5508">
                  <a:moveTo>
                    <a:pt x="0" y="0"/>
                  </a:moveTo>
                  <a:lnTo>
                    <a:pt x="41520" y="0"/>
                  </a:lnTo>
                  <a:lnTo>
                    <a:pt x="41520" y="5509"/>
                  </a:lnTo>
                  <a:lnTo>
                    <a:pt x="0" y="5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73BE9F46-70DD-9EBC-F732-A546EFB0372C}"/>
                </a:ext>
              </a:extLst>
            </p:cNvPr>
            <p:cNvSpPr/>
            <p:nvPr/>
          </p:nvSpPr>
          <p:spPr>
            <a:xfrm>
              <a:off x="7675259" y="4820359"/>
              <a:ext cx="35237" cy="48354"/>
            </a:xfrm>
            <a:custGeom>
              <a:avLst/>
              <a:gdLst>
                <a:gd name="connsiteX0" fmla="*/ 21829 w 35237"/>
                <a:gd name="connsiteY0" fmla="*/ 5701 h 48354"/>
                <a:gd name="connsiteX1" fmla="*/ 5311 w 35237"/>
                <a:gd name="connsiteY1" fmla="*/ 31517 h 48354"/>
                <a:gd name="connsiteX2" fmla="*/ 21829 w 35237"/>
                <a:gd name="connsiteY2" fmla="*/ 31517 h 48354"/>
                <a:gd name="connsiteX3" fmla="*/ 21829 w 35237"/>
                <a:gd name="connsiteY3" fmla="*/ 5701 h 48354"/>
                <a:gd name="connsiteX4" fmla="*/ 20113 w 35237"/>
                <a:gd name="connsiteY4" fmla="*/ 0 h 48354"/>
                <a:gd name="connsiteX5" fmla="*/ 28339 w 35237"/>
                <a:gd name="connsiteY5" fmla="*/ 0 h 48354"/>
                <a:gd name="connsiteX6" fmla="*/ 28339 w 35237"/>
                <a:gd name="connsiteY6" fmla="*/ 31517 h 48354"/>
                <a:gd name="connsiteX7" fmla="*/ 35238 w 35237"/>
                <a:gd name="connsiteY7" fmla="*/ 31517 h 48354"/>
                <a:gd name="connsiteX8" fmla="*/ 35238 w 35237"/>
                <a:gd name="connsiteY8" fmla="*/ 36954 h 48354"/>
                <a:gd name="connsiteX9" fmla="*/ 28339 w 35237"/>
                <a:gd name="connsiteY9" fmla="*/ 36954 h 48354"/>
                <a:gd name="connsiteX10" fmla="*/ 28339 w 35237"/>
                <a:gd name="connsiteY10" fmla="*/ 48355 h 48354"/>
                <a:gd name="connsiteX11" fmla="*/ 21829 w 35237"/>
                <a:gd name="connsiteY11" fmla="*/ 48355 h 48354"/>
                <a:gd name="connsiteX12" fmla="*/ 21829 w 35237"/>
                <a:gd name="connsiteY12" fmla="*/ 36954 h 48354"/>
                <a:gd name="connsiteX13" fmla="*/ 0 w 35237"/>
                <a:gd name="connsiteY13" fmla="*/ 36954 h 48354"/>
                <a:gd name="connsiteX14" fmla="*/ 0 w 35237"/>
                <a:gd name="connsiteY14" fmla="*/ 30638 h 48354"/>
                <a:gd name="connsiteX15" fmla="*/ 20113 w 35237"/>
                <a:gd name="connsiteY15" fmla="*/ 0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37" h="48354">
                  <a:moveTo>
                    <a:pt x="21829" y="5701"/>
                  </a:moveTo>
                  <a:lnTo>
                    <a:pt x="5311" y="31517"/>
                  </a:lnTo>
                  <a:lnTo>
                    <a:pt x="21829" y="31517"/>
                  </a:lnTo>
                  <a:lnTo>
                    <a:pt x="21829" y="5701"/>
                  </a:lnTo>
                  <a:moveTo>
                    <a:pt x="20113" y="0"/>
                  </a:moveTo>
                  <a:lnTo>
                    <a:pt x="28339" y="0"/>
                  </a:lnTo>
                  <a:lnTo>
                    <a:pt x="28339" y="31517"/>
                  </a:lnTo>
                  <a:lnTo>
                    <a:pt x="35238" y="31517"/>
                  </a:lnTo>
                  <a:lnTo>
                    <a:pt x="35238" y="36954"/>
                  </a:lnTo>
                  <a:lnTo>
                    <a:pt x="28339" y="36954"/>
                  </a:lnTo>
                  <a:lnTo>
                    <a:pt x="28339" y="48355"/>
                  </a:lnTo>
                  <a:lnTo>
                    <a:pt x="21829" y="48355"/>
                  </a:lnTo>
                  <a:lnTo>
                    <a:pt x="21829" y="36954"/>
                  </a:lnTo>
                  <a:lnTo>
                    <a:pt x="0" y="36954"/>
                  </a:lnTo>
                  <a:lnTo>
                    <a:pt x="0" y="30638"/>
                  </a:lnTo>
                  <a:lnTo>
                    <a:pt x="20113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96C9231D-5632-F47A-C4F5-3E3F747E5D82}"/>
                </a:ext>
              </a:extLst>
            </p:cNvPr>
            <p:cNvSpPr/>
            <p:nvPr/>
          </p:nvSpPr>
          <p:spPr>
            <a:xfrm>
              <a:off x="7718594" y="4819488"/>
              <a:ext cx="33423" cy="50161"/>
            </a:xfrm>
            <a:custGeom>
              <a:avLst/>
              <a:gdLst>
                <a:gd name="connsiteX0" fmla="*/ 16711 w 33423"/>
                <a:gd name="connsiteY0" fmla="*/ 5181 h 50161"/>
                <a:gd name="connsiteX1" fmla="*/ 9101 w 33423"/>
                <a:gd name="connsiteY1" fmla="*/ 10170 h 50161"/>
                <a:gd name="connsiteX2" fmla="*/ 6574 w 33423"/>
                <a:gd name="connsiteY2" fmla="*/ 25097 h 50161"/>
                <a:gd name="connsiteX3" fmla="*/ 9101 w 33423"/>
                <a:gd name="connsiteY3" fmla="*/ 40032 h 50161"/>
                <a:gd name="connsiteX4" fmla="*/ 16711 w 33423"/>
                <a:gd name="connsiteY4" fmla="*/ 44981 h 50161"/>
                <a:gd name="connsiteX5" fmla="*/ 24323 w 33423"/>
                <a:gd name="connsiteY5" fmla="*/ 40032 h 50161"/>
                <a:gd name="connsiteX6" fmla="*/ 26881 w 33423"/>
                <a:gd name="connsiteY6" fmla="*/ 25097 h 50161"/>
                <a:gd name="connsiteX7" fmla="*/ 24323 w 33423"/>
                <a:gd name="connsiteY7" fmla="*/ 10170 h 50161"/>
                <a:gd name="connsiteX8" fmla="*/ 16711 w 33423"/>
                <a:gd name="connsiteY8" fmla="*/ 5181 h 50161"/>
                <a:gd name="connsiteX9" fmla="*/ 16711 w 33423"/>
                <a:gd name="connsiteY9" fmla="*/ 0 h 50161"/>
                <a:gd name="connsiteX10" fmla="*/ 29116 w 33423"/>
                <a:gd name="connsiteY10" fmla="*/ 6444 h 50161"/>
                <a:gd name="connsiteX11" fmla="*/ 33424 w 33423"/>
                <a:gd name="connsiteY11" fmla="*/ 25097 h 50161"/>
                <a:gd name="connsiteX12" fmla="*/ 29116 w 33423"/>
                <a:gd name="connsiteY12" fmla="*/ 43750 h 50161"/>
                <a:gd name="connsiteX13" fmla="*/ 16711 w 33423"/>
                <a:gd name="connsiteY13" fmla="*/ 50162 h 50161"/>
                <a:gd name="connsiteX14" fmla="*/ 4275 w 33423"/>
                <a:gd name="connsiteY14" fmla="*/ 43750 h 50161"/>
                <a:gd name="connsiteX15" fmla="*/ 0 w 33423"/>
                <a:gd name="connsiteY15" fmla="*/ 25097 h 50161"/>
                <a:gd name="connsiteX16" fmla="*/ 4275 w 33423"/>
                <a:gd name="connsiteY16" fmla="*/ 6444 h 50161"/>
                <a:gd name="connsiteX17" fmla="*/ 16711 w 33423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1">
                  <a:moveTo>
                    <a:pt x="16711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45"/>
                    <a:pt x="6574" y="25097"/>
                  </a:cubicBezTo>
                  <a:cubicBezTo>
                    <a:pt x="6574" y="31725"/>
                    <a:pt x="7416" y="36706"/>
                    <a:pt x="9101" y="40032"/>
                  </a:cubicBezTo>
                  <a:cubicBezTo>
                    <a:pt x="10806" y="43334"/>
                    <a:pt x="13343" y="44981"/>
                    <a:pt x="16711" y="44981"/>
                  </a:cubicBezTo>
                  <a:cubicBezTo>
                    <a:pt x="20101" y="44981"/>
                    <a:pt x="22638" y="43334"/>
                    <a:pt x="24323" y="40032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45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1" y="5181"/>
                  </a:cubicBezTo>
                  <a:moveTo>
                    <a:pt x="16711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2"/>
                    <a:pt x="33424" y="16934"/>
                    <a:pt x="33424" y="25097"/>
                  </a:cubicBezTo>
                  <a:cubicBezTo>
                    <a:pt x="33424" y="33236"/>
                    <a:pt x="31988" y="39456"/>
                    <a:pt x="29116" y="43750"/>
                  </a:cubicBezTo>
                  <a:cubicBezTo>
                    <a:pt x="26266" y="48027"/>
                    <a:pt x="22131" y="50162"/>
                    <a:pt x="16711" y="50162"/>
                  </a:cubicBezTo>
                  <a:cubicBezTo>
                    <a:pt x="11292" y="50162"/>
                    <a:pt x="7147" y="48027"/>
                    <a:pt x="4275" y="43750"/>
                  </a:cubicBezTo>
                  <a:cubicBezTo>
                    <a:pt x="1425" y="39456"/>
                    <a:pt x="0" y="33236"/>
                    <a:pt x="0" y="25097"/>
                  </a:cubicBezTo>
                  <a:cubicBezTo>
                    <a:pt x="0" y="16934"/>
                    <a:pt x="1425" y="10722"/>
                    <a:pt x="4275" y="6444"/>
                  </a:cubicBezTo>
                  <a:cubicBezTo>
                    <a:pt x="7147" y="2151"/>
                    <a:pt x="11292" y="0"/>
                    <a:pt x="16711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D1E61F56-65B6-9C47-8519-55C19CD9448F}"/>
                </a:ext>
              </a:extLst>
            </p:cNvPr>
            <p:cNvSpPr/>
            <p:nvPr/>
          </p:nvSpPr>
          <p:spPr>
            <a:xfrm>
              <a:off x="7943120" y="4845168"/>
              <a:ext cx="41519" cy="5508"/>
            </a:xfrm>
            <a:custGeom>
              <a:avLst/>
              <a:gdLst>
                <a:gd name="connsiteX0" fmla="*/ 0 w 41519"/>
                <a:gd name="connsiteY0" fmla="*/ 0 h 5508"/>
                <a:gd name="connsiteX1" fmla="*/ 41520 w 41519"/>
                <a:gd name="connsiteY1" fmla="*/ 0 h 5508"/>
                <a:gd name="connsiteX2" fmla="*/ 41520 w 41519"/>
                <a:gd name="connsiteY2" fmla="*/ 5509 h 5508"/>
                <a:gd name="connsiteX3" fmla="*/ 0 w 41519"/>
                <a:gd name="connsiteY3" fmla="*/ 5509 h 5508"/>
                <a:gd name="connsiteX4" fmla="*/ 0 w 41519"/>
                <a:gd name="connsiteY4" fmla="*/ 0 h 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9" h="5508">
                  <a:moveTo>
                    <a:pt x="0" y="0"/>
                  </a:moveTo>
                  <a:lnTo>
                    <a:pt x="41520" y="0"/>
                  </a:lnTo>
                  <a:lnTo>
                    <a:pt x="41520" y="5509"/>
                  </a:lnTo>
                  <a:lnTo>
                    <a:pt x="0" y="5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C65DDDCD-3E78-E5A0-FE22-710D0E4F4919}"/>
                </a:ext>
              </a:extLst>
            </p:cNvPr>
            <p:cNvSpPr/>
            <p:nvPr/>
          </p:nvSpPr>
          <p:spPr>
            <a:xfrm>
              <a:off x="7996528" y="4819488"/>
              <a:ext cx="30701" cy="49226"/>
            </a:xfrm>
            <a:custGeom>
              <a:avLst/>
              <a:gdLst>
                <a:gd name="connsiteX0" fmla="*/ 7867 w 30701"/>
                <a:gd name="connsiteY0" fmla="*/ 43718 h 49226"/>
                <a:gd name="connsiteX1" fmla="*/ 30701 w 30701"/>
                <a:gd name="connsiteY1" fmla="*/ 43718 h 49226"/>
                <a:gd name="connsiteX2" fmla="*/ 30701 w 30701"/>
                <a:gd name="connsiteY2" fmla="*/ 49226 h 49226"/>
                <a:gd name="connsiteX3" fmla="*/ 0 w 30701"/>
                <a:gd name="connsiteY3" fmla="*/ 49226 h 49226"/>
                <a:gd name="connsiteX4" fmla="*/ 0 w 30701"/>
                <a:gd name="connsiteY4" fmla="*/ 43718 h 49226"/>
                <a:gd name="connsiteX5" fmla="*/ 10138 w 30701"/>
                <a:gd name="connsiteY5" fmla="*/ 33388 h 49226"/>
                <a:gd name="connsiteX6" fmla="*/ 18229 w 30701"/>
                <a:gd name="connsiteY6" fmla="*/ 25001 h 49226"/>
                <a:gd name="connsiteX7" fmla="*/ 22602 w 30701"/>
                <a:gd name="connsiteY7" fmla="*/ 19044 h 49226"/>
                <a:gd name="connsiteX8" fmla="*/ 23866 w 30701"/>
                <a:gd name="connsiteY8" fmla="*/ 14215 h 49226"/>
                <a:gd name="connsiteX9" fmla="*/ 21147 w 30701"/>
                <a:gd name="connsiteY9" fmla="*/ 7931 h 49226"/>
                <a:gd name="connsiteX10" fmla="*/ 14119 w 30701"/>
                <a:gd name="connsiteY10" fmla="*/ 5501 h 49226"/>
                <a:gd name="connsiteX11" fmla="*/ 7611 w 30701"/>
                <a:gd name="connsiteY11" fmla="*/ 6572 h 49226"/>
                <a:gd name="connsiteX12" fmla="*/ 320 w 30701"/>
                <a:gd name="connsiteY12" fmla="*/ 9810 h 49226"/>
                <a:gd name="connsiteX13" fmla="*/ 320 w 30701"/>
                <a:gd name="connsiteY13" fmla="*/ 3206 h 49226"/>
                <a:gd name="connsiteX14" fmla="*/ 7707 w 30701"/>
                <a:gd name="connsiteY14" fmla="*/ 808 h 49226"/>
                <a:gd name="connsiteX15" fmla="*/ 13992 w 30701"/>
                <a:gd name="connsiteY15" fmla="*/ 0 h 49226"/>
                <a:gd name="connsiteX16" fmla="*/ 25976 w 30701"/>
                <a:gd name="connsiteY16" fmla="*/ 3758 h 49226"/>
                <a:gd name="connsiteX17" fmla="*/ 30446 w 30701"/>
                <a:gd name="connsiteY17" fmla="*/ 13792 h 49226"/>
                <a:gd name="connsiteX18" fmla="*/ 29310 w 30701"/>
                <a:gd name="connsiteY18" fmla="*/ 19460 h 49226"/>
                <a:gd name="connsiteX19" fmla="*/ 25265 w 30701"/>
                <a:gd name="connsiteY19" fmla="*/ 25744 h 49226"/>
                <a:gd name="connsiteX20" fmla="*/ 20108 w 30701"/>
                <a:gd name="connsiteY20" fmla="*/ 31189 h 49226"/>
                <a:gd name="connsiteX21" fmla="*/ 7867 w 30701"/>
                <a:gd name="connsiteY21" fmla="*/ 43718 h 4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01" h="49226">
                  <a:moveTo>
                    <a:pt x="7867" y="43718"/>
                  </a:moveTo>
                  <a:lnTo>
                    <a:pt x="30701" y="43718"/>
                  </a:lnTo>
                  <a:lnTo>
                    <a:pt x="30701" y="49226"/>
                  </a:lnTo>
                  <a:lnTo>
                    <a:pt x="0" y="49226"/>
                  </a:lnTo>
                  <a:lnTo>
                    <a:pt x="0" y="43718"/>
                  </a:lnTo>
                  <a:cubicBezTo>
                    <a:pt x="2486" y="41151"/>
                    <a:pt x="5860" y="37705"/>
                    <a:pt x="10138" y="33388"/>
                  </a:cubicBezTo>
                  <a:cubicBezTo>
                    <a:pt x="14431" y="29046"/>
                    <a:pt x="17134" y="26256"/>
                    <a:pt x="18229" y="25001"/>
                  </a:cubicBezTo>
                  <a:cubicBezTo>
                    <a:pt x="20324" y="22642"/>
                    <a:pt x="21779" y="20659"/>
                    <a:pt x="22602" y="19044"/>
                  </a:cubicBezTo>
                  <a:cubicBezTo>
                    <a:pt x="23442" y="17405"/>
                    <a:pt x="23866" y="15790"/>
                    <a:pt x="23866" y="14215"/>
                  </a:cubicBezTo>
                  <a:cubicBezTo>
                    <a:pt x="23866" y="11649"/>
                    <a:pt x="22962" y="9554"/>
                    <a:pt x="21147" y="7931"/>
                  </a:cubicBezTo>
                  <a:cubicBezTo>
                    <a:pt x="19356" y="6308"/>
                    <a:pt x="17014" y="5501"/>
                    <a:pt x="14119" y="5501"/>
                  </a:cubicBezTo>
                  <a:cubicBezTo>
                    <a:pt x="12065" y="5501"/>
                    <a:pt x="9898" y="5860"/>
                    <a:pt x="7611" y="6572"/>
                  </a:cubicBezTo>
                  <a:cubicBezTo>
                    <a:pt x="5341" y="7284"/>
                    <a:pt x="2910" y="8363"/>
                    <a:pt x="320" y="9810"/>
                  </a:cubicBezTo>
                  <a:lnTo>
                    <a:pt x="320" y="3206"/>
                  </a:lnTo>
                  <a:cubicBezTo>
                    <a:pt x="2958" y="2143"/>
                    <a:pt x="5421" y="1343"/>
                    <a:pt x="7707" y="808"/>
                  </a:cubicBezTo>
                  <a:cubicBezTo>
                    <a:pt x="9994" y="272"/>
                    <a:pt x="12089" y="0"/>
                    <a:pt x="13992" y="0"/>
                  </a:cubicBezTo>
                  <a:cubicBezTo>
                    <a:pt x="19004" y="0"/>
                    <a:pt x="22994" y="1255"/>
                    <a:pt x="25976" y="3758"/>
                  </a:cubicBezTo>
                  <a:cubicBezTo>
                    <a:pt x="28958" y="6260"/>
                    <a:pt x="30446" y="9602"/>
                    <a:pt x="30446" y="13792"/>
                  </a:cubicBezTo>
                  <a:cubicBezTo>
                    <a:pt x="30446" y="15782"/>
                    <a:pt x="30070" y="17669"/>
                    <a:pt x="29310" y="19460"/>
                  </a:cubicBezTo>
                  <a:cubicBezTo>
                    <a:pt x="28575" y="21227"/>
                    <a:pt x="27223" y="23322"/>
                    <a:pt x="25265" y="25744"/>
                  </a:cubicBezTo>
                  <a:cubicBezTo>
                    <a:pt x="24721" y="26376"/>
                    <a:pt x="23002" y="28191"/>
                    <a:pt x="20108" y="31189"/>
                  </a:cubicBezTo>
                  <a:cubicBezTo>
                    <a:pt x="17222" y="34171"/>
                    <a:pt x="13136" y="38345"/>
                    <a:pt x="7867" y="43718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92BCE744-D036-ADE2-00A5-939776178525}"/>
                </a:ext>
              </a:extLst>
            </p:cNvPr>
            <p:cNvSpPr/>
            <p:nvPr/>
          </p:nvSpPr>
          <p:spPr>
            <a:xfrm>
              <a:off x="8038239" y="4819488"/>
              <a:ext cx="33427" cy="50161"/>
            </a:xfrm>
            <a:custGeom>
              <a:avLst/>
              <a:gdLst>
                <a:gd name="connsiteX0" fmla="*/ 16718 w 33427"/>
                <a:gd name="connsiteY0" fmla="*/ 5181 h 50161"/>
                <a:gd name="connsiteX1" fmla="*/ 9107 w 33427"/>
                <a:gd name="connsiteY1" fmla="*/ 10170 h 50161"/>
                <a:gd name="connsiteX2" fmla="*/ 6580 w 33427"/>
                <a:gd name="connsiteY2" fmla="*/ 25097 h 50161"/>
                <a:gd name="connsiteX3" fmla="*/ 9107 w 33427"/>
                <a:gd name="connsiteY3" fmla="*/ 40032 h 50161"/>
                <a:gd name="connsiteX4" fmla="*/ 16718 w 33427"/>
                <a:gd name="connsiteY4" fmla="*/ 44981 h 50161"/>
                <a:gd name="connsiteX5" fmla="*/ 24329 w 33427"/>
                <a:gd name="connsiteY5" fmla="*/ 40032 h 50161"/>
                <a:gd name="connsiteX6" fmla="*/ 26888 w 33427"/>
                <a:gd name="connsiteY6" fmla="*/ 25097 h 50161"/>
                <a:gd name="connsiteX7" fmla="*/ 24329 w 33427"/>
                <a:gd name="connsiteY7" fmla="*/ 10170 h 50161"/>
                <a:gd name="connsiteX8" fmla="*/ 16718 w 33427"/>
                <a:gd name="connsiteY8" fmla="*/ 5181 h 50161"/>
                <a:gd name="connsiteX9" fmla="*/ 16718 w 33427"/>
                <a:gd name="connsiteY9" fmla="*/ 0 h 50161"/>
                <a:gd name="connsiteX10" fmla="*/ 29118 w 33427"/>
                <a:gd name="connsiteY10" fmla="*/ 6444 h 50161"/>
                <a:gd name="connsiteX11" fmla="*/ 33428 w 33427"/>
                <a:gd name="connsiteY11" fmla="*/ 25097 h 50161"/>
                <a:gd name="connsiteX12" fmla="*/ 29118 w 33427"/>
                <a:gd name="connsiteY12" fmla="*/ 43750 h 50161"/>
                <a:gd name="connsiteX13" fmla="*/ 16718 w 33427"/>
                <a:gd name="connsiteY13" fmla="*/ 50162 h 50161"/>
                <a:gd name="connsiteX14" fmla="*/ 4277 w 33427"/>
                <a:gd name="connsiteY14" fmla="*/ 43750 h 50161"/>
                <a:gd name="connsiteX15" fmla="*/ 0 w 33427"/>
                <a:gd name="connsiteY15" fmla="*/ 25097 h 50161"/>
                <a:gd name="connsiteX16" fmla="*/ 4277 w 33427"/>
                <a:gd name="connsiteY16" fmla="*/ 6444 h 50161"/>
                <a:gd name="connsiteX17" fmla="*/ 16718 w 33427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7" h="50161">
                  <a:moveTo>
                    <a:pt x="16718" y="5181"/>
                  </a:moveTo>
                  <a:cubicBezTo>
                    <a:pt x="13352" y="5181"/>
                    <a:pt x="10809" y="6844"/>
                    <a:pt x="9107" y="10170"/>
                  </a:cubicBezTo>
                  <a:cubicBezTo>
                    <a:pt x="7420" y="13472"/>
                    <a:pt x="6580" y="18445"/>
                    <a:pt x="6580" y="25097"/>
                  </a:cubicBezTo>
                  <a:cubicBezTo>
                    <a:pt x="6580" y="31725"/>
                    <a:pt x="7420" y="36706"/>
                    <a:pt x="9107" y="40032"/>
                  </a:cubicBezTo>
                  <a:cubicBezTo>
                    <a:pt x="10809" y="43334"/>
                    <a:pt x="13352" y="44981"/>
                    <a:pt x="16718" y="44981"/>
                  </a:cubicBezTo>
                  <a:cubicBezTo>
                    <a:pt x="20108" y="44981"/>
                    <a:pt x="22642" y="43334"/>
                    <a:pt x="24329" y="40032"/>
                  </a:cubicBezTo>
                  <a:cubicBezTo>
                    <a:pt x="26032" y="36706"/>
                    <a:pt x="26888" y="31725"/>
                    <a:pt x="26888" y="25097"/>
                  </a:cubicBezTo>
                  <a:cubicBezTo>
                    <a:pt x="26888" y="18445"/>
                    <a:pt x="26032" y="13472"/>
                    <a:pt x="24329" y="10170"/>
                  </a:cubicBezTo>
                  <a:cubicBezTo>
                    <a:pt x="22642" y="6844"/>
                    <a:pt x="20108" y="5181"/>
                    <a:pt x="16718" y="5181"/>
                  </a:cubicBezTo>
                  <a:moveTo>
                    <a:pt x="16718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2"/>
                    <a:pt x="33428" y="16934"/>
                    <a:pt x="33428" y="25097"/>
                  </a:cubicBezTo>
                  <a:cubicBezTo>
                    <a:pt x="33428" y="33236"/>
                    <a:pt x="31989" y="39456"/>
                    <a:pt x="29118" y="43750"/>
                  </a:cubicBezTo>
                  <a:cubicBezTo>
                    <a:pt x="26264" y="48027"/>
                    <a:pt x="22131" y="50162"/>
                    <a:pt x="16718" y="50162"/>
                  </a:cubicBezTo>
                  <a:cubicBezTo>
                    <a:pt x="11297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2"/>
                    <a:pt x="4277" y="6444"/>
                  </a:cubicBezTo>
                  <a:cubicBezTo>
                    <a:pt x="7148" y="2151"/>
                    <a:pt x="11297" y="0"/>
                    <a:pt x="16718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BB9CD489-077D-01F5-2368-E2CCD21AFF6B}"/>
                </a:ext>
              </a:extLst>
            </p:cNvPr>
            <p:cNvSpPr/>
            <p:nvPr/>
          </p:nvSpPr>
          <p:spPr>
            <a:xfrm>
              <a:off x="8310331" y="4819488"/>
              <a:ext cx="33419" cy="50161"/>
            </a:xfrm>
            <a:custGeom>
              <a:avLst/>
              <a:gdLst>
                <a:gd name="connsiteX0" fmla="*/ 16710 w 33419"/>
                <a:gd name="connsiteY0" fmla="*/ 5181 h 50161"/>
                <a:gd name="connsiteX1" fmla="*/ 9099 w 33419"/>
                <a:gd name="connsiteY1" fmla="*/ 10170 h 50161"/>
                <a:gd name="connsiteX2" fmla="*/ 6572 w 33419"/>
                <a:gd name="connsiteY2" fmla="*/ 25097 h 50161"/>
                <a:gd name="connsiteX3" fmla="*/ 9099 w 33419"/>
                <a:gd name="connsiteY3" fmla="*/ 40032 h 50161"/>
                <a:gd name="connsiteX4" fmla="*/ 16710 w 33419"/>
                <a:gd name="connsiteY4" fmla="*/ 44981 h 50161"/>
                <a:gd name="connsiteX5" fmla="*/ 24321 w 33419"/>
                <a:gd name="connsiteY5" fmla="*/ 40032 h 50161"/>
                <a:gd name="connsiteX6" fmla="*/ 26880 w 33419"/>
                <a:gd name="connsiteY6" fmla="*/ 25097 h 50161"/>
                <a:gd name="connsiteX7" fmla="*/ 24321 w 33419"/>
                <a:gd name="connsiteY7" fmla="*/ 10170 h 50161"/>
                <a:gd name="connsiteX8" fmla="*/ 16710 w 33419"/>
                <a:gd name="connsiteY8" fmla="*/ 5181 h 50161"/>
                <a:gd name="connsiteX9" fmla="*/ 16710 w 33419"/>
                <a:gd name="connsiteY9" fmla="*/ 0 h 50161"/>
                <a:gd name="connsiteX10" fmla="*/ 29118 w 33419"/>
                <a:gd name="connsiteY10" fmla="*/ 6444 h 50161"/>
                <a:gd name="connsiteX11" fmla="*/ 33420 w 33419"/>
                <a:gd name="connsiteY11" fmla="*/ 25097 h 50161"/>
                <a:gd name="connsiteX12" fmla="*/ 29118 w 33419"/>
                <a:gd name="connsiteY12" fmla="*/ 43750 h 50161"/>
                <a:gd name="connsiteX13" fmla="*/ 16710 w 33419"/>
                <a:gd name="connsiteY13" fmla="*/ 50162 h 50161"/>
                <a:gd name="connsiteX14" fmla="*/ 4277 w 33419"/>
                <a:gd name="connsiteY14" fmla="*/ 43750 h 50161"/>
                <a:gd name="connsiteX15" fmla="*/ 0 w 33419"/>
                <a:gd name="connsiteY15" fmla="*/ 25097 h 50161"/>
                <a:gd name="connsiteX16" fmla="*/ 4277 w 33419"/>
                <a:gd name="connsiteY16" fmla="*/ 6444 h 50161"/>
                <a:gd name="connsiteX17" fmla="*/ 16710 w 33419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19" h="50161">
                  <a:moveTo>
                    <a:pt x="16710" y="5181"/>
                  </a:moveTo>
                  <a:cubicBezTo>
                    <a:pt x="13344" y="5181"/>
                    <a:pt x="10801" y="6844"/>
                    <a:pt x="9099" y="10170"/>
                  </a:cubicBezTo>
                  <a:cubicBezTo>
                    <a:pt x="7411" y="13472"/>
                    <a:pt x="6572" y="18445"/>
                    <a:pt x="6572" y="25097"/>
                  </a:cubicBezTo>
                  <a:cubicBezTo>
                    <a:pt x="6572" y="31725"/>
                    <a:pt x="7411" y="36706"/>
                    <a:pt x="9099" y="40032"/>
                  </a:cubicBezTo>
                  <a:cubicBezTo>
                    <a:pt x="10801" y="43334"/>
                    <a:pt x="13344" y="44981"/>
                    <a:pt x="16710" y="44981"/>
                  </a:cubicBezTo>
                  <a:cubicBezTo>
                    <a:pt x="20100" y="44981"/>
                    <a:pt x="22634" y="43334"/>
                    <a:pt x="24321" y="40032"/>
                  </a:cubicBezTo>
                  <a:cubicBezTo>
                    <a:pt x="26024" y="36706"/>
                    <a:pt x="26880" y="31725"/>
                    <a:pt x="26880" y="25097"/>
                  </a:cubicBezTo>
                  <a:cubicBezTo>
                    <a:pt x="26880" y="18445"/>
                    <a:pt x="26024" y="13472"/>
                    <a:pt x="24321" y="10170"/>
                  </a:cubicBezTo>
                  <a:cubicBezTo>
                    <a:pt x="22634" y="6844"/>
                    <a:pt x="20100" y="5181"/>
                    <a:pt x="16710" y="5181"/>
                  </a:cubicBezTo>
                  <a:moveTo>
                    <a:pt x="16710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2"/>
                    <a:pt x="33420" y="16934"/>
                    <a:pt x="33420" y="25097"/>
                  </a:cubicBezTo>
                  <a:cubicBezTo>
                    <a:pt x="33420" y="33236"/>
                    <a:pt x="31989" y="39456"/>
                    <a:pt x="29118" y="43750"/>
                  </a:cubicBezTo>
                  <a:cubicBezTo>
                    <a:pt x="26264" y="48027"/>
                    <a:pt x="22131" y="50162"/>
                    <a:pt x="16710" y="50162"/>
                  </a:cubicBezTo>
                  <a:cubicBezTo>
                    <a:pt x="11289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2"/>
                    <a:pt x="4277" y="6444"/>
                  </a:cubicBezTo>
                  <a:cubicBezTo>
                    <a:pt x="7148" y="2151"/>
                    <a:pt x="11289" y="0"/>
                    <a:pt x="16710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E48C1931-5B84-923E-81FE-76369E1F11A0}"/>
                </a:ext>
              </a:extLst>
            </p:cNvPr>
            <p:cNvSpPr/>
            <p:nvPr/>
          </p:nvSpPr>
          <p:spPr>
            <a:xfrm>
              <a:off x="8609118" y="4819488"/>
              <a:ext cx="30701" cy="49226"/>
            </a:xfrm>
            <a:custGeom>
              <a:avLst/>
              <a:gdLst>
                <a:gd name="connsiteX0" fmla="*/ 7875 w 30701"/>
                <a:gd name="connsiteY0" fmla="*/ 43718 h 49226"/>
                <a:gd name="connsiteX1" fmla="*/ 30701 w 30701"/>
                <a:gd name="connsiteY1" fmla="*/ 43718 h 49226"/>
                <a:gd name="connsiteX2" fmla="*/ 30701 w 30701"/>
                <a:gd name="connsiteY2" fmla="*/ 49226 h 49226"/>
                <a:gd name="connsiteX3" fmla="*/ 0 w 30701"/>
                <a:gd name="connsiteY3" fmla="*/ 49226 h 49226"/>
                <a:gd name="connsiteX4" fmla="*/ 0 w 30701"/>
                <a:gd name="connsiteY4" fmla="*/ 43718 h 49226"/>
                <a:gd name="connsiteX5" fmla="*/ 10138 w 30701"/>
                <a:gd name="connsiteY5" fmla="*/ 33388 h 49226"/>
                <a:gd name="connsiteX6" fmla="*/ 18237 w 30701"/>
                <a:gd name="connsiteY6" fmla="*/ 25001 h 49226"/>
                <a:gd name="connsiteX7" fmla="*/ 22610 w 30701"/>
                <a:gd name="connsiteY7" fmla="*/ 19044 h 49226"/>
                <a:gd name="connsiteX8" fmla="*/ 23874 w 30701"/>
                <a:gd name="connsiteY8" fmla="*/ 14215 h 49226"/>
                <a:gd name="connsiteX9" fmla="*/ 21147 w 30701"/>
                <a:gd name="connsiteY9" fmla="*/ 7931 h 49226"/>
                <a:gd name="connsiteX10" fmla="*/ 14119 w 30701"/>
                <a:gd name="connsiteY10" fmla="*/ 5501 h 49226"/>
                <a:gd name="connsiteX11" fmla="*/ 7611 w 30701"/>
                <a:gd name="connsiteY11" fmla="*/ 6572 h 49226"/>
                <a:gd name="connsiteX12" fmla="*/ 328 w 30701"/>
                <a:gd name="connsiteY12" fmla="*/ 9810 h 49226"/>
                <a:gd name="connsiteX13" fmla="*/ 328 w 30701"/>
                <a:gd name="connsiteY13" fmla="*/ 3206 h 49226"/>
                <a:gd name="connsiteX14" fmla="*/ 7707 w 30701"/>
                <a:gd name="connsiteY14" fmla="*/ 808 h 49226"/>
                <a:gd name="connsiteX15" fmla="*/ 13992 w 30701"/>
                <a:gd name="connsiteY15" fmla="*/ 0 h 49226"/>
                <a:gd name="connsiteX16" fmla="*/ 25976 w 30701"/>
                <a:gd name="connsiteY16" fmla="*/ 3758 h 49226"/>
                <a:gd name="connsiteX17" fmla="*/ 30446 w 30701"/>
                <a:gd name="connsiteY17" fmla="*/ 13792 h 49226"/>
                <a:gd name="connsiteX18" fmla="*/ 29310 w 30701"/>
                <a:gd name="connsiteY18" fmla="*/ 19460 h 49226"/>
                <a:gd name="connsiteX19" fmla="*/ 25265 w 30701"/>
                <a:gd name="connsiteY19" fmla="*/ 25744 h 49226"/>
                <a:gd name="connsiteX20" fmla="*/ 20116 w 30701"/>
                <a:gd name="connsiteY20" fmla="*/ 31189 h 49226"/>
                <a:gd name="connsiteX21" fmla="*/ 7875 w 30701"/>
                <a:gd name="connsiteY21" fmla="*/ 43718 h 4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01" h="49226">
                  <a:moveTo>
                    <a:pt x="7875" y="43718"/>
                  </a:moveTo>
                  <a:lnTo>
                    <a:pt x="30701" y="43718"/>
                  </a:lnTo>
                  <a:lnTo>
                    <a:pt x="30701" y="49226"/>
                  </a:lnTo>
                  <a:lnTo>
                    <a:pt x="0" y="49226"/>
                  </a:lnTo>
                  <a:lnTo>
                    <a:pt x="0" y="43718"/>
                  </a:lnTo>
                  <a:cubicBezTo>
                    <a:pt x="2486" y="41151"/>
                    <a:pt x="5860" y="37705"/>
                    <a:pt x="10138" y="33388"/>
                  </a:cubicBezTo>
                  <a:cubicBezTo>
                    <a:pt x="14431" y="29046"/>
                    <a:pt x="17134" y="26256"/>
                    <a:pt x="18237" y="25001"/>
                  </a:cubicBezTo>
                  <a:cubicBezTo>
                    <a:pt x="20332" y="22642"/>
                    <a:pt x="21787" y="20659"/>
                    <a:pt x="22610" y="19044"/>
                  </a:cubicBezTo>
                  <a:cubicBezTo>
                    <a:pt x="23450" y="17405"/>
                    <a:pt x="23874" y="15790"/>
                    <a:pt x="23874" y="14215"/>
                  </a:cubicBezTo>
                  <a:cubicBezTo>
                    <a:pt x="23874" y="11649"/>
                    <a:pt x="22962" y="9554"/>
                    <a:pt x="21147" y="7931"/>
                  </a:cubicBezTo>
                  <a:cubicBezTo>
                    <a:pt x="19356" y="6308"/>
                    <a:pt x="17014" y="5501"/>
                    <a:pt x="14119" y="5501"/>
                  </a:cubicBezTo>
                  <a:cubicBezTo>
                    <a:pt x="12073" y="5501"/>
                    <a:pt x="9906" y="5860"/>
                    <a:pt x="7611" y="6572"/>
                  </a:cubicBezTo>
                  <a:cubicBezTo>
                    <a:pt x="5349" y="7284"/>
                    <a:pt x="2918" y="8363"/>
                    <a:pt x="328" y="9810"/>
                  </a:cubicBezTo>
                  <a:lnTo>
                    <a:pt x="328" y="3206"/>
                  </a:lnTo>
                  <a:cubicBezTo>
                    <a:pt x="2958" y="2143"/>
                    <a:pt x="5421" y="1343"/>
                    <a:pt x="7707" y="808"/>
                  </a:cubicBezTo>
                  <a:cubicBezTo>
                    <a:pt x="10002" y="272"/>
                    <a:pt x="12097" y="0"/>
                    <a:pt x="13992" y="0"/>
                  </a:cubicBezTo>
                  <a:cubicBezTo>
                    <a:pt x="19005" y="0"/>
                    <a:pt x="22994" y="1255"/>
                    <a:pt x="25976" y="3758"/>
                  </a:cubicBezTo>
                  <a:cubicBezTo>
                    <a:pt x="28958" y="6260"/>
                    <a:pt x="30446" y="9602"/>
                    <a:pt x="30446" y="13792"/>
                  </a:cubicBezTo>
                  <a:cubicBezTo>
                    <a:pt x="30446" y="15782"/>
                    <a:pt x="30070" y="17669"/>
                    <a:pt x="29310" y="19460"/>
                  </a:cubicBezTo>
                  <a:cubicBezTo>
                    <a:pt x="28583" y="21227"/>
                    <a:pt x="27231" y="23322"/>
                    <a:pt x="25265" y="25744"/>
                  </a:cubicBezTo>
                  <a:cubicBezTo>
                    <a:pt x="24729" y="26376"/>
                    <a:pt x="23010" y="28191"/>
                    <a:pt x="20116" y="31189"/>
                  </a:cubicBezTo>
                  <a:cubicBezTo>
                    <a:pt x="17222" y="34171"/>
                    <a:pt x="13144" y="38345"/>
                    <a:pt x="7875" y="43718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29F9689B-91E5-8CDD-84B5-508F8D651229}"/>
                </a:ext>
              </a:extLst>
            </p:cNvPr>
            <p:cNvSpPr/>
            <p:nvPr/>
          </p:nvSpPr>
          <p:spPr>
            <a:xfrm>
              <a:off x="8650837" y="4819488"/>
              <a:ext cx="33419" cy="50161"/>
            </a:xfrm>
            <a:custGeom>
              <a:avLst/>
              <a:gdLst>
                <a:gd name="connsiteX0" fmla="*/ 16710 w 33419"/>
                <a:gd name="connsiteY0" fmla="*/ 5181 h 50161"/>
                <a:gd name="connsiteX1" fmla="*/ 9098 w 33419"/>
                <a:gd name="connsiteY1" fmla="*/ 10170 h 50161"/>
                <a:gd name="connsiteX2" fmla="*/ 6572 w 33419"/>
                <a:gd name="connsiteY2" fmla="*/ 25097 h 50161"/>
                <a:gd name="connsiteX3" fmla="*/ 9098 w 33419"/>
                <a:gd name="connsiteY3" fmla="*/ 40032 h 50161"/>
                <a:gd name="connsiteX4" fmla="*/ 16710 w 33419"/>
                <a:gd name="connsiteY4" fmla="*/ 44981 h 50161"/>
                <a:gd name="connsiteX5" fmla="*/ 24321 w 33419"/>
                <a:gd name="connsiteY5" fmla="*/ 40032 h 50161"/>
                <a:gd name="connsiteX6" fmla="*/ 26880 w 33419"/>
                <a:gd name="connsiteY6" fmla="*/ 25097 h 50161"/>
                <a:gd name="connsiteX7" fmla="*/ 24321 w 33419"/>
                <a:gd name="connsiteY7" fmla="*/ 10170 h 50161"/>
                <a:gd name="connsiteX8" fmla="*/ 16710 w 33419"/>
                <a:gd name="connsiteY8" fmla="*/ 5181 h 50161"/>
                <a:gd name="connsiteX9" fmla="*/ 16710 w 33419"/>
                <a:gd name="connsiteY9" fmla="*/ 0 h 50161"/>
                <a:gd name="connsiteX10" fmla="*/ 29118 w 33419"/>
                <a:gd name="connsiteY10" fmla="*/ 6444 h 50161"/>
                <a:gd name="connsiteX11" fmla="*/ 33420 w 33419"/>
                <a:gd name="connsiteY11" fmla="*/ 25097 h 50161"/>
                <a:gd name="connsiteX12" fmla="*/ 29118 w 33419"/>
                <a:gd name="connsiteY12" fmla="*/ 43750 h 50161"/>
                <a:gd name="connsiteX13" fmla="*/ 16710 w 33419"/>
                <a:gd name="connsiteY13" fmla="*/ 50162 h 50161"/>
                <a:gd name="connsiteX14" fmla="*/ 4277 w 33419"/>
                <a:gd name="connsiteY14" fmla="*/ 43750 h 50161"/>
                <a:gd name="connsiteX15" fmla="*/ 0 w 33419"/>
                <a:gd name="connsiteY15" fmla="*/ 25097 h 50161"/>
                <a:gd name="connsiteX16" fmla="*/ 4277 w 33419"/>
                <a:gd name="connsiteY16" fmla="*/ 6444 h 50161"/>
                <a:gd name="connsiteX17" fmla="*/ 16710 w 33419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19" h="50161">
                  <a:moveTo>
                    <a:pt x="16710" y="5181"/>
                  </a:moveTo>
                  <a:cubicBezTo>
                    <a:pt x="13344" y="5181"/>
                    <a:pt x="10801" y="6844"/>
                    <a:pt x="9098" y="10170"/>
                  </a:cubicBezTo>
                  <a:cubicBezTo>
                    <a:pt x="7411" y="13472"/>
                    <a:pt x="6572" y="18445"/>
                    <a:pt x="6572" y="25097"/>
                  </a:cubicBezTo>
                  <a:cubicBezTo>
                    <a:pt x="6572" y="31725"/>
                    <a:pt x="7411" y="36706"/>
                    <a:pt x="9098" y="40032"/>
                  </a:cubicBezTo>
                  <a:cubicBezTo>
                    <a:pt x="10801" y="43334"/>
                    <a:pt x="13344" y="44981"/>
                    <a:pt x="16710" y="44981"/>
                  </a:cubicBezTo>
                  <a:cubicBezTo>
                    <a:pt x="20100" y="44981"/>
                    <a:pt x="22634" y="43334"/>
                    <a:pt x="24321" y="40032"/>
                  </a:cubicBezTo>
                  <a:cubicBezTo>
                    <a:pt x="26024" y="36706"/>
                    <a:pt x="26880" y="31725"/>
                    <a:pt x="26880" y="25097"/>
                  </a:cubicBezTo>
                  <a:cubicBezTo>
                    <a:pt x="26880" y="18445"/>
                    <a:pt x="26024" y="13472"/>
                    <a:pt x="24321" y="10170"/>
                  </a:cubicBezTo>
                  <a:cubicBezTo>
                    <a:pt x="22634" y="6844"/>
                    <a:pt x="20100" y="5181"/>
                    <a:pt x="16710" y="5181"/>
                  </a:cubicBezTo>
                  <a:moveTo>
                    <a:pt x="16710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2"/>
                    <a:pt x="33420" y="16934"/>
                    <a:pt x="33420" y="25097"/>
                  </a:cubicBezTo>
                  <a:cubicBezTo>
                    <a:pt x="33420" y="33236"/>
                    <a:pt x="31989" y="39456"/>
                    <a:pt x="29118" y="43750"/>
                  </a:cubicBezTo>
                  <a:cubicBezTo>
                    <a:pt x="26264" y="48027"/>
                    <a:pt x="22131" y="50162"/>
                    <a:pt x="16710" y="50162"/>
                  </a:cubicBezTo>
                  <a:cubicBezTo>
                    <a:pt x="11289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2"/>
                    <a:pt x="4277" y="6444"/>
                  </a:cubicBezTo>
                  <a:cubicBezTo>
                    <a:pt x="7148" y="2151"/>
                    <a:pt x="11289" y="0"/>
                    <a:pt x="16710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C87889CD-A395-27F1-EAF5-9504A45BE1CA}"/>
                </a:ext>
              </a:extLst>
            </p:cNvPr>
            <p:cNvSpPr/>
            <p:nvPr/>
          </p:nvSpPr>
          <p:spPr>
            <a:xfrm>
              <a:off x="8927957" y="4820359"/>
              <a:ext cx="35242" cy="48354"/>
            </a:xfrm>
            <a:custGeom>
              <a:avLst/>
              <a:gdLst>
                <a:gd name="connsiteX0" fmla="*/ 21827 w 35242"/>
                <a:gd name="connsiteY0" fmla="*/ 5701 h 48354"/>
                <a:gd name="connsiteX1" fmla="*/ 5317 w 35242"/>
                <a:gd name="connsiteY1" fmla="*/ 31517 h 48354"/>
                <a:gd name="connsiteX2" fmla="*/ 21827 w 35242"/>
                <a:gd name="connsiteY2" fmla="*/ 31517 h 48354"/>
                <a:gd name="connsiteX3" fmla="*/ 21827 w 35242"/>
                <a:gd name="connsiteY3" fmla="*/ 5701 h 48354"/>
                <a:gd name="connsiteX4" fmla="*/ 20116 w 35242"/>
                <a:gd name="connsiteY4" fmla="*/ 0 h 48354"/>
                <a:gd name="connsiteX5" fmla="*/ 28343 w 35242"/>
                <a:gd name="connsiteY5" fmla="*/ 0 h 48354"/>
                <a:gd name="connsiteX6" fmla="*/ 28343 w 35242"/>
                <a:gd name="connsiteY6" fmla="*/ 31517 h 48354"/>
                <a:gd name="connsiteX7" fmla="*/ 35243 w 35242"/>
                <a:gd name="connsiteY7" fmla="*/ 31517 h 48354"/>
                <a:gd name="connsiteX8" fmla="*/ 35243 w 35242"/>
                <a:gd name="connsiteY8" fmla="*/ 36954 h 48354"/>
                <a:gd name="connsiteX9" fmla="*/ 28343 w 35242"/>
                <a:gd name="connsiteY9" fmla="*/ 36954 h 48354"/>
                <a:gd name="connsiteX10" fmla="*/ 28343 w 35242"/>
                <a:gd name="connsiteY10" fmla="*/ 48355 h 48354"/>
                <a:gd name="connsiteX11" fmla="*/ 21827 w 35242"/>
                <a:gd name="connsiteY11" fmla="*/ 48355 h 48354"/>
                <a:gd name="connsiteX12" fmla="*/ 21827 w 35242"/>
                <a:gd name="connsiteY12" fmla="*/ 36954 h 48354"/>
                <a:gd name="connsiteX13" fmla="*/ 0 w 35242"/>
                <a:gd name="connsiteY13" fmla="*/ 36954 h 48354"/>
                <a:gd name="connsiteX14" fmla="*/ 0 w 35242"/>
                <a:gd name="connsiteY14" fmla="*/ 30638 h 48354"/>
                <a:gd name="connsiteX15" fmla="*/ 20116 w 35242"/>
                <a:gd name="connsiteY15" fmla="*/ 0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42" h="48354">
                  <a:moveTo>
                    <a:pt x="21827" y="5701"/>
                  </a:moveTo>
                  <a:lnTo>
                    <a:pt x="5317" y="31517"/>
                  </a:lnTo>
                  <a:lnTo>
                    <a:pt x="21827" y="31517"/>
                  </a:lnTo>
                  <a:lnTo>
                    <a:pt x="21827" y="5701"/>
                  </a:lnTo>
                  <a:moveTo>
                    <a:pt x="20116" y="0"/>
                  </a:moveTo>
                  <a:lnTo>
                    <a:pt x="28343" y="0"/>
                  </a:lnTo>
                  <a:lnTo>
                    <a:pt x="28343" y="31517"/>
                  </a:lnTo>
                  <a:lnTo>
                    <a:pt x="35243" y="31517"/>
                  </a:lnTo>
                  <a:lnTo>
                    <a:pt x="35243" y="36954"/>
                  </a:lnTo>
                  <a:lnTo>
                    <a:pt x="28343" y="36954"/>
                  </a:lnTo>
                  <a:lnTo>
                    <a:pt x="28343" y="48355"/>
                  </a:lnTo>
                  <a:lnTo>
                    <a:pt x="21827" y="48355"/>
                  </a:lnTo>
                  <a:lnTo>
                    <a:pt x="21827" y="36954"/>
                  </a:lnTo>
                  <a:lnTo>
                    <a:pt x="0" y="36954"/>
                  </a:lnTo>
                  <a:lnTo>
                    <a:pt x="0" y="30638"/>
                  </a:lnTo>
                  <a:lnTo>
                    <a:pt x="20116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C3DF2BD4-A6EF-1AAB-25F0-BC643B4752D4}"/>
                </a:ext>
              </a:extLst>
            </p:cNvPr>
            <p:cNvSpPr/>
            <p:nvPr/>
          </p:nvSpPr>
          <p:spPr>
            <a:xfrm>
              <a:off x="8971291" y="4819488"/>
              <a:ext cx="33427" cy="50161"/>
            </a:xfrm>
            <a:custGeom>
              <a:avLst/>
              <a:gdLst>
                <a:gd name="connsiteX0" fmla="*/ 16718 w 33427"/>
                <a:gd name="connsiteY0" fmla="*/ 5181 h 50161"/>
                <a:gd name="connsiteX1" fmla="*/ 9106 w 33427"/>
                <a:gd name="connsiteY1" fmla="*/ 10170 h 50161"/>
                <a:gd name="connsiteX2" fmla="*/ 6580 w 33427"/>
                <a:gd name="connsiteY2" fmla="*/ 25097 h 50161"/>
                <a:gd name="connsiteX3" fmla="*/ 9106 w 33427"/>
                <a:gd name="connsiteY3" fmla="*/ 40032 h 50161"/>
                <a:gd name="connsiteX4" fmla="*/ 16718 w 33427"/>
                <a:gd name="connsiteY4" fmla="*/ 44981 h 50161"/>
                <a:gd name="connsiteX5" fmla="*/ 24329 w 33427"/>
                <a:gd name="connsiteY5" fmla="*/ 40032 h 50161"/>
                <a:gd name="connsiteX6" fmla="*/ 26888 w 33427"/>
                <a:gd name="connsiteY6" fmla="*/ 25097 h 50161"/>
                <a:gd name="connsiteX7" fmla="*/ 24329 w 33427"/>
                <a:gd name="connsiteY7" fmla="*/ 10170 h 50161"/>
                <a:gd name="connsiteX8" fmla="*/ 16718 w 33427"/>
                <a:gd name="connsiteY8" fmla="*/ 5181 h 50161"/>
                <a:gd name="connsiteX9" fmla="*/ 16718 w 33427"/>
                <a:gd name="connsiteY9" fmla="*/ 0 h 50161"/>
                <a:gd name="connsiteX10" fmla="*/ 29118 w 33427"/>
                <a:gd name="connsiteY10" fmla="*/ 6444 h 50161"/>
                <a:gd name="connsiteX11" fmla="*/ 33428 w 33427"/>
                <a:gd name="connsiteY11" fmla="*/ 25097 h 50161"/>
                <a:gd name="connsiteX12" fmla="*/ 29118 w 33427"/>
                <a:gd name="connsiteY12" fmla="*/ 43750 h 50161"/>
                <a:gd name="connsiteX13" fmla="*/ 16718 w 33427"/>
                <a:gd name="connsiteY13" fmla="*/ 50162 h 50161"/>
                <a:gd name="connsiteX14" fmla="*/ 4277 w 33427"/>
                <a:gd name="connsiteY14" fmla="*/ 43750 h 50161"/>
                <a:gd name="connsiteX15" fmla="*/ 0 w 33427"/>
                <a:gd name="connsiteY15" fmla="*/ 25097 h 50161"/>
                <a:gd name="connsiteX16" fmla="*/ 4277 w 33427"/>
                <a:gd name="connsiteY16" fmla="*/ 6444 h 50161"/>
                <a:gd name="connsiteX17" fmla="*/ 16718 w 33427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7" h="50161">
                  <a:moveTo>
                    <a:pt x="16718" y="5181"/>
                  </a:moveTo>
                  <a:cubicBezTo>
                    <a:pt x="13352" y="5181"/>
                    <a:pt x="10809" y="6844"/>
                    <a:pt x="9106" y="10170"/>
                  </a:cubicBezTo>
                  <a:cubicBezTo>
                    <a:pt x="7419" y="13472"/>
                    <a:pt x="6580" y="18445"/>
                    <a:pt x="6580" y="25097"/>
                  </a:cubicBezTo>
                  <a:cubicBezTo>
                    <a:pt x="6580" y="31725"/>
                    <a:pt x="7419" y="36706"/>
                    <a:pt x="9106" y="40032"/>
                  </a:cubicBezTo>
                  <a:cubicBezTo>
                    <a:pt x="10809" y="43334"/>
                    <a:pt x="13352" y="44981"/>
                    <a:pt x="16718" y="44981"/>
                  </a:cubicBezTo>
                  <a:cubicBezTo>
                    <a:pt x="20108" y="44981"/>
                    <a:pt x="22642" y="43334"/>
                    <a:pt x="24329" y="40032"/>
                  </a:cubicBezTo>
                  <a:cubicBezTo>
                    <a:pt x="26032" y="36706"/>
                    <a:pt x="26888" y="31725"/>
                    <a:pt x="26888" y="25097"/>
                  </a:cubicBezTo>
                  <a:cubicBezTo>
                    <a:pt x="26888" y="18445"/>
                    <a:pt x="26032" y="13472"/>
                    <a:pt x="24329" y="10170"/>
                  </a:cubicBezTo>
                  <a:cubicBezTo>
                    <a:pt x="22642" y="6844"/>
                    <a:pt x="20108" y="5181"/>
                    <a:pt x="16718" y="5181"/>
                  </a:cubicBezTo>
                  <a:moveTo>
                    <a:pt x="16718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8" y="10722"/>
                    <a:pt x="33428" y="16934"/>
                    <a:pt x="33428" y="25097"/>
                  </a:cubicBezTo>
                  <a:cubicBezTo>
                    <a:pt x="33428" y="33236"/>
                    <a:pt x="31988" y="39456"/>
                    <a:pt x="29118" y="43750"/>
                  </a:cubicBezTo>
                  <a:cubicBezTo>
                    <a:pt x="26264" y="48027"/>
                    <a:pt x="22131" y="50162"/>
                    <a:pt x="16718" y="50162"/>
                  </a:cubicBezTo>
                  <a:cubicBezTo>
                    <a:pt x="11297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2"/>
                    <a:pt x="4277" y="6444"/>
                  </a:cubicBezTo>
                  <a:cubicBezTo>
                    <a:pt x="7148" y="2151"/>
                    <a:pt x="11297" y="0"/>
                    <a:pt x="16718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0AD6CF78-22DA-CC9D-C245-CB35E1FDEBEA}"/>
                </a:ext>
              </a:extLst>
            </p:cNvPr>
            <p:cNvSpPr/>
            <p:nvPr/>
          </p:nvSpPr>
          <p:spPr>
            <a:xfrm>
              <a:off x="8178602" y="4891452"/>
              <a:ext cx="17005" cy="53215"/>
            </a:xfrm>
            <a:custGeom>
              <a:avLst/>
              <a:gdLst>
                <a:gd name="connsiteX0" fmla="*/ 0 w 17005"/>
                <a:gd name="connsiteY0" fmla="*/ 53216 h 53215"/>
                <a:gd name="connsiteX1" fmla="*/ 0 w 17005"/>
                <a:gd name="connsiteY1" fmla="*/ 50857 h 53215"/>
                <a:gd name="connsiteX2" fmla="*/ 5021 w 17005"/>
                <a:gd name="connsiteY2" fmla="*/ 50370 h 53215"/>
                <a:gd name="connsiteX3" fmla="*/ 5956 w 17005"/>
                <a:gd name="connsiteY3" fmla="*/ 47371 h 53215"/>
                <a:gd name="connsiteX4" fmla="*/ 5956 w 17005"/>
                <a:gd name="connsiteY4" fmla="*/ 7491 h 53215"/>
                <a:gd name="connsiteX5" fmla="*/ 4941 w 17005"/>
                <a:gd name="connsiteY5" fmla="*/ 3926 h 53215"/>
                <a:gd name="connsiteX6" fmla="*/ 0 w 17005"/>
                <a:gd name="connsiteY6" fmla="*/ 3214 h 53215"/>
                <a:gd name="connsiteX7" fmla="*/ 0 w 17005"/>
                <a:gd name="connsiteY7" fmla="*/ 824 h 53215"/>
                <a:gd name="connsiteX8" fmla="*/ 11009 w 17005"/>
                <a:gd name="connsiteY8" fmla="*/ 0 h 53215"/>
                <a:gd name="connsiteX9" fmla="*/ 11009 w 17005"/>
                <a:gd name="connsiteY9" fmla="*/ 47371 h 53215"/>
                <a:gd name="connsiteX10" fmla="*/ 11985 w 17005"/>
                <a:gd name="connsiteY10" fmla="*/ 50370 h 53215"/>
                <a:gd name="connsiteX11" fmla="*/ 17006 w 17005"/>
                <a:gd name="connsiteY11" fmla="*/ 50857 h 53215"/>
                <a:gd name="connsiteX12" fmla="*/ 17006 w 17005"/>
                <a:gd name="connsiteY12" fmla="*/ 53216 h 53215"/>
                <a:gd name="connsiteX13" fmla="*/ 14119 w 17005"/>
                <a:gd name="connsiteY13" fmla="*/ 53144 h 53215"/>
                <a:gd name="connsiteX14" fmla="*/ 10745 w 17005"/>
                <a:gd name="connsiteY14" fmla="*/ 53032 h 53215"/>
                <a:gd name="connsiteX15" fmla="*/ 8499 w 17005"/>
                <a:gd name="connsiteY15" fmla="*/ 52992 h 53215"/>
                <a:gd name="connsiteX16" fmla="*/ 0 w 17005"/>
                <a:gd name="connsiteY16" fmla="*/ 53216 h 53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05" h="53215">
                  <a:moveTo>
                    <a:pt x="0" y="53216"/>
                  </a:moveTo>
                  <a:lnTo>
                    <a:pt x="0" y="50857"/>
                  </a:lnTo>
                  <a:cubicBezTo>
                    <a:pt x="2726" y="50857"/>
                    <a:pt x="4397" y="50697"/>
                    <a:pt x="5021" y="50370"/>
                  </a:cubicBezTo>
                  <a:cubicBezTo>
                    <a:pt x="5645" y="50026"/>
                    <a:pt x="5956" y="49026"/>
                    <a:pt x="5956" y="47371"/>
                  </a:cubicBezTo>
                  <a:lnTo>
                    <a:pt x="5956" y="7491"/>
                  </a:lnTo>
                  <a:cubicBezTo>
                    <a:pt x="5956" y="5589"/>
                    <a:pt x="5621" y="4397"/>
                    <a:pt x="4941" y="3926"/>
                  </a:cubicBezTo>
                  <a:cubicBezTo>
                    <a:pt x="4293" y="3454"/>
                    <a:pt x="2646" y="3214"/>
                    <a:pt x="0" y="3214"/>
                  </a:cubicBezTo>
                  <a:lnTo>
                    <a:pt x="0" y="824"/>
                  </a:lnTo>
                  <a:lnTo>
                    <a:pt x="11009" y="0"/>
                  </a:lnTo>
                  <a:lnTo>
                    <a:pt x="11009" y="47371"/>
                  </a:lnTo>
                  <a:cubicBezTo>
                    <a:pt x="11009" y="49026"/>
                    <a:pt x="11337" y="50026"/>
                    <a:pt x="11985" y="50370"/>
                  </a:cubicBezTo>
                  <a:cubicBezTo>
                    <a:pt x="12632" y="50697"/>
                    <a:pt x="14311" y="50857"/>
                    <a:pt x="17006" y="50857"/>
                  </a:cubicBezTo>
                  <a:lnTo>
                    <a:pt x="17006" y="53216"/>
                  </a:lnTo>
                  <a:cubicBezTo>
                    <a:pt x="16382" y="53216"/>
                    <a:pt x="15423" y="53192"/>
                    <a:pt x="14119" y="53144"/>
                  </a:cubicBezTo>
                  <a:cubicBezTo>
                    <a:pt x="12816" y="53096"/>
                    <a:pt x="11697" y="53056"/>
                    <a:pt x="10745" y="53032"/>
                  </a:cubicBezTo>
                  <a:cubicBezTo>
                    <a:pt x="9794" y="53008"/>
                    <a:pt x="9050" y="52992"/>
                    <a:pt x="8499" y="52992"/>
                  </a:cubicBezTo>
                  <a:cubicBezTo>
                    <a:pt x="7899" y="52992"/>
                    <a:pt x="5069" y="53064"/>
                    <a:pt x="0" y="53216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BB2D9754-94E3-E775-74F1-3E38FB97227D}"/>
                </a:ext>
              </a:extLst>
            </p:cNvPr>
            <p:cNvSpPr/>
            <p:nvPr/>
          </p:nvSpPr>
          <p:spPr>
            <a:xfrm>
              <a:off x="8202092" y="4910289"/>
              <a:ext cx="34003" cy="35242"/>
            </a:xfrm>
            <a:custGeom>
              <a:avLst/>
              <a:gdLst>
                <a:gd name="connsiteX0" fmla="*/ 5053 w 34003"/>
                <a:gd name="connsiteY0" fmla="*/ 30262 h 35242"/>
                <a:gd name="connsiteX1" fmla="*/ 0 w 34003"/>
                <a:gd name="connsiteY1" fmla="*/ 17973 h 35242"/>
                <a:gd name="connsiteX2" fmla="*/ 4941 w 34003"/>
                <a:gd name="connsiteY2" fmla="*/ 5357 h 35242"/>
                <a:gd name="connsiteX3" fmla="*/ 17038 w 34003"/>
                <a:gd name="connsiteY3" fmla="*/ 0 h 35242"/>
                <a:gd name="connsiteX4" fmla="*/ 28982 w 34003"/>
                <a:gd name="connsiteY4" fmla="*/ 5317 h 35242"/>
                <a:gd name="connsiteX5" fmla="*/ 34003 w 34003"/>
                <a:gd name="connsiteY5" fmla="*/ 17973 h 35242"/>
                <a:gd name="connsiteX6" fmla="*/ 28950 w 34003"/>
                <a:gd name="connsiteY6" fmla="*/ 30222 h 35242"/>
                <a:gd name="connsiteX7" fmla="*/ 16966 w 34003"/>
                <a:gd name="connsiteY7" fmla="*/ 35243 h 35242"/>
                <a:gd name="connsiteX8" fmla="*/ 5053 w 34003"/>
                <a:gd name="connsiteY8" fmla="*/ 30262 h 35242"/>
                <a:gd name="connsiteX9" fmla="*/ 6364 w 34003"/>
                <a:gd name="connsiteY9" fmla="*/ 17342 h 35242"/>
                <a:gd name="connsiteX10" fmla="*/ 8315 w 34003"/>
                <a:gd name="connsiteY10" fmla="*/ 28167 h 35242"/>
                <a:gd name="connsiteX11" fmla="*/ 17038 w 34003"/>
                <a:gd name="connsiteY11" fmla="*/ 33292 h 35242"/>
                <a:gd name="connsiteX12" fmla="*/ 22243 w 34003"/>
                <a:gd name="connsiteY12" fmla="*/ 31757 h 35242"/>
                <a:gd name="connsiteX13" fmla="*/ 25952 w 34003"/>
                <a:gd name="connsiteY13" fmla="*/ 27639 h 35242"/>
                <a:gd name="connsiteX14" fmla="*/ 27639 w 34003"/>
                <a:gd name="connsiteY14" fmla="*/ 17342 h 35242"/>
                <a:gd name="connsiteX15" fmla="*/ 25616 w 34003"/>
                <a:gd name="connsiteY15" fmla="*/ 6700 h 35242"/>
                <a:gd name="connsiteX16" fmla="*/ 16966 w 34003"/>
                <a:gd name="connsiteY16" fmla="*/ 1719 h 35242"/>
                <a:gd name="connsiteX17" fmla="*/ 12057 w 34003"/>
                <a:gd name="connsiteY17" fmla="*/ 3030 h 35242"/>
                <a:gd name="connsiteX18" fmla="*/ 8203 w 34003"/>
                <a:gd name="connsiteY18" fmla="*/ 6852 h 35242"/>
                <a:gd name="connsiteX19" fmla="*/ 6364 w 34003"/>
                <a:gd name="connsiteY19" fmla="*/ 17342 h 3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003" h="35242">
                  <a:moveTo>
                    <a:pt x="5053" y="30262"/>
                  </a:moveTo>
                  <a:cubicBezTo>
                    <a:pt x="1687" y="26912"/>
                    <a:pt x="0" y="22818"/>
                    <a:pt x="0" y="17973"/>
                  </a:cubicBezTo>
                  <a:cubicBezTo>
                    <a:pt x="0" y="13104"/>
                    <a:pt x="1647" y="8899"/>
                    <a:pt x="4941" y="5357"/>
                  </a:cubicBezTo>
                  <a:cubicBezTo>
                    <a:pt x="8259" y="1783"/>
                    <a:pt x="12297" y="0"/>
                    <a:pt x="17038" y="0"/>
                  </a:cubicBezTo>
                  <a:cubicBezTo>
                    <a:pt x="21683" y="0"/>
                    <a:pt x="25664" y="1775"/>
                    <a:pt x="28982" y="5317"/>
                  </a:cubicBezTo>
                  <a:cubicBezTo>
                    <a:pt x="32332" y="8843"/>
                    <a:pt x="34003" y="13056"/>
                    <a:pt x="34003" y="17973"/>
                  </a:cubicBezTo>
                  <a:cubicBezTo>
                    <a:pt x="34003" y="22794"/>
                    <a:pt x="32316" y="26880"/>
                    <a:pt x="28950" y="30222"/>
                  </a:cubicBezTo>
                  <a:cubicBezTo>
                    <a:pt x="25601" y="33572"/>
                    <a:pt x="21611" y="35243"/>
                    <a:pt x="16966" y="35243"/>
                  </a:cubicBezTo>
                  <a:cubicBezTo>
                    <a:pt x="12416" y="35243"/>
                    <a:pt x="8451" y="33580"/>
                    <a:pt x="5053" y="30262"/>
                  </a:cubicBezTo>
                  <a:moveTo>
                    <a:pt x="6364" y="17342"/>
                  </a:moveTo>
                  <a:cubicBezTo>
                    <a:pt x="6364" y="22307"/>
                    <a:pt x="7012" y="25920"/>
                    <a:pt x="8315" y="28167"/>
                  </a:cubicBezTo>
                  <a:cubicBezTo>
                    <a:pt x="10306" y="31581"/>
                    <a:pt x="13216" y="33292"/>
                    <a:pt x="17038" y="33292"/>
                  </a:cubicBezTo>
                  <a:cubicBezTo>
                    <a:pt x="18933" y="33292"/>
                    <a:pt x="20667" y="32780"/>
                    <a:pt x="22243" y="31757"/>
                  </a:cubicBezTo>
                  <a:cubicBezTo>
                    <a:pt x="23842" y="30733"/>
                    <a:pt x="25081" y="29358"/>
                    <a:pt x="25952" y="27639"/>
                  </a:cubicBezTo>
                  <a:cubicBezTo>
                    <a:pt x="27080" y="25393"/>
                    <a:pt x="27639" y="21955"/>
                    <a:pt x="27639" y="17342"/>
                  </a:cubicBezTo>
                  <a:cubicBezTo>
                    <a:pt x="27639" y="12425"/>
                    <a:pt x="26968" y="8875"/>
                    <a:pt x="25616" y="6700"/>
                  </a:cubicBezTo>
                  <a:cubicBezTo>
                    <a:pt x="23618" y="3382"/>
                    <a:pt x="20731" y="1719"/>
                    <a:pt x="16966" y="1719"/>
                  </a:cubicBezTo>
                  <a:cubicBezTo>
                    <a:pt x="15319" y="1719"/>
                    <a:pt x="13680" y="2159"/>
                    <a:pt x="12057" y="3030"/>
                  </a:cubicBezTo>
                  <a:cubicBezTo>
                    <a:pt x="10458" y="3886"/>
                    <a:pt x="9170" y="5157"/>
                    <a:pt x="8203" y="6852"/>
                  </a:cubicBezTo>
                  <a:cubicBezTo>
                    <a:pt x="6980" y="9099"/>
                    <a:pt x="6364" y="12600"/>
                    <a:pt x="6364" y="17342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C69293B7-1C51-8779-B3D3-DB28C7E1CF76}"/>
                </a:ext>
              </a:extLst>
            </p:cNvPr>
            <p:cNvSpPr/>
            <p:nvPr/>
          </p:nvSpPr>
          <p:spPr>
            <a:xfrm>
              <a:off x="8237311" y="4909913"/>
              <a:ext cx="35058" cy="50561"/>
            </a:xfrm>
            <a:custGeom>
              <a:avLst/>
              <a:gdLst>
                <a:gd name="connsiteX0" fmla="*/ 0 w 35058"/>
                <a:gd name="connsiteY0" fmla="*/ 40823 h 50561"/>
                <a:gd name="connsiteX1" fmla="*/ 1871 w 35058"/>
                <a:gd name="connsiteY1" fmla="*/ 36218 h 50561"/>
                <a:gd name="connsiteX2" fmla="*/ 7076 w 35058"/>
                <a:gd name="connsiteY2" fmla="*/ 33148 h 50561"/>
                <a:gd name="connsiteX3" fmla="*/ 3710 w 35058"/>
                <a:gd name="connsiteY3" fmla="*/ 26328 h 50561"/>
                <a:gd name="connsiteX4" fmla="*/ 6068 w 35058"/>
                <a:gd name="connsiteY4" fmla="*/ 19964 h 50561"/>
                <a:gd name="connsiteX5" fmla="*/ 2471 w 35058"/>
                <a:gd name="connsiteY5" fmla="*/ 12057 h 50561"/>
                <a:gd name="connsiteX6" fmla="*/ 6068 w 35058"/>
                <a:gd name="connsiteY6" fmla="*/ 4197 h 50561"/>
                <a:gd name="connsiteX7" fmla="*/ 14903 w 35058"/>
                <a:gd name="connsiteY7" fmla="*/ 863 h 50561"/>
                <a:gd name="connsiteX8" fmla="*/ 23034 w 35058"/>
                <a:gd name="connsiteY8" fmla="*/ 3630 h 50561"/>
                <a:gd name="connsiteX9" fmla="*/ 31157 w 35058"/>
                <a:gd name="connsiteY9" fmla="*/ 0 h 50561"/>
                <a:gd name="connsiteX10" fmla="*/ 34083 w 35058"/>
                <a:gd name="connsiteY10" fmla="*/ 1239 h 50561"/>
                <a:gd name="connsiteX11" fmla="*/ 35059 w 35058"/>
                <a:gd name="connsiteY11" fmla="*/ 3782 h 50561"/>
                <a:gd name="connsiteX12" fmla="*/ 34307 w 35058"/>
                <a:gd name="connsiteY12" fmla="*/ 5509 h 50561"/>
                <a:gd name="connsiteX13" fmla="*/ 32844 w 35058"/>
                <a:gd name="connsiteY13" fmla="*/ 6068 h 50561"/>
                <a:gd name="connsiteX14" fmla="*/ 31237 w 35058"/>
                <a:gd name="connsiteY14" fmla="*/ 5469 h 50561"/>
                <a:gd name="connsiteX15" fmla="*/ 30598 w 35058"/>
                <a:gd name="connsiteY15" fmla="*/ 3862 h 50561"/>
                <a:gd name="connsiteX16" fmla="*/ 31837 w 35058"/>
                <a:gd name="connsiteY16" fmla="*/ 1759 h 50561"/>
                <a:gd name="connsiteX17" fmla="*/ 31085 w 35058"/>
                <a:gd name="connsiteY17" fmla="*/ 1687 h 50561"/>
                <a:gd name="connsiteX18" fmla="*/ 24153 w 35058"/>
                <a:gd name="connsiteY18" fmla="*/ 4685 h 50561"/>
                <a:gd name="connsiteX19" fmla="*/ 27304 w 35058"/>
                <a:gd name="connsiteY19" fmla="*/ 12137 h 50561"/>
                <a:gd name="connsiteX20" fmla="*/ 23706 w 35058"/>
                <a:gd name="connsiteY20" fmla="*/ 20004 h 50561"/>
                <a:gd name="connsiteX21" fmla="*/ 14903 w 35058"/>
                <a:gd name="connsiteY21" fmla="*/ 23338 h 50561"/>
                <a:gd name="connsiteX22" fmla="*/ 7300 w 35058"/>
                <a:gd name="connsiteY22" fmla="*/ 20939 h 50561"/>
                <a:gd name="connsiteX23" fmla="*/ 5988 w 35058"/>
                <a:gd name="connsiteY23" fmla="*/ 24569 h 50561"/>
                <a:gd name="connsiteX24" fmla="*/ 7156 w 35058"/>
                <a:gd name="connsiteY24" fmla="*/ 27975 h 50561"/>
                <a:gd name="connsiteX25" fmla="*/ 10074 w 35058"/>
                <a:gd name="connsiteY25" fmla="*/ 29702 h 50561"/>
                <a:gd name="connsiteX26" fmla="*/ 15806 w 35058"/>
                <a:gd name="connsiteY26" fmla="*/ 29774 h 50561"/>
                <a:gd name="connsiteX27" fmla="*/ 20564 w 35058"/>
                <a:gd name="connsiteY27" fmla="*/ 29854 h 50561"/>
                <a:gd name="connsiteX28" fmla="*/ 24641 w 35058"/>
                <a:gd name="connsiteY28" fmla="*/ 30454 h 50561"/>
                <a:gd name="connsiteX29" fmla="*/ 28990 w 35058"/>
                <a:gd name="connsiteY29" fmla="*/ 31909 h 50561"/>
                <a:gd name="connsiteX30" fmla="*/ 34003 w 35058"/>
                <a:gd name="connsiteY30" fmla="*/ 40671 h 50561"/>
                <a:gd name="connsiteX31" fmla="*/ 28951 w 35058"/>
                <a:gd name="connsiteY31" fmla="*/ 47787 h 50561"/>
                <a:gd name="connsiteX32" fmla="*/ 16966 w 35058"/>
                <a:gd name="connsiteY32" fmla="*/ 50561 h 50561"/>
                <a:gd name="connsiteX33" fmla="*/ 4941 w 35058"/>
                <a:gd name="connsiteY33" fmla="*/ 47755 h 50561"/>
                <a:gd name="connsiteX34" fmla="*/ 0 w 35058"/>
                <a:gd name="connsiteY34" fmla="*/ 40823 h 50561"/>
                <a:gd name="connsiteX35" fmla="*/ 4006 w 35058"/>
                <a:gd name="connsiteY35" fmla="*/ 40823 h 50561"/>
                <a:gd name="connsiteX36" fmla="*/ 7715 w 35058"/>
                <a:gd name="connsiteY36" fmla="*/ 46364 h 50561"/>
                <a:gd name="connsiteX37" fmla="*/ 17038 w 35058"/>
                <a:gd name="connsiteY37" fmla="*/ 48803 h 50561"/>
                <a:gd name="connsiteX38" fmla="*/ 26256 w 35058"/>
                <a:gd name="connsiteY38" fmla="*/ 46404 h 50561"/>
                <a:gd name="connsiteX39" fmla="*/ 29998 w 35058"/>
                <a:gd name="connsiteY39" fmla="*/ 40823 h 50561"/>
                <a:gd name="connsiteX40" fmla="*/ 28687 w 35058"/>
                <a:gd name="connsiteY40" fmla="*/ 37082 h 50561"/>
                <a:gd name="connsiteX41" fmla="*/ 24681 w 35058"/>
                <a:gd name="connsiteY41" fmla="*/ 35019 h 50561"/>
                <a:gd name="connsiteX42" fmla="*/ 20148 w 35058"/>
                <a:gd name="connsiteY42" fmla="*/ 34347 h 50561"/>
                <a:gd name="connsiteX43" fmla="*/ 14831 w 35058"/>
                <a:gd name="connsiteY43" fmla="*/ 34235 h 50561"/>
                <a:gd name="connsiteX44" fmla="*/ 10298 w 35058"/>
                <a:gd name="connsiteY44" fmla="*/ 34235 h 50561"/>
                <a:gd name="connsiteX45" fmla="*/ 5845 w 35058"/>
                <a:gd name="connsiteY45" fmla="*/ 36290 h 50561"/>
                <a:gd name="connsiteX46" fmla="*/ 4006 w 35058"/>
                <a:gd name="connsiteY46" fmla="*/ 40823 h 50561"/>
                <a:gd name="connsiteX47" fmla="*/ 8203 w 35058"/>
                <a:gd name="connsiteY47" fmla="*/ 12137 h 50561"/>
                <a:gd name="connsiteX48" fmla="*/ 14903 w 35058"/>
                <a:gd name="connsiteY48" fmla="*/ 21571 h 50561"/>
                <a:gd name="connsiteX49" fmla="*/ 20340 w 35058"/>
                <a:gd name="connsiteY49" fmla="*/ 18501 h 50561"/>
                <a:gd name="connsiteX50" fmla="*/ 21571 w 35058"/>
                <a:gd name="connsiteY50" fmla="*/ 12057 h 50561"/>
                <a:gd name="connsiteX51" fmla="*/ 14903 w 35058"/>
                <a:gd name="connsiteY51" fmla="*/ 2622 h 50561"/>
                <a:gd name="connsiteX52" fmla="*/ 9434 w 35058"/>
                <a:gd name="connsiteY52" fmla="*/ 5693 h 50561"/>
                <a:gd name="connsiteX53" fmla="*/ 8203 w 35058"/>
                <a:gd name="connsiteY53" fmla="*/ 12137 h 5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058" h="50561">
                  <a:moveTo>
                    <a:pt x="0" y="40823"/>
                  </a:moveTo>
                  <a:cubicBezTo>
                    <a:pt x="0" y="39176"/>
                    <a:pt x="624" y="37641"/>
                    <a:pt x="1871" y="36218"/>
                  </a:cubicBezTo>
                  <a:cubicBezTo>
                    <a:pt x="3142" y="34795"/>
                    <a:pt x="4877" y="33772"/>
                    <a:pt x="7076" y="33148"/>
                  </a:cubicBezTo>
                  <a:cubicBezTo>
                    <a:pt x="4829" y="31725"/>
                    <a:pt x="3710" y="29454"/>
                    <a:pt x="3710" y="26328"/>
                  </a:cubicBezTo>
                  <a:cubicBezTo>
                    <a:pt x="3710" y="23938"/>
                    <a:pt x="4493" y="21811"/>
                    <a:pt x="6068" y="19964"/>
                  </a:cubicBezTo>
                  <a:cubicBezTo>
                    <a:pt x="3670" y="17965"/>
                    <a:pt x="2471" y="15327"/>
                    <a:pt x="2471" y="12057"/>
                  </a:cubicBezTo>
                  <a:cubicBezTo>
                    <a:pt x="2471" y="9043"/>
                    <a:pt x="3670" y="6420"/>
                    <a:pt x="6068" y="4197"/>
                  </a:cubicBezTo>
                  <a:cubicBezTo>
                    <a:pt x="8459" y="1975"/>
                    <a:pt x="11409" y="863"/>
                    <a:pt x="14903" y="863"/>
                  </a:cubicBezTo>
                  <a:cubicBezTo>
                    <a:pt x="17973" y="863"/>
                    <a:pt x="20683" y="1783"/>
                    <a:pt x="23034" y="3630"/>
                  </a:cubicBezTo>
                  <a:cubicBezTo>
                    <a:pt x="25481" y="1239"/>
                    <a:pt x="28191" y="24"/>
                    <a:pt x="31157" y="0"/>
                  </a:cubicBezTo>
                  <a:cubicBezTo>
                    <a:pt x="32484" y="0"/>
                    <a:pt x="33460" y="416"/>
                    <a:pt x="34083" y="1239"/>
                  </a:cubicBezTo>
                  <a:cubicBezTo>
                    <a:pt x="34731" y="2063"/>
                    <a:pt x="35059" y="2910"/>
                    <a:pt x="35059" y="3782"/>
                  </a:cubicBezTo>
                  <a:cubicBezTo>
                    <a:pt x="35059" y="4557"/>
                    <a:pt x="34811" y="5133"/>
                    <a:pt x="34307" y="5509"/>
                  </a:cubicBezTo>
                  <a:cubicBezTo>
                    <a:pt x="33836" y="5884"/>
                    <a:pt x="33348" y="6068"/>
                    <a:pt x="32844" y="6068"/>
                  </a:cubicBezTo>
                  <a:cubicBezTo>
                    <a:pt x="32221" y="6068"/>
                    <a:pt x="31685" y="5868"/>
                    <a:pt x="31237" y="5469"/>
                  </a:cubicBezTo>
                  <a:cubicBezTo>
                    <a:pt x="30813" y="5045"/>
                    <a:pt x="30598" y="4509"/>
                    <a:pt x="30598" y="3862"/>
                  </a:cubicBezTo>
                  <a:cubicBezTo>
                    <a:pt x="30598" y="2782"/>
                    <a:pt x="31013" y="2087"/>
                    <a:pt x="31837" y="1759"/>
                  </a:cubicBezTo>
                  <a:cubicBezTo>
                    <a:pt x="31685" y="1711"/>
                    <a:pt x="31437" y="1687"/>
                    <a:pt x="31085" y="1687"/>
                  </a:cubicBezTo>
                  <a:cubicBezTo>
                    <a:pt x="28591" y="1687"/>
                    <a:pt x="26280" y="2686"/>
                    <a:pt x="24153" y="4685"/>
                  </a:cubicBezTo>
                  <a:cubicBezTo>
                    <a:pt x="26256" y="6628"/>
                    <a:pt x="27304" y="9115"/>
                    <a:pt x="27304" y="12137"/>
                  </a:cubicBezTo>
                  <a:cubicBezTo>
                    <a:pt x="27304" y="15159"/>
                    <a:pt x="26104" y="17781"/>
                    <a:pt x="23706" y="20004"/>
                  </a:cubicBezTo>
                  <a:cubicBezTo>
                    <a:pt x="21307" y="22227"/>
                    <a:pt x="18373" y="23338"/>
                    <a:pt x="14903" y="23338"/>
                  </a:cubicBezTo>
                  <a:cubicBezTo>
                    <a:pt x="12033" y="23338"/>
                    <a:pt x="9498" y="22538"/>
                    <a:pt x="7300" y="20939"/>
                  </a:cubicBezTo>
                  <a:cubicBezTo>
                    <a:pt x="6428" y="21963"/>
                    <a:pt x="5988" y="23170"/>
                    <a:pt x="5988" y="24569"/>
                  </a:cubicBezTo>
                  <a:cubicBezTo>
                    <a:pt x="5988" y="25840"/>
                    <a:pt x="6380" y="26976"/>
                    <a:pt x="7156" y="27975"/>
                  </a:cubicBezTo>
                  <a:cubicBezTo>
                    <a:pt x="7931" y="28974"/>
                    <a:pt x="8899" y="29550"/>
                    <a:pt x="10074" y="29702"/>
                  </a:cubicBezTo>
                  <a:cubicBezTo>
                    <a:pt x="10426" y="29750"/>
                    <a:pt x="12337" y="29774"/>
                    <a:pt x="15806" y="29774"/>
                  </a:cubicBezTo>
                  <a:cubicBezTo>
                    <a:pt x="17853" y="29774"/>
                    <a:pt x="19436" y="29798"/>
                    <a:pt x="20564" y="29854"/>
                  </a:cubicBezTo>
                  <a:cubicBezTo>
                    <a:pt x="21683" y="29902"/>
                    <a:pt x="23042" y="30102"/>
                    <a:pt x="24641" y="30454"/>
                  </a:cubicBezTo>
                  <a:cubicBezTo>
                    <a:pt x="26264" y="30773"/>
                    <a:pt x="27719" y="31261"/>
                    <a:pt x="28990" y="31909"/>
                  </a:cubicBezTo>
                  <a:cubicBezTo>
                    <a:pt x="32308" y="33756"/>
                    <a:pt x="33979" y="36682"/>
                    <a:pt x="34003" y="40671"/>
                  </a:cubicBezTo>
                  <a:cubicBezTo>
                    <a:pt x="34003" y="43598"/>
                    <a:pt x="32316" y="45972"/>
                    <a:pt x="28951" y="47787"/>
                  </a:cubicBezTo>
                  <a:cubicBezTo>
                    <a:pt x="25601" y="49634"/>
                    <a:pt x="21611" y="50561"/>
                    <a:pt x="16966" y="50561"/>
                  </a:cubicBezTo>
                  <a:cubicBezTo>
                    <a:pt x="12273" y="50561"/>
                    <a:pt x="8259" y="49626"/>
                    <a:pt x="4941" y="47755"/>
                  </a:cubicBezTo>
                  <a:cubicBezTo>
                    <a:pt x="1647" y="45908"/>
                    <a:pt x="0" y="43598"/>
                    <a:pt x="0" y="40823"/>
                  </a:cubicBezTo>
                  <a:moveTo>
                    <a:pt x="4006" y="40823"/>
                  </a:moveTo>
                  <a:cubicBezTo>
                    <a:pt x="4006" y="42926"/>
                    <a:pt x="5245" y="44773"/>
                    <a:pt x="7715" y="46364"/>
                  </a:cubicBezTo>
                  <a:cubicBezTo>
                    <a:pt x="10186" y="47987"/>
                    <a:pt x="13296" y="48803"/>
                    <a:pt x="17038" y="48803"/>
                  </a:cubicBezTo>
                  <a:cubicBezTo>
                    <a:pt x="20708" y="48803"/>
                    <a:pt x="23786" y="48003"/>
                    <a:pt x="26256" y="46404"/>
                  </a:cubicBezTo>
                  <a:cubicBezTo>
                    <a:pt x="28751" y="44829"/>
                    <a:pt x="29998" y="42974"/>
                    <a:pt x="29998" y="40823"/>
                  </a:cubicBezTo>
                  <a:cubicBezTo>
                    <a:pt x="29998" y="39296"/>
                    <a:pt x="29558" y="38049"/>
                    <a:pt x="28687" y="37082"/>
                  </a:cubicBezTo>
                  <a:cubicBezTo>
                    <a:pt x="27815" y="36106"/>
                    <a:pt x="26480" y="35419"/>
                    <a:pt x="24681" y="35019"/>
                  </a:cubicBezTo>
                  <a:cubicBezTo>
                    <a:pt x="22906" y="34643"/>
                    <a:pt x="21395" y="34419"/>
                    <a:pt x="20148" y="34347"/>
                  </a:cubicBezTo>
                  <a:cubicBezTo>
                    <a:pt x="18901" y="34275"/>
                    <a:pt x="17126" y="34235"/>
                    <a:pt x="14831" y="34235"/>
                  </a:cubicBezTo>
                  <a:lnTo>
                    <a:pt x="10298" y="34235"/>
                  </a:lnTo>
                  <a:cubicBezTo>
                    <a:pt x="8547" y="34331"/>
                    <a:pt x="7068" y="35019"/>
                    <a:pt x="5845" y="36290"/>
                  </a:cubicBezTo>
                  <a:cubicBezTo>
                    <a:pt x="4621" y="37561"/>
                    <a:pt x="4006" y="39072"/>
                    <a:pt x="4006" y="40823"/>
                  </a:cubicBezTo>
                  <a:moveTo>
                    <a:pt x="8203" y="12137"/>
                  </a:moveTo>
                  <a:cubicBezTo>
                    <a:pt x="8203" y="18429"/>
                    <a:pt x="10434" y="21571"/>
                    <a:pt x="14903" y="21571"/>
                  </a:cubicBezTo>
                  <a:cubicBezTo>
                    <a:pt x="17150" y="21571"/>
                    <a:pt x="18965" y="20548"/>
                    <a:pt x="20340" y="18501"/>
                  </a:cubicBezTo>
                  <a:cubicBezTo>
                    <a:pt x="21163" y="17134"/>
                    <a:pt x="21571" y="14983"/>
                    <a:pt x="21571" y="12057"/>
                  </a:cubicBezTo>
                  <a:cubicBezTo>
                    <a:pt x="21571" y="5764"/>
                    <a:pt x="19348" y="2622"/>
                    <a:pt x="14903" y="2622"/>
                  </a:cubicBezTo>
                  <a:cubicBezTo>
                    <a:pt x="12656" y="2622"/>
                    <a:pt x="10833" y="3646"/>
                    <a:pt x="9434" y="5693"/>
                  </a:cubicBezTo>
                  <a:cubicBezTo>
                    <a:pt x="8611" y="7068"/>
                    <a:pt x="8203" y="9218"/>
                    <a:pt x="8203" y="12137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1641C352-7620-98B6-A67A-CD3909E298BB}"/>
                </a:ext>
              </a:extLst>
            </p:cNvPr>
            <p:cNvSpPr/>
            <p:nvPr/>
          </p:nvSpPr>
          <p:spPr>
            <a:xfrm>
              <a:off x="8280213" y="4930157"/>
              <a:ext cx="17725" cy="35762"/>
            </a:xfrm>
            <a:custGeom>
              <a:avLst/>
              <a:gdLst>
                <a:gd name="connsiteX0" fmla="*/ 0 w 17725"/>
                <a:gd name="connsiteY0" fmla="*/ 5117 h 35762"/>
                <a:gd name="connsiteX1" fmla="*/ 0 w 17725"/>
                <a:gd name="connsiteY1" fmla="*/ 3438 h 35762"/>
                <a:gd name="connsiteX2" fmla="*/ 9778 w 17725"/>
                <a:gd name="connsiteY2" fmla="*/ 0 h 35762"/>
                <a:gd name="connsiteX3" fmla="*/ 10857 w 17725"/>
                <a:gd name="connsiteY3" fmla="*/ 216 h 35762"/>
                <a:gd name="connsiteX4" fmla="*/ 11009 w 17725"/>
                <a:gd name="connsiteY4" fmla="*/ 1391 h 35762"/>
                <a:gd name="connsiteX5" fmla="*/ 11009 w 17725"/>
                <a:gd name="connsiteY5" fmla="*/ 31517 h 35762"/>
                <a:gd name="connsiteX6" fmla="*/ 11801 w 17725"/>
                <a:gd name="connsiteY6" fmla="*/ 33612 h 35762"/>
                <a:gd name="connsiteX7" fmla="*/ 16022 w 17725"/>
                <a:gd name="connsiteY7" fmla="*/ 34115 h 35762"/>
                <a:gd name="connsiteX8" fmla="*/ 17725 w 17725"/>
                <a:gd name="connsiteY8" fmla="*/ 34115 h 35762"/>
                <a:gd name="connsiteX9" fmla="*/ 17725 w 17725"/>
                <a:gd name="connsiteY9" fmla="*/ 35762 h 35762"/>
                <a:gd name="connsiteX10" fmla="*/ 9019 w 17725"/>
                <a:gd name="connsiteY10" fmla="*/ 35602 h 35762"/>
                <a:gd name="connsiteX11" fmla="*/ 344 w 17725"/>
                <a:gd name="connsiteY11" fmla="*/ 35762 h 35762"/>
                <a:gd name="connsiteX12" fmla="*/ 344 w 17725"/>
                <a:gd name="connsiteY12" fmla="*/ 34115 h 35762"/>
                <a:gd name="connsiteX13" fmla="*/ 2047 w 17725"/>
                <a:gd name="connsiteY13" fmla="*/ 34115 h 35762"/>
                <a:gd name="connsiteX14" fmla="*/ 6236 w 17725"/>
                <a:gd name="connsiteY14" fmla="*/ 33636 h 35762"/>
                <a:gd name="connsiteX15" fmla="*/ 7052 w 17725"/>
                <a:gd name="connsiteY15" fmla="*/ 31517 h 35762"/>
                <a:gd name="connsiteX16" fmla="*/ 7052 w 17725"/>
                <a:gd name="connsiteY16" fmla="*/ 3702 h 35762"/>
                <a:gd name="connsiteX17" fmla="*/ 0 w 17725"/>
                <a:gd name="connsiteY17" fmla="*/ 5117 h 3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25" h="35762">
                  <a:moveTo>
                    <a:pt x="0" y="5117"/>
                  </a:moveTo>
                  <a:lnTo>
                    <a:pt x="0" y="3438"/>
                  </a:lnTo>
                  <a:cubicBezTo>
                    <a:pt x="4301" y="3438"/>
                    <a:pt x="7563" y="2295"/>
                    <a:pt x="9778" y="0"/>
                  </a:cubicBezTo>
                  <a:cubicBezTo>
                    <a:pt x="10394" y="0"/>
                    <a:pt x="10753" y="72"/>
                    <a:pt x="10857" y="216"/>
                  </a:cubicBezTo>
                  <a:cubicBezTo>
                    <a:pt x="10961" y="352"/>
                    <a:pt x="11009" y="743"/>
                    <a:pt x="11009" y="1391"/>
                  </a:cubicBezTo>
                  <a:lnTo>
                    <a:pt x="11009" y="31517"/>
                  </a:lnTo>
                  <a:cubicBezTo>
                    <a:pt x="11009" y="32580"/>
                    <a:pt x="11273" y="33284"/>
                    <a:pt x="11801" y="33612"/>
                  </a:cubicBezTo>
                  <a:cubicBezTo>
                    <a:pt x="12321" y="33947"/>
                    <a:pt x="13728" y="34115"/>
                    <a:pt x="16022" y="34115"/>
                  </a:cubicBezTo>
                  <a:lnTo>
                    <a:pt x="17725" y="34115"/>
                  </a:lnTo>
                  <a:lnTo>
                    <a:pt x="17725" y="35762"/>
                  </a:lnTo>
                  <a:cubicBezTo>
                    <a:pt x="16470" y="35658"/>
                    <a:pt x="13568" y="35602"/>
                    <a:pt x="9019" y="35602"/>
                  </a:cubicBezTo>
                  <a:cubicBezTo>
                    <a:pt x="4477" y="35602"/>
                    <a:pt x="1583" y="35658"/>
                    <a:pt x="344" y="35762"/>
                  </a:cubicBezTo>
                  <a:lnTo>
                    <a:pt x="344" y="34115"/>
                  </a:lnTo>
                  <a:lnTo>
                    <a:pt x="2047" y="34115"/>
                  </a:lnTo>
                  <a:cubicBezTo>
                    <a:pt x="4301" y="34115"/>
                    <a:pt x="5701" y="33955"/>
                    <a:pt x="6236" y="33636"/>
                  </a:cubicBezTo>
                  <a:cubicBezTo>
                    <a:pt x="6780" y="33308"/>
                    <a:pt x="7052" y="32596"/>
                    <a:pt x="7052" y="31517"/>
                  </a:cubicBezTo>
                  <a:lnTo>
                    <a:pt x="7052" y="3702"/>
                  </a:lnTo>
                  <a:cubicBezTo>
                    <a:pt x="5181" y="4645"/>
                    <a:pt x="2830" y="5117"/>
                    <a:pt x="0" y="5117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7473BBFD-E60D-9E4D-6812-27F75D6F2321}"/>
                </a:ext>
              </a:extLst>
            </p:cNvPr>
            <p:cNvSpPr/>
            <p:nvPr/>
          </p:nvSpPr>
          <p:spPr>
            <a:xfrm>
              <a:off x="8300529" y="4930157"/>
              <a:ext cx="22602" cy="36945"/>
            </a:xfrm>
            <a:custGeom>
              <a:avLst/>
              <a:gdLst>
                <a:gd name="connsiteX0" fmla="*/ 0 w 22602"/>
                <a:gd name="connsiteY0" fmla="*/ 18589 h 36945"/>
                <a:gd name="connsiteX1" fmla="*/ 1991 w 22602"/>
                <a:gd name="connsiteY1" fmla="*/ 6396 h 36945"/>
                <a:gd name="connsiteX2" fmla="*/ 11329 w 22602"/>
                <a:gd name="connsiteY2" fmla="*/ 0 h 36945"/>
                <a:gd name="connsiteX3" fmla="*/ 14159 w 22602"/>
                <a:gd name="connsiteY3" fmla="*/ 400 h 36945"/>
                <a:gd name="connsiteX4" fmla="*/ 17461 w 22602"/>
                <a:gd name="connsiteY4" fmla="*/ 2207 h 36945"/>
                <a:gd name="connsiteX5" fmla="*/ 20452 w 22602"/>
                <a:gd name="connsiteY5" fmla="*/ 6004 h 36945"/>
                <a:gd name="connsiteX6" fmla="*/ 22602 w 22602"/>
                <a:gd name="connsiteY6" fmla="*/ 18589 h 36945"/>
                <a:gd name="connsiteX7" fmla="*/ 20611 w 22602"/>
                <a:gd name="connsiteY7" fmla="*/ 30701 h 36945"/>
                <a:gd name="connsiteX8" fmla="*/ 11273 w 22602"/>
                <a:gd name="connsiteY8" fmla="*/ 36946 h 36945"/>
                <a:gd name="connsiteX9" fmla="*/ 6396 w 22602"/>
                <a:gd name="connsiteY9" fmla="*/ 35714 h 36945"/>
                <a:gd name="connsiteX10" fmla="*/ 2415 w 22602"/>
                <a:gd name="connsiteY10" fmla="*/ 31517 h 36945"/>
                <a:gd name="connsiteX11" fmla="*/ 0 w 22602"/>
                <a:gd name="connsiteY11" fmla="*/ 18589 h 36945"/>
                <a:gd name="connsiteX12" fmla="*/ 4461 w 22602"/>
                <a:gd name="connsiteY12" fmla="*/ 17933 h 36945"/>
                <a:gd name="connsiteX13" fmla="*/ 5037 w 22602"/>
                <a:gd name="connsiteY13" fmla="*/ 29262 h 36945"/>
                <a:gd name="connsiteX14" fmla="*/ 7475 w 22602"/>
                <a:gd name="connsiteY14" fmla="*/ 34267 h 36945"/>
                <a:gd name="connsiteX15" fmla="*/ 11273 w 22602"/>
                <a:gd name="connsiteY15" fmla="*/ 35762 h 36945"/>
                <a:gd name="connsiteX16" fmla="*/ 15207 w 22602"/>
                <a:gd name="connsiteY16" fmla="*/ 34163 h 36945"/>
                <a:gd name="connsiteX17" fmla="*/ 17565 w 22602"/>
                <a:gd name="connsiteY17" fmla="*/ 29054 h 36945"/>
                <a:gd name="connsiteX18" fmla="*/ 18141 w 22602"/>
                <a:gd name="connsiteY18" fmla="*/ 17933 h 36945"/>
                <a:gd name="connsiteX19" fmla="*/ 17621 w 22602"/>
                <a:gd name="connsiteY19" fmla="*/ 7475 h 36945"/>
                <a:gd name="connsiteX20" fmla="*/ 15023 w 22602"/>
                <a:gd name="connsiteY20" fmla="*/ 2598 h 36945"/>
                <a:gd name="connsiteX21" fmla="*/ 11273 w 22602"/>
                <a:gd name="connsiteY21" fmla="*/ 1183 h 36945"/>
                <a:gd name="connsiteX22" fmla="*/ 9810 w 22602"/>
                <a:gd name="connsiteY22" fmla="*/ 1391 h 36945"/>
                <a:gd name="connsiteX23" fmla="*/ 7995 w 22602"/>
                <a:gd name="connsiteY23" fmla="*/ 2207 h 36945"/>
                <a:gd name="connsiteX24" fmla="*/ 6084 w 22602"/>
                <a:gd name="connsiteY24" fmla="*/ 4301 h 36945"/>
                <a:gd name="connsiteX25" fmla="*/ 4877 w 22602"/>
                <a:gd name="connsiteY25" fmla="*/ 8051 h 36945"/>
                <a:gd name="connsiteX26" fmla="*/ 4461 w 22602"/>
                <a:gd name="connsiteY26" fmla="*/ 17933 h 3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602" h="36945">
                  <a:moveTo>
                    <a:pt x="0" y="18589"/>
                  </a:moveTo>
                  <a:cubicBezTo>
                    <a:pt x="0" y="13328"/>
                    <a:pt x="664" y="9266"/>
                    <a:pt x="1991" y="6396"/>
                  </a:cubicBezTo>
                  <a:cubicBezTo>
                    <a:pt x="3846" y="2135"/>
                    <a:pt x="6956" y="0"/>
                    <a:pt x="11329" y="0"/>
                  </a:cubicBezTo>
                  <a:cubicBezTo>
                    <a:pt x="12257" y="0"/>
                    <a:pt x="13200" y="136"/>
                    <a:pt x="14159" y="400"/>
                  </a:cubicBezTo>
                  <a:cubicBezTo>
                    <a:pt x="15143" y="640"/>
                    <a:pt x="16238" y="1239"/>
                    <a:pt x="17461" y="2207"/>
                  </a:cubicBezTo>
                  <a:cubicBezTo>
                    <a:pt x="18701" y="3166"/>
                    <a:pt x="19700" y="4429"/>
                    <a:pt x="20452" y="6004"/>
                  </a:cubicBezTo>
                  <a:cubicBezTo>
                    <a:pt x="21883" y="9050"/>
                    <a:pt x="22602" y="13240"/>
                    <a:pt x="22602" y="18589"/>
                  </a:cubicBezTo>
                  <a:cubicBezTo>
                    <a:pt x="22602" y="23818"/>
                    <a:pt x="21939" y="27855"/>
                    <a:pt x="20611" y="30701"/>
                  </a:cubicBezTo>
                  <a:cubicBezTo>
                    <a:pt x="18669" y="34867"/>
                    <a:pt x="15559" y="36946"/>
                    <a:pt x="11273" y="36946"/>
                  </a:cubicBezTo>
                  <a:cubicBezTo>
                    <a:pt x="9666" y="36946"/>
                    <a:pt x="8043" y="36538"/>
                    <a:pt x="6396" y="35714"/>
                  </a:cubicBezTo>
                  <a:cubicBezTo>
                    <a:pt x="4773" y="34891"/>
                    <a:pt x="3446" y="33492"/>
                    <a:pt x="2415" y="31517"/>
                  </a:cubicBezTo>
                  <a:cubicBezTo>
                    <a:pt x="808" y="28567"/>
                    <a:pt x="0" y="24257"/>
                    <a:pt x="0" y="18589"/>
                  </a:cubicBezTo>
                  <a:moveTo>
                    <a:pt x="4461" y="17933"/>
                  </a:moveTo>
                  <a:cubicBezTo>
                    <a:pt x="4461" y="23338"/>
                    <a:pt x="4653" y="27112"/>
                    <a:pt x="5037" y="29262"/>
                  </a:cubicBezTo>
                  <a:cubicBezTo>
                    <a:pt x="5477" y="31589"/>
                    <a:pt x="6284" y="33252"/>
                    <a:pt x="7475" y="34267"/>
                  </a:cubicBezTo>
                  <a:cubicBezTo>
                    <a:pt x="8683" y="35267"/>
                    <a:pt x="9946" y="35762"/>
                    <a:pt x="11273" y="35762"/>
                  </a:cubicBezTo>
                  <a:cubicBezTo>
                    <a:pt x="12704" y="35762"/>
                    <a:pt x="14015" y="35227"/>
                    <a:pt x="15207" y="34163"/>
                  </a:cubicBezTo>
                  <a:cubicBezTo>
                    <a:pt x="16414" y="33084"/>
                    <a:pt x="17198" y="31381"/>
                    <a:pt x="17565" y="29054"/>
                  </a:cubicBezTo>
                  <a:cubicBezTo>
                    <a:pt x="17973" y="26760"/>
                    <a:pt x="18165" y="23058"/>
                    <a:pt x="18141" y="17933"/>
                  </a:cubicBezTo>
                  <a:cubicBezTo>
                    <a:pt x="18141" y="12952"/>
                    <a:pt x="17965" y="9466"/>
                    <a:pt x="17621" y="7475"/>
                  </a:cubicBezTo>
                  <a:cubicBezTo>
                    <a:pt x="17150" y="5149"/>
                    <a:pt x="16278" y="3526"/>
                    <a:pt x="15023" y="2598"/>
                  </a:cubicBezTo>
                  <a:cubicBezTo>
                    <a:pt x="13784" y="1655"/>
                    <a:pt x="12528" y="1183"/>
                    <a:pt x="11273" y="1183"/>
                  </a:cubicBezTo>
                  <a:cubicBezTo>
                    <a:pt x="10801" y="1183"/>
                    <a:pt x="10314" y="1255"/>
                    <a:pt x="9810" y="1391"/>
                  </a:cubicBezTo>
                  <a:cubicBezTo>
                    <a:pt x="9322" y="1527"/>
                    <a:pt x="8715" y="1799"/>
                    <a:pt x="7995" y="2207"/>
                  </a:cubicBezTo>
                  <a:cubicBezTo>
                    <a:pt x="7284" y="2606"/>
                    <a:pt x="6644" y="3302"/>
                    <a:pt x="6084" y="4301"/>
                  </a:cubicBezTo>
                  <a:cubicBezTo>
                    <a:pt x="5541" y="5301"/>
                    <a:pt x="5141" y="6548"/>
                    <a:pt x="4877" y="8051"/>
                  </a:cubicBezTo>
                  <a:cubicBezTo>
                    <a:pt x="4597" y="9994"/>
                    <a:pt x="4461" y="13288"/>
                    <a:pt x="4461" y="1793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1D831EDD-9610-9378-4A13-129EDA3964BB}"/>
                </a:ext>
              </a:extLst>
            </p:cNvPr>
            <p:cNvSpPr/>
            <p:nvPr/>
          </p:nvSpPr>
          <p:spPr>
            <a:xfrm>
              <a:off x="8335308" y="4887143"/>
              <a:ext cx="17789" cy="76705"/>
            </a:xfrm>
            <a:custGeom>
              <a:avLst/>
              <a:gdLst>
                <a:gd name="connsiteX0" fmla="*/ 0 w 17789"/>
                <a:gd name="connsiteY0" fmla="*/ 38353 h 76705"/>
                <a:gd name="connsiteX1" fmla="*/ 4829 w 17789"/>
                <a:gd name="connsiteY1" fmla="*/ 14943 h 76705"/>
                <a:gd name="connsiteX2" fmla="*/ 9770 w 17789"/>
                <a:gd name="connsiteY2" fmla="*/ 6892 h 76705"/>
                <a:gd name="connsiteX3" fmla="*/ 14567 w 17789"/>
                <a:gd name="connsiteY3" fmla="*/ 1607 h 76705"/>
                <a:gd name="connsiteX4" fmla="*/ 16998 w 17789"/>
                <a:gd name="connsiteY4" fmla="*/ 0 h 76705"/>
                <a:gd name="connsiteX5" fmla="*/ 17789 w 17789"/>
                <a:gd name="connsiteY5" fmla="*/ 751 h 76705"/>
                <a:gd name="connsiteX6" fmla="*/ 16774 w 17789"/>
                <a:gd name="connsiteY6" fmla="*/ 2063 h 76705"/>
                <a:gd name="connsiteX7" fmla="*/ 4453 w 17789"/>
                <a:gd name="connsiteY7" fmla="*/ 38353 h 76705"/>
                <a:gd name="connsiteX8" fmla="*/ 16478 w 17789"/>
                <a:gd name="connsiteY8" fmla="*/ 74235 h 76705"/>
                <a:gd name="connsiteX9" fmla="*/ 17789 w 17789"/>
                <a:gd name="connsiteY9" fmla="*/ 75954 h 76705"/>
                <a:gd name="connsiteX10" fmla="*/ 16998 w 17789"/>
                <a:gd name="connsiteY10" fmla="*/ 76706 h 76705"/>
                <a:gd name="connsiteX11" fmla="*/ 14639 w 17789"/>
                <a:gd name="connsiteY11" fmla="*/ 75171 h 76705"/>
                <a:gd name="connsiteX12" fmla="*/ 9962 w 17789"/>
                <a:gd name="connsiteY12" fmla="*/ 70110 h 76705"/>
                <a:gd name="connsiteX13" fmla="*/ 5053 w 17789"/>
                <a:gd name="connsiteY13" fmla="*/ 62282 h 76705"/>
                <a:gd name="connsiteX14" fmla="*/ 0 w 17789"/>
                <a:gd name="connsiteY14" fmla="*/ 38353 h 7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789" h="76705">
                  <a:moveTo>
                    <a:pt x="0" y="38353"/>
                  </a:moveTo>
                  <a:cubicBezTo>
                    <a:pt x="0" y="29710"/>
                    <a:pt x="1607" y="21907"/>
                    <a:pt x="4829" y="14943"/>
                  </a:cubicBezTo>
                  <a:cubicBezTo>
                    <a:pt x="6204" y="12025"/>
                    <a:pt x="7851" y="9338"/>
                    <a:pt x="9770" y="6892"/>
                  </a:cubicBezTo>
                  <a:cubicBezTo>
                    <a:pt x="11697" y="4445"/>
                    <a:pt x="13296" y="2686"/>
                    <a:pt x="14567" y="1607"/>
                  </a:cubicBezTo>
                  <a:cubicBezTo>
                    <a:pt x="15838" y="536"/>
                    <a:pt x="16654" y="0"/>
                    <a:pt x="16998" y="0"/>
                  </a:cubicBezTo>
                  <a:cubicBezTo>
                    <a:pt x="17501" y="0"/>
                    <a:pt x="17765" y="248"/>
                    <a:pt x="17789" y="751"/>
                  </a:cubicBezTo>
                  <a:cubicBezTo>
                    <a:pt x="17789" y="999"/>
                    <a:pt x="17453" y="1431"/>
                    <a:pt x="16774" y="2063"/>
                  </a:cubicBezTo>
                  <a:cubicBezTo>
                    <a:pt x="8539" y="10450"/>
                    <a:pt x="4429" y="22546"/>
                    <a:pt x="4453" y="38353"/>
                  </a:cubicBezTo>
                  <a:cubicBezTo>
                    <a:pt x="4453" y="54207"/>
                    <a:pt x="8459" y="66168"/>
                    <a:pt x="16478" y="74235"/>
                  </a:cubicBezTo>
                  <a:cubicBezTo>
                    <a:pt x="17349" y="75107"/>
                    <a:pt x="17789" y="75682"/>
                    <a:pt x="17789" y="75954"/>
                  </a:cubicBezTo>
                  <a:cubicBezTo>
                    <a:pt x="17789" y="76458"/>
                    <a:pt x="17525" y="76706"/>
                    <a:pt x="16998" y="76706"/>
                  </a:cubicBezTo>
                  <a:cubicBezTo>
                    <a:pt x="16654" y="76706"/>
                    <a:pt x="15862" y="76194"/>
                    <a:pt x="14639" y="75171"/>
                  </a:cubicBezTo>
                  <a:cubicBezTo>
                    <a:pt x="13416" y="74147"/>
                    <a:pt x="11857" y="72460"/>
                    <a:pt x="9962" y="70110"/>
                  </a:cubicBezTo>
                  <a:cubicBezTo>
                    <a:pt x="8067" y="67767"/>
                    <a:pt x="6428" y="65153"/>
                    <a:pt x="5053" y="62282"/>
                  </a:cubicBezTo>
                  <a:cubicBezTo>
                    <a:pt x="1687" y="55319"/>
                    <a:pt x="0" y="47339"/>
                    <a:pt x="0" y="3835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C86CD972-EB45-EBAD-6A1B-9890CAFD782B}"/>
                </a:ext>
              </a:extLst>
            </p:cNvPr>
            <p:cNvSpPr/>
            <p:nvPr/>
          </p:nvSpPr>
          <p:spPr>
            <a:xfrm>
              <a:off x="8366289" y="4887215"/>
              <a:ext cx="3078" cy="76553"/>
            </a:xfrm>
            <a:custGeom>
              <a:avLst/>
              <a:gdLst>
                <a:gd name="connsiteX0" fmla="*/ 0 w 3078"/>
                <a:gd name="connsiteY0" fmla="*/ 74275 h 76553"/>
                <a:gd name="connsiteX1" fmla="*/ 0 w 3078"/>
                <a:gd name="connsiteY1" fmla="*/ 2846 h 76553"/>
                <a:gd name="connsiteX2" fmla="*/ 1543 w 3078"/>
                <a:gd name="connsiteY2" fmla="*/ 0 h 76553"/>
                <a:gd name="connsiteX3" fmla="*/ 3078 w 3078"/>
                <a:gd name="connsiteY3" fmla="*/ 2287 h 76553"/>
                <a:gd name="connsiteX4" fmla="*/ 3078 w 3078"/>
                <a:gd name="connsiteY4" fmla="*/ 73708 h 76553"/>
                <a:gd name="connsiteX5" fmla="*/ 1543 w 3078"/>
                <a:gd name="connsiteY5" fmla="*/ 76554 h 76553"/>
                <a:gd name="connsiteX6" fmla="*/ 0 w 3078"/>
                <a:gd name="connsiteY6" fmla="*/ 74275 h 7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8" h="76553">
                  <a:moveTo>
                    <a:pt x="0" y="74275"/>
                  </a:moveTo>
                  <a:lnTo>
                    <a:pt x="0" y="2846"/>
                  </a:lnTo>
                  <a:cubicBezTo>
                    <a:pt x="0" y="951"/>
                    <a:pt x="512" y="0"/>
                    <a:pt x="1543" y="0"/>
                  </a:cubicBezTo>
                  <a:cubicBezTo>
                    <a:pt x="2566" y="0"/>
                    <a:pt x="3078" y="760"/>
                    <a:pt x="3078" y="2287"/>
                  </a:cubicBezTo>
                  <a:lnTo>
                    <a:pt x="3078" y="73708"/>
                  </a:lnTo>
                  <a:cubicBezTo>
                    <a:pt x="3078" y="75602"/>
                    <a:pt x="2566" y="76554"/>
                    <a:pt x="1543" y="76554"/>
                  </a:cubicBezTo>
                  <a:cubicBezTo>
                    <a:pt x="512" y="76554"/>
                    <a:pt x="0" y="75794"/>
                    <a:pt x="0" y="74275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5B129874-3B5A-8F64-DAF4-135782785CE0}"/>
                </a:ext>
              </a:extLst>
            </p:cNvPr>
            <p:cNvSpPr/>
            <p:nvPr/>
          </p:nvSpPr>
          <p:spPr>
            <a:xfrm>
              <a:off x="8379841" y="4910777"/>
              <a:ext cx="38200" cy="34755"/>
            </a:xfrm>
            <a:custGeom>
              <a:avLst/>
              <a:gdLst>
                <a:gd name="connsiteX0" fmla="*/ 38201 w 38200"/>
                <a:gd name="connsiteY0" fmla="*/ 5053 h 34755"/>
                <a:gd name="connsiteX1" fmla="*/ 36890 w 38200"/>
                <a:gd name="connsiteY1" fmla="*/ 8347 h 34755"/>
                <a:gd name="connsiteX2" fmla="*/ 34075 w 38200"/>
                <a:gd name="connsiteY2" fmla="*/ 9514 h 34755"/>
                <a:gd name="connsiteX3" fmla="*/ 31909 w 38200"/>
                <a:gd name="connsiteY3" fmla="*/ 8691 h 34755"/>
                <a:gd name="connsiteX4" fmla="*/ 31157 w 38200"/>
                <a:gd name="connsiteY4" fmla="*/ 6812 h 34755"/>
                <a:gd name="connsiteX5" fmla="*/ 32205 w 38200"/>
                <a:gd name="connsiteY5" fmla="*/ 4158 h 34755"/>
                <a:gd name="connsiteX6" fmla="*/ 34827 w 38200"/>
                <a:gd name="connsiteY6" fmla="*/ 2654 h 34755"/>
                <a:gd name="connsiteX7" fmla="*/ 31005 w 38200"/>
                <a:gd name="connsiteY7" fmla="*/ 1687 h 34755"/>
                <a:gd name="connsiteX8" fmla="*/ 28199 w 38200"/>
                <a:gd name="connsiteY8" fmla="*/ 2471 h 34755"/>
                <a:gd name="connsiteX9" fmla="*/ 26136 w 38200"/>
                <a:gd name="connsiteY9" fmla="*/ 4269 h 34755"/>
                <a:gd name="connsiteX10" fmla="*/ 24713 w 38200"/>
                <a:gd name="connsiteY10" fmla="*/ 6740 h 34755"/>
                <a:gd name="connsiteX11" fmla="*/ 23818 w 38200"/>
                <a:gd name="connsiteY11" fmla="*/ 9027 h 34755"/>
                <a:gd name="connsiteX12" fmla="*/ 23402 w 38200"/>
                <a:gd name="connsiteY12" fmla="*/ 10746 h 34755"/>
                <a:gd name="connsiteX13" fmla="*/ 20779 w 38200"/>
                <a:gd name="connsiteY13" fmla="*/ 21235 h 34755"/>
                <a:gd name="connsiteX14" fmla="*/ 19508 w 38200"/>
                <a:gd name="connsiteY14" fmla="*/ 27975 h 34755"/>
                <a:gd name="connsiteX15" fmla="*/ 20556 w 38200"/>
                <a:gd name="connsiteY15" fmla="*/ 31613 h 34755"/>
                <a:gd name="connsiteX16" fmla="*/ 23706 w 38200"/>
                <a:gd name="connsiteY16" fmla="*/ 33036 h 34755"/>
                <a:gd name="connsiteX17" fmla="*/ 25465 w 38200"/>
                <a:gd name="connsiteY17" fmla="*/ 32804 h 34755"/>
                <a:gd name="connsiteX18" fmla="*/ 27599 w 38200"/>
                <a:gd name="connsiteY18" fmla="*/ 31869 h 34755"/>
                <a:gd name="connsiteX19" fmla="*/ 29926 w 38200"/>
                <a:gd name="connsiteY19" fmla="*/ 30110 h 34755"/>
                <a:gd name="connsiteX20" fmla="*/ 32133 w 38200"/>
                <a:gd name="connsiteY20" fmla="*/ 27192 h 34755"/>
                <a:gd name="connsiteX21" fmla="*/ 33932 w 38200"/>
                <a:gd name="connsiteY21" fmla="*/ 22994 h 34755"/>
                <a:gd name="connsiteX22" fmla="*/ 34907 w 38200"/>
                <a:gd name="connsiteY22" fmla="*/ 22171 h 34755"/>
                <a:gd name="connsiteX23" fmla="*/ 35842 w 38200"/>
                <a:gd name="connsiteY23" fmla="*/ 22922 h 34755"/>
                <a:gd name="connsiteX24" fmla="*/ 35315 w 38200"/>
                <a:gd name="connsiteY24" fmla="*/ 24905 h 34755"/>
                <a:gd name="connsiteX25" fmla="*/ 33740 w 38200"/>
                <a:gd name="connsiteY25" fmla="*/ 27935 h 34755"/>
                <a:gd name="connsiteX26" fmla="*/ 31309 w 38200"/>
                <a:gd name="connsiteY26" fmla="*/ 31157 h 34755"/>
                <a:gd name="connsiteX27" fmla="*/ 27863 w 38200"/>
                <a:gd name="connsiteY27" fmla="*/ 33708 h 34755"/>
                <a:gd name="connsiteX28" fmla="*/ 23554 w 38200"/>
                <a:gd name="connsiteY28" fmla="*/ 34755 h 34755"/>
                <a:gd name="connsiteX29" fmla="*/ 18197 w 38200"/>
                <a:gd name="connsiteY29" fmla="*/ 33036 h 34755"/>
                <a:gd name="connsiteX30" fmla="*/ 15279 w 38200"/>
                <a:gd name="connsiteY30" fmla="*/ 28911 h 34755"/>
                <a:gd name="connsiteX31" fmla="*/ 14831 w 38200"/>
                <a:gd name="connsiteY31" fmla="*/ 29702 h 34755"/>
                <a:gd name="connsiteX32" fmla="*/ 13776 w 38200"/>
                <a:gd name="connsiteY32" fmla="*/ 31157 h 34755"/>
                <a:gd name="connsiteX33" fmla="*/ 12169 w 38200"/>
                <a:gd name="connsiteY33" fmla="*/ 32884 h 34755"/>
                <a:gd name="connsiteX34" fmla="*/ 9962 w 38200"/>
                <a:gd name="connsiteY34" fmla="*/ 34155 h 34755"/>
                <a:gd name="connsiteX35" fmla="*/ 7228 w 38200"/>
                <a:gd name="connsiteY35" fmla="*/ 34755 h 34755"/>
                <a:gd name="connsiteX36" fmla="*/ 3814 w 38200"/>
                <a:gd name="connsiteY36" fmla="*/ 34227 h 34755"/>
                <a:gd name="connsiteX37" fmla="*/ 1119 w 38200"/>
                <a:gd name="connsiteY37" fmla="*/ 32508 h 34755"/>
                <a:gd name="connsiteX38" fmla="*/ 0 w 38200"/>
                <a:gd name="connsiteY38" fmla="*/ 29662 h 34755"/>
                <a:gd name="connsiteX39" fmla="*/ 1231 w 38200"/>
                <a:gd name="connsiteY39" fmla="*/ 26552 h 34755"/>
                <a:gd name="connsiteX40" fmla="*/ 4229 w 38200"/>
                <a:gd name="connsiteY40" fmla="*/ 25241 h 34755"/>
                <a:gd name="connsiteX41" fmla="*/ 6180 w 38200"/>
                <a:gd name="connsiteY41" fmla="*/ 25880 h 34755"/>
                <a:gd name="connsiteX42" fmla="*/ 7076 w 38200"/>
                <a:gd name="connsiteY42" fmla="*/ 27903 h 34755"/>
                <a:gd name="connsiteX43" fmla="*/ 6028 w 38200"/>
                <a:gd name="connsiteY43" fmla="*/ 30598 h 34755"/>
                <a:gd name="connsiteX44" fmla="*/ 3478 w 38200"/>
                <a:gd name="connsiteY44" fmla="*/ 32061 h 34755"/>
                <a:gd name="connsiteX45" fmla="*/ 7300 w 38200"/>
                <a:gd name="connsiteY45" fmla="*/ 33036 h 34755"/>
                <a:gd name="connsiteX46" fmla="*/ 11721 w 38200"/>
                <a:gd name="connsiteY46" fmla="*/ 30861 h 34755"/>
                <a:gd name="connsiteX47" fmla="*/ 14607 w 38200"/>
                <a:gd name="connsiteY47" fmla="*/ 25057 h 34755"/>
                <a:gd name="connsiteX48" fmla="*/ 17821 w 38200"/>
                <a:gd name="connsiteY48" fmla="*/ 12433 h 34755"/>
                <a:gd name="connsiteX49" fmla="*/ 18725 w 38200"/>
                <a:gd name="connsiteY49" fmla="*/ 6812 h 34755"/>
                <a:gd name="connsiteX50" fmla="*/ 18309 w 38200"/>
                <a:gd name="connsiteY50" fmla="*/ 4158 h 34755"/>
                <a:gd name="connsiteX51" fmla="*/ 17190 w 38200"/>
                <a:gd name="connsiteY51" fmla="*/ 2583 h 34755"/>
                <a:gd name="connsiteX52" fmla="*/ 15878 w 38200"/>
                <a:gd name="connsiteY52" fmla="*/ 1871 h 34755"/>
                <a:gd name="connsiteX53" fmla="*/ 14607 w 38200"/>
                <a:gd name="connsiteY53" fmla="*/ 1687 h 34755"/>
                <a:gd name="connsiteX54" fmla="*/ 12209 w 38200"/>
                <a:gd name="connsiteY54" fmla="*/ 2135 h 34755"/>
                <a:gd name="connsiteX55" fmla="*/ 9474 w 38200"/>
                <a:gd name="connsiteY55" fmla="*/ 3630 h 34755"/>
                <a:gd name="connsiteX56" fmla="*/ 6628 w 38200"/>
                <a:gd name="connsiteY56" fmla="*/ 6740 h 34755"/>
                <a:gd name="connsiteX57" fmla="*/ 4301 w 38200"/>
                <a:gd name="connsiteY57" fmla="*/ 11721 h 34755"/>
                <a:gd name="connsiteX58" fmla="*/ 3294 w 38200"/>
                <a:gd name="connsiteY58" fmla="*/ 12584 h 34755"/>
                <a:gd name="connsiteX59" fmla="*/ 2391 w 38200"/>
                <a:gd name="connsiteY59" fmla="*/ 11793 h 34755"/>
                <a:gd name="connsiteX60" fmla="*/ 2878 w 38200"/>
                <a:gd name="connsiteY60" fmla="*/ 9850 h 34755"/>
                <a:gd name="connsiteX61" fmla="*/ 4453 w 38200"/>
                <a:gd name="connsiteY61" fmla="*/ 6812 h 34755"/>
                <a:gd name="connsiteX62" fmla="*/ 6924 w 38200"/>
                <a:gd name="connsiteY62" fmla="*/ 3630 h 34755"/>
                <a:gd name="connsiteX63" fmla="*/ 10410 w 38200"/>
                <a:gd name="connsiteY63" fmla="*/ 1047 h 34755"/>
                <a:gd name="connsiteX64" fmla="*/ 14751 w 38200"/>
                <a:gd name="connsiteY64" fmla="*/ 0 h 34755"/>
                <a:gd name="connsiteX65" fmla="*/ 16742 w 38200"/>
                <a:gd name="connsiteY65" fmla="*/ 224 h 34755"/>
                <a:gd name="connsiteX66" fmla="*/ 18949 w 38200"/>
                <a:gd name="connsiteY66" fmla="*/ 975 h 34755"/>
                <a:gd name="connsiteX67" fmla="*/ 21267 w 38200"/>
                <a:gd name="connsiteY67" fmla="*/ 2766 h 34755"/>
                <a:gd name="connsiteX68" fmla="*/ 23034 w 38200"/>
                <a:gd name="connsiteY68" fmla="*/ 5805 h 34755"/>
                <a:gd name="connsiteX69" fmla="*/ 24081 w 38200"/>
                <a:gd name="connsiteY69" fmla="*/ 4118 h 34755"/>
                <a:gd name="connsiteX70" fmla="*/ 25688 w 38200"/>
                <a:gd name="connsiteY70" fmla="*/ 2287 h 34755"/>
                <a:gd name="connsiteX71" fmla="*/ 28087 w 38200"/>
                <a:gd name="connsiteY71" fmla="*/ 632 h 34755"/>
                <a:gd name="connsiteX72" fmla="*/ 31085 w 38200"/>
                <a:gd name="connsiteY72" fmla="*/ 0 h 34755"/>
                <a:gd name="connsiteX73" fmla="*/ 34115 w 38200"/>
                <a:gd name="connsiteY73" fmla="*/ 408 h 34755"/>
                <a:gd name="connsiteX74" fmla="*/ 36890 w 38200"/>
                <a:gd name="connsiteY74" fmla="*/ 2023 h 34755"/>
                <a:gd name="connsiteX75" fmla="*/ 38201 w 38200"/>
                <a:gd name="connsiteY75" fmla="*/ 5053 h 3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8200" h="34755">
                  <a:moveTo>
                    <a:pt x="38201" y="5053"/>
                  </a:moveTo>
                  <a:cubicBezTo>
                    <a:pt x="38201" y="6452"/>
                    <a:pt x="37761" y="7555"/>
                    <a:pt x="36890" y="8347"/>
                  </a:cubicBezTo>
                  <a:cubicBezTo>
                    <a:pt x="36018" y="9123"/>
                    <a:pt x="35075" y="9514"/>
                    <a:pt x="34075" y="9514"/>
                  </a:cubicBezTo>
                  <a:cubicBezTo>
                    <a:pt x="33124" y="9514"/>
                    <a:pt x="32404" y="9242"/>
                    <a:pt x="31909" y="8691"/>
                  </a:cubicBezTo>
                  <a:cubicBezTo>
                    <a:pt x="31405" y="8139"/>
                    <a:pt x="31157" y="7515"/>
                    <a:pt x="31157" y="6812"/>
                  </a:cubicBezTo>
                  <a:cubicBezTo>
                    <a:pt x="31157" y="5861"/>
                    <a:pt x="31509" y="4981"/>
                    <a:pt x="32205" y="4158"/>
                  </a:cubicBezTo>
                  <a:cubicBezTo>
                    <a:pt x="32900" y="3334"/>
                    <a:pt x="33780" y="2830"/>
                    <a:pt x="34827" y="2654"/>
                  </a:cubicBezTo>
                  <a:cubicBezTo>
                    <a:pt x="33804" y="2007"/>
                    <a:pt x="32532" y="1687"/>
                    <a:pt x="31005" y="1687"/>
                  </a:cubicBezTo>
                  <a:cubicBezTo>
                    <a:pt x="30006" y="1687"/>
                    <a:pt x="29070" y="1951"/>
                    <a:pt x="28199" y="2471"/>
                  </a:cubicBezTo>
                  <a:cubicBezTo>
                    <a:pt x="27351" y="2990"/>
                    <a:pt x="26664" y="3590"/>
                    <a:pt x="26136" y="4269"/>
                  </a:cubicBezTo>
                  <a:cubicBezTo>
                    <a:pt x="25641" y="4941"/>
                    <a:pt x="25169" y="5765"/>
                    <a:pt x="24713" y="6740"/>
                  </a:cubicBezTo>
                  <a:cubicBezTo>
                    <a:pt x="24289" y="7691"/>
                    <a:pt x="23994" y="8451"/>
                    <a:pt x="23818" y="9027"/>
                  </a:cubicBezTo>
                  <a:cubicBezTo>
                    <a:pt x="23666" y="9578"/>
                    <a:pt x="23530" y="10146"/>
                    <a:pt x="23402" y="10746"/>
                  </a:cubicBezTo>
                  <a:lnTo>
                    <a:pt x="20779" y="21235"/>
                  </a:lnTo>
                  <a:cubicBezTo>
                    <a:pt x="19932" y="24553"/>
                    <a:pt x="19508" y="26800"/>
                    <a:pt x="19508" y="27975"/>
                  </a:cubicBezTo>
                  <a:cubicBezTo>
                    <a:pt x="19508" y="29422"/>
                    <a:pt x="19860" y="30638"/>
                    <a:pt x="20556" y="31613"/>
                  </a:cubicBezTo>
                  <a:cubicBezTo>
                    <a:pt x="21259" y="32564"/>
                    <a:pt x="22307" y="33036"/>
                    <a:pt x="23706" y="33036"/>
                  </a:cubicBezTo>
                  <a:cubicBezTo>
                    <a:pt x="24257" y="33036"/>
                    <a:pt x="24841" y="32956"/>
                    <a:pt x="25465" y="32804"/>
                  </a:cubicBezTo>
                  <a:cubicBezTo>
                    <a:pt x="26088" y="32636"/>
                    <a:pt x="26800" y="32325"/>
                    <a:pt x="27599" y="31869"/>
                  </a:cubicBezTo>
                  <a:cubicBezTo>
                    <a:pt x="28423" y="31397"/>
                    <a:pt x="29198" y="30805"/>
                    <a:pt x="29926" y="30110"/>
                  </a:cubicBezTo>
                  <a:cubicBezTo>
                    <a:pt x="30669" y="29382"/>
                    <a:pt x="31405" y="28415"/>
                    <a:pt x="32133" y="27192"/>
                  </a:cubicBezTo>
                  <a:cubicBezTo>
                    <a:pt x="32860" y="25968"/>
                    <a:pt x="33460" y="24569"/>
                    <a:pt x="33932" y="22994"/>
                  </a:cubicBezTo>
                  <a:cubicBezTo>
                    <a:pt x="34083" y="22442"/>
                    <a:pt x="34403" y="22171"/>
                    <a:pt x="34907" y="22171"/>
                  </a:cubicBezTo>
                  <a:cubicBezTo>
                    <a:pt x="35531" y="22171"/>
                    <a:pt x="35842" y="22418"/>
                    <a:pt x="35842" y="22922"/>
                  </a:cubicBezTo>
                  <a:cubicBezTo>
                    <a:pt x="35842" y="23346"/>
                    <a:pt x="35666" y="24002"/>
                    <a:pt x="35315" y="24905"/>
                  </a:cubicBezTo>
                  <a:cubicBezTo>
                    <a:pt x="34987" y="25777"/>
                    <a:pt x="34467" y="26792"/>
                    <a:pt x="33740" y="27935"/>
                  </a:cubicBezTo>
                  <a:cubicBezTo>
                    <a:pt x="33044" y="29063"/>
                    <a:pt x="32229" y="30134"/>
                    <a:pt x="31309" y="31157"/>
                  </a:cubicBezTo>
                  <a:cubicBezTo>
                    <a:pt x="30390" y="32157"/>
                    <a:pt x="29238" y="33012"/>
                    <a:pt x="27863" y="33708"/>
                  </a:cubicBezTo>
                  <a:cubicBezTo>
                    <a:pt x="26488" y="34403"/>
                    <a:pt x="25049" y="34755"/>
                    <a:pt x="23554" y="34755"/>
                  </a:cubicBezTo>
                  <a:cubicBezTo>
                    <a:pt x="21403" y="34755"/>
                    <a:pt x="19620" y="34179"/>
                    <a:pt x="18197" y="33036"/>
                  </a:cubicBezTo>
                  <a:cubicBezTo>
                    <a:pt x="16774" y="31885"/>
                    <a:pt x="15798" y="30510"/>
                    <a:pt x="15279" y="28911"/>
                  </a:cubicBezTo>
                  <a:cubicBezTo>
                    <a:pt x="15151" y="29134"/>
                    <a:pt x="14999" y="29398"/>
                    <a:pt x="14831" y="29702"/>
                  </a:cubicBezTo>
                  <a:cubicBezTo>
                    <a:pt x="14655" y="29998"/>
                    <a:pt x="14303" y="30486"/>
                    <a:pt x="13776" y="31157"/>
                  </a:cubicBezTo>
                  <a:cubicBezTo>
                    <a:pt x="13280" y="31805"/>
                    <a:pt x="12744" y="32380"/>
                    <a:pt x="12169" y="32884"/>
                  </a:cubicBezTo>
                  <a:cubicBezTo>
                    <a:pt x="11593" y="33356"/>
                    <a:pt x="10857" y="33780"/>
                    <a:pt x="9962" y="34155"/>
                  </a:cubicBezTo>
                  <a:cubicBezTo>
                    <a:pt x="9091" y="34555"/>
                    <a:pt x="8179" y="34755"/>
                    <a:pt x="7228" y="34755"/>
                  </a:cubicBezTo>
                  <a:cubicBezTo>
                    <a:pt x="6028" y="34755"/>
                    <a:pt x="4893" y="34579"/>
                    <a:pt x="3814" y="34227"/>
                  </a:cubicBezTo>
                  <a:cubicBezTo>
                    <a:pt x="2766" y="33884"/>
                    <a:pt x="1871" y="33308"/>
                    <a:pt x="1119" y="32508"/>
                  </a:cubicBezTo>
                  <a:cubicBezTo>
                    <a:pt x="376" y="31709"/>
                    <a:pt x="0" y="30757"/>
                    <a:pt x="0" y="29662"/>
                  </a:cubicBezTo>
                  <a:cubicBezTo>
                    <a:pt x="0" y="28439"/>
                    <a:pt x="408" y="27399"/>
                    <a:pt x="1231" y="26552"/>
                  </a:cubicBezTo>
                  <a:cubicBezTo>
                    <a:pt x="2079" y="25680"/>
                    <a:pt x="3078" y="25241"/>
                    <a:pt x="4229" y="25241"/>
                  </a:cubicBezTo>
                  <a:cubicBezTo>
                    <a:pt x="4957" y="25241"/>
                    <a:pt x="5605" y="25457"/>
                    <a:pt x="6180" y="25880"/>
                  </a:cubicBezTo>
                  <a:cubicBezTo>
                    <a:pt x="6780" y="26304"/>
                    <a:pt x="7076" y="26976"/>
                    <a:pt x="7076" y="27903"/>
                  </a:cubicBezTo>
                  <a:cubicBezTo>
                    <a:pt x="7076" y="28927"/>
                    <a:pt x="6724" y="29822"/>
                    <a:pt x="6028" y="30598"/>
                  </a:cubicBezTo>
                  <a:cubicBezTo>
                    <a:pt x="5333" y="31373"/>
                    <a:pt x="4477" y="31861"/>
                    <a:pt x="3478" y="32061"/>
                  </a:cubicBezTo>
                  <a:cubicBezTo>
                    <a:pt x="4501" y="32708"/>
                    <a:pt x="5772" y="33036"/>
                    <a:pt x="7300" y="33036"/>
                  </a:cubicBezTo>
                  <a:cubicBezTo>
                    <a:pt x="8947" y="33036"/>
                    <a:pt x="10418" y="32309"/>
                    <a:pt x="11721" y="30861"/>
                  </a:cubicBezTo>
                  <a:cubicBezTo>
                    <a:pt x="13016" y="29414"/>
                    <a:pt x="13976" y="27479"/>
                    <a:pt x="14607" y="25057"/>
                  </a:cubicBezTo>
                  <a:cubicBezTo>
                    <a:pt x="16150" y="19236"/>
                    <a:pt x="17222" y="15031"/>
                    <a:pt x="17821" y="12433"/>
                  </a:cubicBezTo>
                  <a:cubicBezTo>
                    <a:pt x="18421" y="9810"/>
                    <a:pt x="18725" y="7939"/>
                    <a:pt x="18725" y="6812"/>
                  </a:cubicBezTo>
                  <a:cubicBezTo>
                    <a:pt x="18725" y="5765"/>
                    <a:pt x="18589" y="4885"/>
                    <a:pt x="18309" y="4158"/>
                  </a:cubicBezTo>
                  <a:cubicBezTo>
                    <a:pt x="18037" y="3430"/>
                    <a:pt x="17661" y="2910"/>
                    <a:pt x="17190" y="2583"/>
                  </a:cubicBezTo>
                  <a:cubicBezTo>
                    <a:pt x="16734" y="2231"/>
                    <a:pt x="16302" y="1991"/>
                    <a:pt x="15878" y="1871"/>
                  </a:cubicBezTo>
                  <a:cubicBezTo>
                    <a:pt x="15479" y="1751"/>
                    <a:pt x="15055" y="1687"/>
                    <a:pt x="14607" y="1687"/>
                  </a:cubicBezTo>
                  <a:cubicBezTo>
                    <a:pt x="13856" y="1687"/>
                    <a:pt x="13056" y="1839"/>
                    <a:pt x="12209" y="2135"/>
                  </a:cubicBezTo>
                  <a:cubicBezTo>
                    <a:pt x="11385" y="2431"/>
                    <a:pt x="10474" y="2934"/>
                    <a:pt x="9474" y="3630"/>
                  </a:cubicBezTo>
                  <a:cubicBezTo>
                    <a:pt x="8499" y="4309"/>
                    <a:pt x="7547" y="5341"/>
                    <a:pt x="6628" y="6740"/>
                  </a:cubicBezTo>
                  <a:cubicBezTo>
                    <a:pt x="5701" y="8139"/>
                    <a:pt x="4925" y="9794"/>
                    <a:pt x="4301" y="11721"/>
                  </a:cubicBezTo>
                  <a:cubicBezTo>
                    <a:pt x="4181" y="12297"/>
                    <a:pt x="3846" y="12584"/>
                    <a:pt x="3294" y="12584"/>
                  </a:cubicBezTo>
                  <a:cubicBezTo>
                    <a:pt x="2694" y="12560"/>
                    <a:pt x="2391" y="12297"/>
                    <a:pt x="2391" y="11793"/>
                  </a:cubicBezTo>
                  <a:cubicBezTo>
                    <a:pt x="2391" y="11369"/>
                    <a:pt x="2551" y="10722"/>
                    <a:pt x="2878" y="9850"/>
                  </a:cubicBezTo>
                  <a:cubicBezTo>
                    <a:pt x="3230" y="8947"/>
                    <a:pt x="3758" y="7939"/>
                    <a:pt x="4453" y="6812"/>
                  </a:cubicBezTo>
                  <a:cubicBezTo>
                    <a:pt x="5181" y="5693"/>
                    <a:pt x="6004" y="4629"/>
                    <a:pt x="6924" y="3630"/>
                  </a:cubicBezTo>
                  <a:cubicBezTo>
                    <a:pt x="7875" y="2606"/>
                    <a:pt x="9035" y="1743"/>
                    <a:pt x="10410" y="1047"/>
                  </a:cubicBezTo>
                  <a:cubicBezTo>
                    <a:pt x="11809" y="352"/>
                    <a:pt x="13256" y="0"/>
                    <a:pt x="14751" y="0"/>
                  </a:cubicBezTo>
                  <a:cubicBezTo>
                    <a:pt x="15431" y="0"/>
                    <a:pt x="16094" y="72"/>
                    <a:pt x="16742" y="224"/>
                  </a:cubicBezTo>
                  <a:cubicBezTo>
                    <a:pt x="17413" y="344"/>
                    <a:pt x="18149" y="600"/>
                    <a:pt x="18949" y="975"/>
                  </a:cubicBezTo>
                  <a:cubicBezTo>
                    <a:pt x="19772" y="1351"/>
                    <a:pt x="20548" y="1943"/>
                    <a:pt x="21267" y="2766"/>
                  </a:cubicBezTo>
                  <a:cubicBezTo>
                    <a:pt x="21995" y="3590"/>
                    <a:pt x="22578" y="4605"/>
                    <a:pt x="23034" y="5805"/>
                  </a:cubicBezTo>
                  <a:cubicBezTo>
                    <a:pt x="23330" y="5229"/>
                    <a:pt x="23682" y="4669"/>
                    <a:pt x="24081" y="4118"/>
                  </a:cubicBezTo>
                  <a:cubicBezTo>
                    <a:pt x="24505" y="3566"/>
                    <a:pt x="25041" y="2958"/>
                    <a:pt x="25688" y="2287"/>
                  </a:cubicBezTo>
                  <a:cubicBezTo>
                    <a:pt x="26368" y="1583"/>
                    <a:pt x="27168" y="1031"/>
                    <a:pt x="28087" y="632"/>
                  </a:cubicBezTo>
                  <a:cubicBezTo>
                    <a:pt x="29039" y="208"/>
                    <a:pt x="30038" y="0"/>
                    <a:pt x="31085" y="0"/>
                  </a:cubicBezTo>
                  <a:cubicBezTo>
                    <a:pt x="32109" y="0"/>
                    <a:pt x="33116" y="136"/>
                    <a:pt x="34115" y="408"/>
                  </a:cubicBezTo>
                  <a:cubicBezTo>
                    <a:pt x="35115" y="656"/>
                    <a:pt x="36042" y="1199"/>
                    <a:pt x="36890" y="2023"/>
                  </a:cubicBezTo>
                  <a:cubicBezTo>
                    <a:pt x="37761" y="2822"/>
                    <a:pt x="38201" y="3830"/>
                    <a:pt x="38201" y="505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DE7156A8-F3E2-0DFC-3A35-C2F3D15DBC17}"/>
                </a:ext>
              </a:extLst>
            </p:cNvPr>
            <p:cNvSpPr/>
            <p:nvPr/>
          </p:nvSpPr>
          <p:spPr>
            <a:xfrm>
              <a:off x="8429723" y="4887215"/>
              <a:ext cx="3070" cy="76553"/>
            </a:xfrm>
            <a:custGeom>
              <a:avLst/>
              <a:gdLst>
                <a:gd name="connsiteX0" fmla="*/ 0 w 3070"/>
                <a:gd name="connsiteY0" fmla="*/ 74275 h 76553"/>
                <a:gd name="connsiteX1" fmla="*/ 0 w 3070"/>
                <a:gd name="connsiteY1" fmla="*/ 2846 h 76553"/>
                <a:gd name="connsiteX2" fmla="*/ 1535 w 3070"/>
                <a:gd name="connsiteY2" fmla="*/ 0 h 76553"/>
                <a:gd name="connsiteX3" fmla="*/ 3070 w 3070"/>
                <a:gd name="connsiteY3" fmla="*/ 2287 h 76553"/>
                <a:gd name="connsiteX4" fmla="*/ 3070 w 3070"/>
                <a:gd name="connsiteY4" fmla="*/ 73708 h 76553"/>
                <a:gd name="connsiteX5" fmla="*/ 1535 w 3070"/>
                <a:gd name="connsiteY5" fmla="*/ 76554 h 76553"/>
                <a:gd name="connsiteX6" fmla="*/ 0 w 3070"/>
                <a:gd name="connsiteY6" fmla="*/ 74275 h 7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0" h="76553">
                  <a:moveTo>
                    <a:pt x="0" y="74275"/>
                  </a:moveTo>
                  <a:lnTo>
                    <a:pt x="0" y="2846"/>
                  </a:lnTo>
                  <a:cubicBezTo>
                    <a:pt x="0" y="951"/>
                    <a:pt x="512" y="0"/>
                    <a:pt x="1535" y="0"/>
                  </a:cubicBezTo>
                  <a:cubicBezTo>
                    <a:pt x="2558" y="0"/>
                    <a:pt x="3070" y="760"/>
                    <a:pt x="3070" y="2287"/>
                  </a:cubicBezTo>
                  <a:lnTo>
                    <a:pt x="3070" y="73708"/>
                  </a:lnTo>
                  <a:cubicBezTo>
                    <a:pt x="3070" y="75602"/>
                    <a:pt x="2558" y="76554"/>
                    <a:pt x="1535" y="76554"/>
                  </a:cubicBezTo>
                  <a:cubicBezTo>
                    <a:pt x="512" y="76554"/>
                    <a:pt x="0" y="75794"/>
                    <a:pt x="0" y="74275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9949818D-DEA5-E076-5051-FB3830C3BF0B}"/>
                </a:ext>
              </a:extLst>
            </p:cNvPr>
            <p:cNvSpPr/>
            <p:nvPr/>
          </p:nvSpPr>
          <p:spPr>
            <a:xfrm>
              <a:off x="8446033" y="4887143"/>
              <a:ext cx="17789" cy="76705"/>
            </a:xfrm>
            <a:custGeom>
              <a:avLst/>
              <a:gdLst>
                <a:gd name="connsiteX0" fmla="*/ 0 w 17789"/>
                <a:gd name="connsiteY0" fmla="*/ 75954 h 76705"/>
                <a:gd name="connsiteX1" fmla="*/ 967 w 17789"/>
                <a:gd name="connsiteY1" fmla="*/ 74643 h 76705"/>
                <a:gd name="connsiteX2" fmla="*/ 13328 w 17789"/>
                <a:gd name="connsiteY2" fmla="*/ 38353 h 76705"/>
                <a:gd name="connsiteX3" fmla="*/ 1455 w 17789"/>
                <a:gd name="connsiteY3" fmla="*/ 2542 h 76705"/>
                <a:gd name="connsiteX4" fmla="*/ 0 w 17789"/>
                <a:gd name="connsiteY4" fmla="*/ 751 h 76705"/>
                <a:gd name="connsiteX5" fmla="*/ 743 w 17789"/>
                <a:gd name="connsiteY5" fmla="*/ 0 h 76705"/>
                <a:gd name="connsiteX6" fmla="*/ 3102 w 17789"/>
                <a:gd name="connsiteY6" fmla="*/ 1535 h 76705"/>
                <a:gd name="connsiteX7" fmla="*/ 7787 w 17789"/>
                <a:gd name="connsiteY7" fmla="*/ 6588 h 76705"/>
                <a:gd name="connsiteX8" fmla="*/ 12728 w 17789"/>
                <a:gd name="connsiteY8" fmla="*/ 14415 h 76705"/>
                <a:gd name="connsiteX9" fmla="*/ 17789 w 17789"/>
                <a:gd name="connsiteY9" fmla="*/ 38353 h 76705"/>
                <a:gd name="connsiteX10" fmla="*/ 12952 w 17789"/>
                <a:gd name="connsiteY10" fmla="*/ 61763 h 76705"/>
                <a:gd name="connsiteX11" fmla="*/ 8011 w 17789"/>
                <a:gd name="connsiteY11" fmla="*/ 69814 h 76705"/>
                <a:gd name="connsiteX12" fmla="*/ 3214 w 17789"/>
                <a:gd name="connsiteY12" fmla="*/ 75091 h 76705"/>
                <a:gd name="connsiteX13" fmla="*/ 743 w 17789"/>
                <a:gd name="connsiteY13" fmla="*/ 76706 h 76705"/>
                <a:gd name="connsiteX14" fmla="*/ 0 w 17789"/>
                <a:gd name="connsiteY14" fmla="*/ 75954 h 7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789" h="76705">
                  <a:moveTo>
                    <a:pt x="0" y="75954"/>
                  </a:moveTo>
                  <a:cubicBezTo>
                    <a:pt x="0" y="75706"/>
                    <a:pt x="320" y="75267"/>
                    <a:pt x="967" y="74643"/>
                  </a:cubicBezTo>
                  <a:cubicBezTo>
                    <a:pt x="9210" y="66256"/>
                    <a:pt x="13328" y="54159"/>
                    <a:pt x="13328" y="38353"/>
                  </a:cubicBezTo>
                  <a:cubicBezTo>
                    <a:pt x="13328" y="22498"/>
                    <a:pt x="9370" y="10562"/>
                    <a:pt x="1455" y="2542"/>
                  </a:cubicBezTo>
                  <a:cubicBezTo>
                    <a:pt x="488" y="1623"/>
                    <a:pt x="0" y="1023"/>
                    <a:pt x="0" y="751"/>
                  </a:cubicBezTo>
                  <a:cubicBezTo>
                    <a:pt x="0" y="248"/>
                    <a:pt x="248" y="0"/>
                    <a:pt x="743" y="0"/>
                  </a:cubicBezTo>
                  <a:cubicBezTo>
                    <a:pt x="1095" y="0"/>
                    <a:pt x="1879" y="512"/>
                    <a:pt x="3102" y="1535"/>
                  </a:cubicBezTo>
                  <a:cubicBezTo>
                    <a:pt x="4357" y="2558"/>
                    <a:pt x="5916" y="4245"/>
                    <a:pt x="7787" y="6588"/>
                  </a:cubicBezTo>
                  <a:cubicBezTo>
                    <a:pt x="9682" y="8939"/>
                    <a:pt x="11329" y="11545"/>
                    <a:pt x="12728" y="14415"/>
                  </a:cubicBezTo>
                  <a:cubicBezTo>
                    <a:pt x="16102" y="21379"/>
                    <a:pt x="17789" y="29358"/>
                    <a:pt x="17789" y="38353"/>
                  </a:cubicBezTo>
                  <a:cubicBezTo>
                    <a:pt x="17789" y="46996"/>
                    <a:pt x="16174" y="54799"/>
                    <a:pt x="12952" y="61763"/>
                  </a:cubicBezTo>
                  <a:cubicBezTo>
                    <a:pt x="11585" y="64681"/>
                    <a:pt x="9938" y="67367"/>
                    <a:pt x="8011" y="69814"/>
                  </a:cubicBezTo>
                  <a:cubicBezTo>
                    <a:pt x="6084" y="72260"/>
                    <a:pt x="4485" y="74019"/>
                    <a:pt x="3214" y="75091"/>
                  </a:cubicBezTo>
                  <a:cubicBezTo>
                    <a:pt x="1943" y="76170"/>
                    <a:pt x="1119" y="76706"/>
                    <a:pt x="743" y="76706"/>
                  </a:cubicBezTo>
                  <a:cubicBezTo>
                    <a:pt x="248" y="76706"/>
                    <a:pt x="0" y="76458"/>
                    <a:pt x="0" y="75954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51B0E662-CF77-9242-A751-394ECC482DD6}"/>
                </a:ext>
              </a:extLst>
            </p:cNvPr>
            <p:cNvSpPr/>
            <p:nvPr/>
          </p:nvSpPr>
          <p:spPr>
            <a:xfrm>
              <a:off x="7608728" y="4762858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E49FE76C-5C0A-C694-55B7-CB22879A773A}"/>
                </a:ext>
              </a:extLst>
            </p:cNvPr>
            <p:cNvSpPr/>
            <p:nvPr/>
          </p:nvSpPr>
          <p:spPr>
            <a:xfrm>
              <a:off x="7608728" y="4573516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6818C1A2-BB67-A698-28B1-102515FA1EBB}"/>
                </a:ext>
              </a:extLst>
            </p:cNvPr>
            <p:cNvSpPr/>
            <p:nvPr/>
          </p:nvSpPr>
          <p:spPr>
            <a:xfrm>
              <a:off x="7608728" y="4384172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5DD3DA40-45B9-0E24-F95A-33E5D268BAA8}"/>
                </a:ext>
              </a:extLst>
            </p:cNvPr>
            <p:cNvSpPr/>
            <p:nvPr/>
          </p:nvSpPr>
          <p:spPr>
            <a:xfrm>
              <a:off x="7608728" y="4194828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2E6EA2B5-9523-66AF-0D1A-A892EF18214A}"/>
                </a:ext>
              </a:extLst>
            </p:cNvPr>
            <p:cNvSpPr/>
            <p:nvPr/>
          </p:nvSpPr>
          <p:spPr>
            <a:xfrm>
              <a:off x="7608728" y="4005483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8BF82AEC-51D2-A481-5E92-FFB7FBB2F325}"/>
                </a:ext>
              </a:extLst>
            </p:cNvPr>
            <p:cNvSpPr/>
            <p:nvPr/>
          </p:nvSpPr>
          <p:spPr>
            <a:xfrm>
              <a:off x="7608728" y="3816139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73BA7872-4167-6B3A-420E-CF5EE7DCA36F}"/>
                </a:ext>
              </a:extLst>
            </p:cNvPr>
            <p:cNvSpPr/>
            <p:nvPr/>
          </p:nvSpPr>
          <p:spPr>
            <a:xfrm>
              <a:off x="7608728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46808834-2514-FF3E-F6BC-A917296BCA89}"/>
                </a:ext>
              </a:extLst>
            </p:cNvPr>
            <p:cNvSpPr/>
            <p:nvPr/>
          </p:nvSpPr>
          <p:spPr>
            <a:xfrm>
              <a:off x="7608728" y="4762858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4B6C563E-557A-8100-EDB3-052CB677B09A}"/>
                </a:ext>
              </a:extLst>
            </p:cNvPr>
            <p:cNvSpPr/>
            <p:nvPr/>
          </p:nvSpPr>
          <p:spPr>
            <a:xfrm>
              <a:off x="7608728" y="4573516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6F1EA377-AB33-0037-D997-0CC242282323}"/>
                </a:ext>
              </a:extLst>
            </p:cNvPr>
            <p:cNvSpPr/>
            <p:nvPr/>
          </p:nvSpPr>
          <p:spPr>
            <a:xfrm>
              <a:off x="7608728" y="4384172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22A3C59C-681F-CDCA-A55A-A5122956A1AA}"/>
                </a:ext>
              </a:extLst>
            </p:cNvPr>
            <p:cNvSpPr/>
            <p:nvPr/>
          </p:nvSpPr>
          <p:spPr>
            <a:xfrm>
              <a:off x="7608728" y="4194828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750EB3AE-EF20-93EC-830F-361A575738BA}"/>
                </a:ext>
              </a:extLst>
            </p:cNvPr>
            <p:cNvSpPr/>
            <p:nvPr/>
          </p:nvSpPr>
          <p:spPr>
            <a:xfrm>
              <a:off x="7608728" y="4005483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0E243969-9394-8634-90EF-0D20B9F0B11B}"/>
                </a:ext>
              </a:extLst>
            </p:cNvPr>
            <p:cNvSpPr/>
            <p:nvPr/>
          </p:nvSpPr>
          <p:spPr>
            <a:xfrm>
              <a:off x="7608728" y="3816139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7A006340-C13F-52DC-EF72-1ED7A122633B}"/>
                </a:ext>
              </a:extLst>
            </p:cNvPr>
            <p:cNvSpPr/>
            <p:nvPr/>
          </p:nvSpPr>
          <p:spPr>
            <a:xfrm>
              <a:off x="7546521" y="4737809"/>
              <a:ext cx="33423" cy="50169"/>
            </a:xfrm>
            <a:custGeom>
              <a:avLst/>
              <a:gdLst>
                <a:gd name="connsiteX0" fmla="*/ 16712 w 33423"/>
                <a:gd name="connsiteY0" fmla="*/ 5181 h 50169"/>
                <a:gd name="connsiteX1" fmla="*/ 9101 w 33423"/>
                <a:gd name="connsiteY1" fmla="*/ 10170 h 50169"/>
                <a:gd name="connsiteX2" fmla="*/ 6574 w 33423"/>
                <a:gd name="connsiteY2" fmla="*/ 25097 h 50169"/>
                <a:gd name="connsiteX3" fmla="*/ 9101 w 33423"/>
                <a:gd name="connsiteY3" fmla="*/ 40032 h 50169"/>
                <a:gd name="connsiteX4" fmla="*/ 16712 w 33423"/>
                <a:gd name="connsiteY4" fmla="*/ 44989 h 50169"/>
                <a:gd name="connsiteX5" fmla="*/ 24323 w 33423"/>
                <a:gd name="connsiteY5" fmla="*/ 40032 h 50169"/>
                <a:gd name="connsiteX6" fmla="*/ 26881 w 33423"/>
                <a:gd name="connsiteY6" fmla="*/ 25097 h 50169"/>
                <a:gd name="connsiteX7" fmla="*/ 24323 w 33423"/>
                <a:gd name="connsiteY7" fmla="*/ 10170 h 50169"/>
                <a:gd name="connsiteX8" fmla="*/ 16712 w 33423"/>
                <a:gd name="connsiteY8" fmla="*/ 5181 h 50169"/>
                <a:gd name="connsiteX9" fmla="*/ 16712 w 33423"/>
                <a:gd name="connsiteY9" fmla="*/ 0 h 50169"/>
                <a:gd name="connsiteX10" fmla="*/ 29116 w 33423"/>
                <a:gd name="connsiteY10" fmla="*/ 6444 h 50169"/>
                <a:gd name="connsiteX11" fmla="*/ 33424 w 33423"/>
                <a:gd name="connsiteY11" fmla="*/ 25097 h 50169"/>
                <a:gd name="connsiteX12" fmla="*/ 29116 w 33423"/>
                <a:gd name="connsiteY12" fmla="*/ 43758 h 50169"/>
                <a:gd name="connsiteX13" fmla="*/ 16712 w 33423"/>
                <a:gd name="connsiteY13" fmla="*/ 50170 h 50169"/>
                <a:gd name="connsiteX14" fmla="*/ 4275 w 33423"/>
                <a:gd name="connsiteY14" fmla="*/ 43758 h 50169"/>
                <a:gd name="connsiteX15" fmla="*/ 0 w 33423"/>
                <a:gd name="connsiteY15" fmla="*/ 25097 h 50169"/>
                <a:gd name="connsiteX16" fmla="*/ 4275 w 33423"/>
                <a:gd name="connsiteY16" fmla="*/ 6444 h 50169"/>
                <a:gd name="connsiteX17" fmla="*/ 16712 w 33423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9">
                  <a:moveTo>
                    <a:pt x="16712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53"/>
                    <a:pt x="6574" y="25097"/>
                  </a:cubicBezTo>
                  <a:cubicBezTo>
                    <a:pt x="6574" y="31725"/>
                    <a:pt x="7416" y="36706"/>
                    <a:pt x="9101" y="40032"/>
                  </a:cubicBezTo>
                  <a:cubicBezTo>
                    <a:pt x="10806" y="43334"/>
                    <a:pt x="13343" y="44989"/>
                    <a:pt x="16712" y="44989"/>
                  </a:cubicBezTo>
                  <a:cubicBezTo>
                    <a:pt x="20101" y="44989"/>
                    <a:pt x="22638" y="43334"/>
                    <a:pt x="24323" y="40032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53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2" y="5181"/>
                  </a:cubicBezTo>
                  <a:moveTo>
                    <a:pt x="16712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2"/>
                    <a:pt x="33424" y="16934"/>
                    <a:pt x="33424" y="25097"/>
                  </a:cubicBezTo>
                  <a:cubicBezTo>
                    <a:pt x="33424" y="33244"/>
                    <a:pt x="31988" y="39464"/>
                    <a:pt x="29116" y="43758"/>
                  </a:cubicBezTo>
                  <a:cubicBezTo>
                    <a:pt x="26266" y="48035"/>
                    <a:pt x="22131" y="50170"/>
                    <a:pt x="16712" y="50170"/>
                  </a:cubicBezTo>
                  <a:cubicBezTo>
                    <a:pt x="11292" y="50170"/>
                    <a:pt x="7146" y="48035"/>
                    <a:pt x="4275" y="43758"/>
                  </a:cubicBezTo>
                  <a:cubicBezTo>
                    <a:pt x="1425" y="39464"/>
                    <a:pt x="0" y="33244"/>
                    <a:pt x="0" y="25097"/>
                  </a:cubicBezTo>
                  <a:cubicBezTo>
                    <a:pt x="0" y="16934"/>
                    <a:pt x="1425" y="10722"/>
                    <a:pt x="4275" y="6444"/>
                  </a:cubicBezTo>
                  <a:cubicBezTo>
                    <a:pt x="7146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A1A71B5C-D9EB-0193-33F2-4248BC64B449}"/>
                </a:ext>
              </a:extLst>
            </p:cNvPr>
            <p:cNvSpPr/>
            <p:nvPr/>
          </p:nvSpPr>
          <p:spPr>
            <a:xfrm>
              <a:off x="7275932" y="4558358"/>
              <a:ext cx="31286" cy="49298"/>
            </a:xfrm>
            <a:custGeom>
              <a:avLst/>
              <a:gdLst>
                <a:gd name="connsiteX0" fmla="*/ 2040 w 31286"/>
                <a:gd name="connsiteY0" fmla="*/ 0 h 49298"/>
                <a:gd name="connsiteX1" fmla="*/ 27724 w 31286"/>
                <a:gd name="connsiteY1" fmla="*/ 0 h 49298"/>
                <a:gd name="connsiteX2" fmla="*/ 27724 w 31286"/>
                <a:gd name="connsiteY2" fmla="*/ 5509 h 49298"/>
                <a:gd name="connsiteX3" fmla="*/ 8032 w 31286"/>
                <a:gd name="connsiteY3" fmla="*/ 5509 h 49298"/>
                <a:gd name="connsiteX4" fmla="*/ 8032 w 31286"/>
                <a:gd name="connsiteY4" fmla="*/ 17365 h 49298"/>
                <a:gd name="connsiteX5" fmla="*/ 10882 w 31286"/>
                <a:gd name="connsiteY5" fmla="*/ 16646 h 49298"/>
                <a:gd name="connsiteX6" fmla="*/ 13732 w 31286"/>
                <a:gd name="connsiteY6" fmla="*/ 16390 h 49298"/>
                <a:gd name="connsiteX7" fmla="*/ 26558 w 31286"/>
                <a:gd name="connsiteY7" fmla="*/ 20827 h 49298"/>
                <a:gd name="connsiteX8" fmla="*/ 31287 w 31286"/>
                <a:gd name="connsiteY8" fmla="*/ 32844 h 49298"/>
                <a:gd name="connsiteX9" fmla="*/ 26429 w 31286"/>
                <a:gd name="connsiteY9" fmla="*/ 44989 h 49298"/>
                <a:gd name="connsiteX10" fmla="*/ 12728 w 31286"/>
                <a:gd name="connsiteY10" fmla="*/ 49298 h 49298"/>
                <a:gd name="connsiteX11" fmla="*/ 6510 w 31286"/>
                <a:gd name="connsiteY11" fmla="*/ 48779 h 49298"/>
                <a:gd name="connsiteX12" fmla="*/ 0 w 31286"/>
                <a:gd name="connsiteY12" fmla="*/ 47227 h 49298"/>
                <a:gd name="connsiteX13" fmla="*/ 0 w 31286"/>
                <a:gd name="connsiteY13" fmla="*/ 40647 h 49298"/>
                <a:gd name="connsiteX14" fmla="*/ 6024 w 31286"/>
                <a:gd name="connsiteY14" fmla="*/ 43014 h 49298"/>
                <a:gd name="connsiteX15" fmla="*/ 12599 w 31286"/>
                <a:gd name="connsiteY15" fmla="*/ 43790 h 49298"/>
                <a:gd name="connsiteX16" fmla="*/ 21473 w 31286"/>
                <a:gd name="connsiteY16" fmla="*/ 40839 h 49298"/>
                <a:gd name="connsiteX17" fmla="*/ 24744 w 31286"/>
                <a:gd name="connsiteY17" fmla="*/ 32844 h 49298"/>
                <a:gd name="connsiteX18" fmla="*/ 21473 w 31286"/>
                <a:gd name="connsiteY18" fmla="*/ 24841 h 49298"/>
                <a:gd name="connsiteX19" fmla="*/ 12599 w 31286"/>
                <a:gd name="connsiteY19" fmla="*/ 21899 h 49298"/>
                <a:gd name="connsiteX20" fmla="*/ 7352 w 31286"/>
                <a:gd name="connsiteY20" fmla="*/ 22482 h 49298"/>
                <a:gd name="connsiteX21" fmla="*/ 2040 w 31286"/>
                <a:gd name="connsiteY21" fmla="*/ 24289 h 49298"/>
                <a:gd name="connsiteX22" fmla="*/ 2040 w 31286"/>
                <a:gd name="connsiteY22" fmla="*/ 0 h 4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86" h="49298">
                  <a:moveTo>
                    <a:pt x="2040" y="0"/>
                  </a:moveTo>
                  <a:lnTo>
                    <a:pt x="27724" y="0"/>
                  </a:lnTo>
                  <a:lnTo>
                    <a:pt x="27724" y="5509"/>
                  </a:lnTo>
                  <a:lnTo>
                    <a:pt x="8032" y="5509"/>
                  </a:lnTo>
                  <a:lnTo>
                    <a:pt x="8032" y="17365"/>
                  </a:lnTo>
                  <a:cubicBezTo>
                    <a:pt x="8983" y="17038"/>
                    <a:pt x="9932" y="16798"/>
                    <a:pt x="10882" y="16646"/>
                  </a:cubicBezTo>
                  <a:cubicBezTo>
                    <a:pt x="11833" y="16478"/>
                    <a:pt x="12783" y="16390"/>
                    <a:pt x="13732" y="16390"/>
                  </a:cubicBezTo>
                  <a:cubicBezTo>
                    <a:pt x="19130" y="16390"/>
                    <a:pt x="23406" y="17869"/>
                    <a:pt x="26558" y="20827"/>
                  </a:cubicBezTo>
                  <a:cubicBezTo>
                    <a:pt x="29711" y="23786"/>
                    <a:pt x="31287" y="27791"/>
                    <a:pt x="31287" y="32844"/>
                  </a:cubicBezTo>
                  <a:cubicBezTo>
                    <a:pt x="31287" y="38049"/>
                    <a:pt x="29668" y="42095"/>
                    <a:pt x="26429" y="44989"/>
                  </a:cubicBezTo>
                  <a:cubicBezTo>
                    <a:pt x="23190" y="47859"/>
                    <a:pt x="18623" y="49298"/>
                    <a:pt x="12728" y="49298"/>
                  </a:cubicBezTo>
                  <a:cubicBezTo>
                    <a:pt x="10698" y="49298"/>
                    <a:pt x="8626" y="49122"/>
                    <a:pt x="6510" y="48779"/>
                  </a:cubicBezTo>
                  <a:cubicBezTo>
                    <a:pt x="4416" y="48435"/>
                    <a:pt x="2246" y="47915"/>
                    <a:pt x="0" y="47227"/>
                  </a:cubicBezTo>
                  <a:lnTo>
                    <a:pt x="0" y="40647"/>
                  </a:lnTo>
                  <a:cubicBezTo>
                    <a:pt x="1944" y="41711"/>
                    <a:pt x="3951" y="42494"/>
                    <a:pt x="6024" y="43014"/>
                  </a:cubicBezTo>
                  <a:cubicBezTo>
                    <a:pt x="8098" y="43534"/>
                    <a:pt x="10289" y="43790"/>
                    <a:pt x="12599" y="43790"/>
                  </a:cubicBezTo>
                  <a:cubicBezTo>
                    <a:pt x="16334" y="43790"/>
                    <a:pt x="19292" y="42806"/>
                    <a:pt x="21473" y="40839"/>
                  </a:cubicBezTo>
                  <a:cubicBezTo>
                    <a:pt x="23654" y="38881"/>
                    <a:pt x="24744" y="36210"/>
                    <a:pt x="24744" y="32844"/>
                  </a:cubicBezTo>
                  <a:cubicBezTo>
                    <a:pt x="24744" y="29478"/>
                    <a:pt x="23654" y="26808"/>
                    <a:pt x="21473" y="24841"/>
                  </a:cubicBezTo>
                  <a:cubicBezTo>
                    <a:pt x="19292" y="22882"/>
                    <a:pt x="16334" y="21899"/>
                    <a:pt x="12599" y="21899"/>
                  </a:cubicBezTo>
                  <a:cubicBezTo>
                    <a:pt x="10850" y="21899"/>
                    <a:pt x="9101" y="22091"/>
                    <a:pt x="7352" y="22482"/>
                  </a:cubicBezTo>
                  <a:cubicBezTo>
                    <a:pt x="5625" y="22874"/>
                    <a:pt x="3854" y="23474"/>
                    <a:pt x="2040" y="24289"/>
                  </a:cubicBezTo>
                  <a:lnTo>
                    <a:pt x="204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A6064553-EE45-6D70-6879-2BB7D6768C35}"/>
                </a:ext>
              </a:extLst>
            </p:cNvPr>
            <p:cNvSpPr/>
            <p:nvPr/>
          </p:nvSpPr>
          <p:spPr>
            <a:xfrm>
              <a:off x="7320108" y="4598485"/>
              <a:ext cx="6834" cy="8227"/>
            </a:xfrm>
            <a:custGeom>
              <a:avLst/>
              <a:gdLst>
                <a:gd name="connsiteX0" fmla="*/ 0 w 6834"/>
                <a:gd name="connsiteY0" fmla="*/ 0 h 8227"/>
                <a:gd name="connsiteX1" fmla="*/ 6834 w 6834"/>
                <a:gd name="connsiteY1" fmla="*/ 0 h 8227"/>
                <a:gd name="connsiteX2" fmla="*/ 6834 w 6834"/>
                <a:gd name="connsiteY2" fmla="*/ 8227 h 8227"/>
                <a:gd name="connsiteX3" fmla="*/ 0 w 6834"/>
                <a:gd name="connsiteY3" fmla="*/ 8227 h 8227"/>
                <a:gd name="connsiteX4" fmla="*/ 0 w 6834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" h="8227">
                  <a:moveTo>
                    <a:pt x="0" y="0"/>
                  </a:moveTo>
                  <a:lnTo>
                    <a:pt x="6834" y="0"/>
                  </a:lnTo>
                  <a:lnTo>
                    <a:pt x="6834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A56EA4DB-B4D8-9F55-6230-A7B0C61E4A9D}"/>
                </a:ext>
              </a:extLst>
            </p:cNvPr>
            <p:cNvSpPr/>
            <p:nvPr/>
          </p:nvSpPr>
          <p:spPr>
            <a:xfrm>
              <a:off x="7338473" y="4557486"/>
              <a:ext cx="33423" cy="50169"/>
            </a:xfrm>
            <a:custGeom>
              <a:avLst/>
              <a:gdLst>
                <a:gd name="connsiteX0" fmla="*/ 16712 w 33423"/>
                <a:gd name="connsiteY0" fmla="*/ 5181 h 50169"/>
                <a:gd name="connsiteX1" fmla="*/ 9101 w 33423"/>
                <a:gd name="connsiteY1" fmla="*/ 10170 h 50169"/>
                <a:gd name="connsiteX2" fmla="*/ 6574 w 33423"/>
                <a:gd name="connsiteY2" fmla="*/ 25097 h 50169"/>
                <a:gd name="connsiteX3" fmla="*/ 9101 w 33423"/>
                <a:gd name="connsiteY3" fmla="*/ 40032 h 50169"/>
                <a:gd name="connsiteX4" fmla="*/ 16712 w 33423"/>
                <a:gd name="connsiteY4" fmla="*/ 44989 h 50169"/>
                <a:gd name="connsiteX5" fmla="*/ 24323 w 33423"/>
                <a:gd name="connsiteY5" fmla="*/ 40032 h 50169"/>
                <a:gd name="connsiteX6" fmla="*/ 26882 w 33423"/>
                <a:gd name="connsiteY6" fmla="*/ 25097 h 50169"/>
                <a:gd name="connsiteX7" fmla="*/ 24323 w 33423"/>
                <a:gd name="connsiteY7" fmla="*/ 10170 h 50169"/>
                <a:gd name="connsiteX8" fmla="*/ 16712 w 33423"/>
                <a:gd name="connsiteY8" fmla="*/ 5181 h 50169"/>
                <a:gd name="connsiteX9" fmla="*/ 16712 w 33423"/>
                <a:gd name="connsiteY9" fmla="*/ 0 h 50169"/>
                <a:gd name="connsiteX10" fmla="*/ 29117 w 33423"/>
                <a:gd name="connsiteY10" fmla="*/ 6444 h 50169"/>
                <a:gd name="connsiteX11" fmla="*/ 33424 w 33423"/>
                <a:gd name="connsiteY11" fmla="*/ 25097 h 50169"/>
                <a:gd name="connsiteX12" fmla="*/ 29117 w 33423"/>
                <a:gd name="connsiteY12" fmla="*/ 43758 h 50169"/>
                <a:gd name="connsiteX13" fmla="*/ 16712 w 33423"/>
                <a:gd name="connsiteY13" fmla="*/ 50170 h 50169"/>
                <a:gd name="connsiteX14" fmla="*/ 4275 w 33423"/>
                <a:gd name="connsiteY14" fmla="*/ 43758 h 50169"/>
                <a:gd name="connsiteX15" fmla="*/ 0 w 33423"/>
                <a:gd name="connsiteY15" fmla="*/ 25097 h 50169"/>
                <a:gd name="connsiteX16" fmla="*/ 4275 w 33423"/>
                <a:gd name="connsiteY16" fmla="*/ 6444 h 50169"/>
                <a:gd name="connsiteX17" fmla="*/ 16712 w 33423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9">
                  <a:moveTo>
                    <a:pt x="16712" y="5181"/>
                  </a:moveTo>
                  <a:cubicBezTo>
                    <a:pt x="13344" y="5181"/>
                    <a:pt x="10806" y="6844"/>
                    <a:pt x="9101" y="10170"/>
                  </a:cubicBezTo>
                  <a:cubicBezTo>
                    <a:pt x="7416" y="13472"/>
                    <a:pt x="6574" y="18453"/>
                    <a:pt x="6574" y="25097"/>
                  </a:cubicBezTo>
                  <a:cubicBezTo>
                    <a:pt x="6574" y="31725"/>
                    <a:pt x="7416" y="36706"/>
                    <a:pt x="9101" y="40032"/>
                  </a:cubicBezTo>
                  <a:cubicBezTo>
                    <a:pt x="10806" y="43334"/>
                    <a:pt x="13344" y="44989"/>
                    <a:pt x="16712" y="44989"/>
                  </a:cubicBezTo>
                  <a:cubicBezTo>
                    <a:pt x="20102" y="44989"/>
                    <a:pt x="22639" y="43334"/>
                    <a:pt x="24323" y="40032"/>
                  </a:cubicBezTo>
                  <a:cubicBezTo>
                    <a:pt x="26029" y="36706"/>
                    <a:pt x="26882" y="31725"/>
                    <a:pt x="26882" y="25097"/>
                  </a:cubicBezTo>
                  <a:cubicBezTo>
                    <a:pt x="26882" y="18453"/>
                    <a:pt x="26029" y="13472"/>
                    <a:pt x="24323" y="10170"/>
                  </a:cubicBezTo>
                  <a:cubicBezTo>
                    <a:pt x="22639" y="6844"/>
                    <a:pt x="20102" y="5181"/>
                    <a:pt x="16712" y="5181"/>
                  </a:cubicBezTo>
                  <a:moveTo>
                    <a:pt x="16712" y="0"/>
                  </a:moveTo>
                  <a:cubicBezTo>
                    <a:pt x="22132" y="0"/>
                    <a:pt x="26267" y="2151"/>
                    <a:pt x="29117" y="6444"/>
                  </a:cubicBezTo>
                  <a:cubicBezTo>
                    <a:pt x="31988" y="10722"/>
                    <a:pt x="33424" y="16934"/>
                    <a:pt x="33424" y="25097"/>
                  </a:cubicBezTo>
                  <a:cubicBezTo>
                    <a:pt x="33424" y="33244"/>
                    <a:pt x="31988" y="39464"/>
                    <a:pt x="29117" y="43758"/>
                  </a:cubicBezTo>
                  <a:cubicBezTo>
                    <a:pt x="26267" y="48035"/>
                    <a:pt x="22132" y="50170"/>
                    <a:pt x="16712" y="50170"/>
                  </a:cubicBezTo>
                  <a:cubicBezTo>
                    <a:pt x="11292" y="50170"/>
                    <a:pt x="7147" y="48035"/>
                    <a:pt x="4275" y="43758"/>
                  </a:cubicBezTo>
                  <a:cubicBezTo>
                    <a:pt x="1425" y="39464"/>
                    <a:pt x="0" y="33244"/>
                    <a:pt x="0" y="25097"/>
                  </a:cubicBezTo>
                  <a:cubicBezTo>
                    <a:pt x="0" y="16934"/>
                    <a:pt x="1425" y="10722"/>
                    <a:pt x="4275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EF4B44FB-1AFB-75B1-6331-0CB41D6EFD3D}"/>
                </a:ext>
              </a:extLst>
            </p:cNvPr>
            <p:cNvSpPr/>
            <p:nvPr/>
          </p:nvSpPr>
          <p:spPr>
            <a:xfrm>
              <a:off x="7380673" y="4557486"/>
              <a:ext cx="33424" cy="50169"/>
            </a:xfrm>
            <a:custGeom>
              <a:avLst/>
              <a:gdLst>
                <a:gd name="connsiteX0" fmla="*/ 16712 w 33424"/>
                <a:gd name="connsiteY0" fmla="*/ 5181 h 50169"/>
                <a:gd name="connsiteX1" fmla="*/ 9101 w 33424"/>
                <a:gd name="connsiteY1" fmla="*/ 10170 h 50169"/>
                <a:gd name="connsiteX2" fmla="*/ 6575 w 33424"/>
                <a:gd name="connsiteY2" fmla="*/ 25097 h 50169"/>
                <a:gd name="connsiteX3" fmla="*/ 9101 w 33424"/>
                <a:gd name="connsiteY3" fmla="*/ 40032 h 50169"/>
                <a:gd name="connsiteX4" fmla="*/ 16712 w 33424"/>
                <a:gd name="connsiteY4" fmla="*/ 44989 h 50169"/>
                <a:gd name="connsiteX5" fmla="*/ 24324 w 33424"/>
                <a:gd name="connsiteY5" fmla="*/ 40032 h 50169"/>
                <a:gd name="connsiteX6" fmla="*/ 26882 w 33424"/>
                <a:gd name="connsiteY6" fmla="*/ 25097 h 50169"/>
                <a:gd name="connsiteX7" fmla="*/ 24324 w 33424"/>
                <a:gd name="connsiteY7" fmla="*/ 10170 h 50169"/>
                <a:gd name="connsiteX8" fmla="*/ 16712 w 33424"/>
                <a:gd name="connsiteY8" fmla="*/ 5181 h 50169"/>
                <a:gd name="connsiteX9" fmla="*/ 16712 w 33424"/>
                <a:gd name="connsiteY9" fmla="*/ 0 h 50169"/>
                <a:gd name="connsiteX10" fmla="*/ 29117 w 33424"/>
                <a:gd name="connsiteY10" fmla="*/ 6444 h 50169"/>
                <a:gd name="connsiteX11" fmla="*/ 33425 w 33424"/>
                <a:gd name="connsiteY11" fmla="*/ 25097 h 50169"/>
                <a:gd name="connsiteX12" fmla="*/ 29117 w 33424"/>
                <a:gd name="connsiteY12" fmla="*/ 43758 h 50169"/>
                <a:gd name="connsiteX13" fmla="*/ 16712 w 33424"/>
                <a:gd name="connsiteY13" fmla="*/ 50170 h 50169"/>
                <a:gd name="connsiteX14" fmla="*/ 4276 w 33424"/>
                <a:gd name="connsiteY14" fmla="*/ 43758 h 50169"/>
                <a:gd name="connsiteX15" fmla="*/ 0 w 33424"/>
                <a:gd name="connsiteY15" fmla="*/ 25097 h 50169"/>
                <a:gd name="connsiteX16" fmla="*/ 4276 w 33424"/>
                <a:gd name="connsiteY16" fmla="*/ 6444 h 50169"/>
                <a:gd name="connsiteX17" fmla="*/ 16712 w 33424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9">
                  <a:moveTo>
                    <a:pt x="16712" y="5181"/>
                  </a:moveTo>
                  <a:cubicBezTo>
                    <a:pt x="13344" y="5181"/>
                    <a:pt x="10807" y="6844"/>
                    <a:pt x="9101" y="10170"/>
                  </a:cubicBezTo>
                  <a:cubicBezTo>
                    <a:pt x="7417" y="13472"/>
                    <a:pt x="6575" y="18453"/>
                    <a:pt x="6575" y="25097"/>
                  </a:cubicBezTo>
                  <a:cubicBezTo>
                    <a:pt x="6575" y="31725"/>
                    <a:pt x="7417" y="36706"/>
                    <a:pt x="9101" y="40032"/>
                  </a:cubicBezTo>
                  <a:cubicBezTo>
                    <a:pt x="10807" y="43334"/>
                    <a:pt x="13344" y="44989"/>
                    <a:pt x="16712" y="44989"/>
                  </a:cubicBezTo>
                  <a:cubicBezTo>
                    <a:pt x="20102" y="44989"/>
                    <a:pt x="22639" y="43334"/>
                    <a:pt x="24324" y="40032"/>
                  </a:cubicBezTo>
                  <a:cubicBezTo>
                    <a:pt x="26029" y="36706"/>
                    <a:pt x="26882" y="31725"/>
                    <a:pt x="26882" y="25097"/>
                  </a:cubicBezTo>
                  <a:cubicBezTo>
                    <a:pt x="26882" y="18453"/>
                    <a:pt x="26029" y="13472"/>
                    <a:pt x="24324" y="10170"/>
                  </a:cubicBezTo>
                  <a:cubicBezTo>
                    <a:pt x="22639" y="6844"/>
                    <a:pt x="20102" y="5181"/>
                    <a:pt x="16712" y="5181"/>
                  </a:cubicBezTo>
                  <a:moveTo>
                    <a:pt x="16712" y="0"/>
                  </a:moveTo>
                  <a:cubicBezTo>
                    <a:pt x="22132" y="0"/>
                    <a:pt x="26267" y="2151"/>
                    <a:pt x="29117" y="6444"/>
                  </a:cubicBezTo>
                  <a:cubicBezTo>
                    <a:pt x="31989" y="10722"/>
                    <a:pt x="33425" y="16934"/>
                    <a:pt x="33425" y="25097"/>
                  </a:cubicBezTo>
                  <a:cubicBezTo>
                    <a:pt x="33425" y="33244"/>
                    <a:pt x="31989" y="39464"/>
                    <a:pt x="29117" y="43758"/>
                  </a:cubicBezTo>
                  <a:cubicBezTo>
                    <a:pt x="26267" y="48035"/>
                    <a:pt x="22132" y="50170"/>
                    <a:pt x="16712" y="50170"/>
                  </a:cubicBezTo>
                  <a:cubicBezTo>
                    <a:pt x="11292" y="50170"/>
                    <a:pt x="7147" y="48035"/>
                    <a:pt x="4276" y="43758"/>
                  </a:cubicBezTo>
                  <a:cubicBezTo>
                    <a:pt x="1426" y="39464"/>
                    <a:pt x="0" y="33244"/>
                    <a:pt x="0" y="25097"/>
                  </a:cubicBezTo>
                  <a:cubicBezTo>
                    <a:pt x="0" y="16934"/>
                    <a:pt x="1426" y="10722"/>
                    <a:pt x="4276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AD09C673-B7A7-F04B-59C5-75B5336856CB}"/>
                </a:ext>
              </a:extLst>
            </p:cNvPr>
            <p:cNvSpPr/>
            <p:nvPr/>
          </p:nvSpPr>
          <p:spPr>
            <a:xfrm>
              <a:off x="7427604" y="4567168"/>
              <a:ext cx="37407" cy="37505"/>
            </a:xfrm>
            <a:custGeom>
              <a:avLst/>
              <a:gdLst>
                <a:gd name="connsiteX0" fmla="*/ 37408 w 37407"/>
                <a:gd name="connsiteY0" fmla="*/ 3918 h 37505"/>
                <a:gd name="connsiteX1" fmla="*/ 22606 w 37407"/>
                <a:gd name="connsiteY1" fmla="*/ 18789 h 37505"/>
                <a:gd name="connsiteX2" fmla="*/ 37408 w 37407"/>
                <a:gd name="connsiteY2" fmla="*/ 33588 h 37505"/>
                <a:gd name="connsiteX3" fmla="*/ 33553 w 37407"/>
                <a:gd name="connsiteY3" fmla="*/ 37505 h 37505"/>
                <a:gd name="connsiteX4" fmla="*/ 18688 w 37407"/>
                <a:gd name="connsiteY4" fmla="*/ 22642 h 37505"/>
                <a:gd name="connsiteX5" fmla="*/ 3822 w 37407"/>
                <a:gd name="connsiteY5" fmla="*/ 37505 h 37505"/>
                <a:gd name="connsiteX6" fmla="*/ 0 w 37407"/>
                <a:gd name="connsiteY6" fmla="*/ 33588 h 37505"/>
                <a:gd name="connsiteX7" fmla="*/ 14769 w 37407"/>
                <a:gd name="connsiteY7" fmla="*/ 18789 h 37505"/>
                <a:gd name="connsiteX8" fmla="*/ 0 w 37407"/>
                <a:gd name="connsiteY8" fmla="*/ 3918 h 37505"/>
                <a:gd name="connsiteX9" fmla="*/ 3822 w 37407"/>
                <a:gd name="connsiteY9" fmla="*/ 0 h 37505"/>
                <a:gd name="connsiteX10" fmla="*/ 18688 w 37407"/>
                <a:gd name="connsiteY10" fmla="*/ 14871 h 37505"/>
                <a:gd name="connsiteX11" fmla="*/ 33553 w 37407"/>
                <a:gd name="connsiteY11" fmla="*/ 0 h 37505"/>
                <a:gd name="connsiteX12" fmla="*/ 37408 w 37407"/>
                <a:gd name="connsiteY12" fmla="*/ 3918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8"/>
                  </a:moveTo>
                  <a:lnTo>
                    <a:pt x="22606" y="18789"/>
                  </a:lnTo>
                  <a:lnTo>
                    <a:pt x="37408" y="33588"/>
                  </a:lnTo>
                  <a:lnTo>
                    <a:pt x="33553" y="37505"/>
                  </a:lnTo>
                  <a:lnTo>
                    <a:pt x="18688" y="22642"/>
                  </a:lnTo>
                  <a:lnTo>
                    <a:pt x="3822" y="37505"/>
                  </a:lnTo>
                  <a:lnTo>
                    <a:pt x="0" y="33588"/>
                  </a:lnTo>
                  <a:lnTo>
                    <a:pt x="14769" y="18789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71"/>
                  </a:lnTo>
                  <a:lnTo>
                    <a:pt x="33553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B9D80842-4AB0-1097-1687-BB9C31BE0E19}"/>
                </a:ext>
              </a:extLst>
            </p:cNvPr>
            <p:cNvSpPr/>
            <p:nvPr/>
          </p:nvSpPr>
          <p:spPr>
            <a:xfrm>
              <a:off x="7481367" y="4558358"/>
              <a:ext cx="28792" cy="48354"/>
            </a:xfrm>
            <a:custGeom>
              <a:avLst/>
              <a:gdLst>
                <a:gd name="connsiteX0" fmla="*/ 939 w 28792"/>
                <a:gd name="connsiteY0" fmla="*/ 42854 h 48354"/>
                <a:gd name="connsiteX1" fmla="*/ 11627 w 28792"/>
                <a:gd name="connsiteY1" fmla="*/ 42854 h 48354"/>
                <a:gd name="connsiteX2" fmla="*/ 11627 w 28792"/>
                <a:gd name="connsiteY2" fmla="*/ 5964 h 48354"/>
                <a:gd name="connsiteX3" fmla="*/ 0 w 28792"/>
                <a:gd name="connsiteY3" fmla="*/ 8291 h 48354"/>
                <a:gd name="connsiteX4" fmla="*/ 0 w 28792"/>
                <a:gd name="connsiteY4" fmla="*/ 2335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54 h 48354"/>
                <a:gd name="connsiteX8" fmla="*/ 28793 w 28792"/>
                <a:gd name="connsiteY8" fmla="*/ 42854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54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54"/>
                  </a:moveTo>
                  <a:lnTo>
                    <a:pt x="11627" y="42854"/>
                  </a:lnTo>
                  <a:lnTo>
                    <a:pt x="11627" y="5964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54"/>
                  </a:lnTo>
                  <a:lnTo>
                    <a:pt x="28793" y="42854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54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B449FCC5-7BA5-0D4B-13D0-A107B1893916}"/>
                </a:ext>
              </a:extLst>
            </p:cNvPr>
            <p:cNvSpPr/>
            <p:nvPr/>
          </p:nvSpPr>
          <p:spPr>
            <a:xfrm>
              <a:off x="7520653" y="4557486"/>
              <a:ext cx="33424" cy="50169"/>
            </a:xfrm>
            <a:custGeom>
              <a:avLst/>
              <a:gdLst>
                <a:gd name="connsiteX0" fmla="*/ 16712 w 33424"/>
                <a:gd name="connsiteY0" fmla="*/ 5181 h 50169"/>
                <a:gd name="connsiteX1" fmla="*/ 9102 w 33424"/>
                <a:gd name="connsiteY1" fmla="*/ 10170 h 50169"/>
                <a:gd name="connsiteX2" fmla="*/ 6575 w 33424"/>
                <a:gd name="connsiteY2" fmla="*/ 25097 h 50169"/>
                <a:gd name="connsiteX3" fmla="*/ 9102 w 33424"/>
                <a:gd name="connsiteY3" fmla="*/ 40032 h 50169"/>
                <a:gd name="connsiteX4" fmla="*/ 16712 w 33424"/>
                <a:gd name="connsiteY4" fmla="*/ 44989 h 50169"/>
                <a:gd name="connsiteX5" fmla="*/ 24324 w 33424"/>
                <a:gd name="connsiteY5" fmla="*/ 40032 h 50169"/>
                <a:gd name="connsiteX6" fmla="*/ 26882 w 33424"/>
                <a:gd name="connsiteY6" fmla="*/ 25097 h 50169"/>
                <a:gd name="connsiteX7" fmla="*/ 24324 w 33424"/>
                <a:gd name="connsiteY7" fmla="*/ 10170 h 50169"/>
                <a:gd name="connsiteX8" fmla="*/ 16712 w 33424"/>
                <a:gd name="connsiteY8" fmla="*/ 5181 h 50169"/>
                <a:gd name="connsiteX9" fmla="*/ 16712 w 33424"/>
                <a:gd name="connsiteY9" fmla="*/ 0 h 50169"/>
                <a:gd name="connsiteX10" fmla="*/ 29117 w 33424"/>
                <a:gd name="connsiteY10" fmla="*/ 6444 h 50169"/>
                <a:gd name="connsiteX11" fmla="*/ 33425 w 33424"/>
                <a:gd name="connsiteY11" fmla="*/ 25097 h 50169"/>
                <a:gd name="connsiteX12" fmla="*/ 29117 w 33424"/>
                <a:gd name="connsiteY12" fmla="*/ 43758 h 50169"/>
                <a:gd name="connsiteX13" fmla="*/ 16712 w 33424"/>
                <a:gd name="connsiteY13" fmla="*/ 50170 h 50169"/>
                <a:gd name="connsiteX14" fmla="*/ 4276 w 33424"/>
                <a:gd name="connsiteY14" fmla="*/ 43758 h 50169"/>
                <a:gd name="connsiteX15" fmla="*/ 0 w 33424"/>
                <a:gd name="connsiteY15" fmla="*/ 25097 h 50169"/>
                <a:gd name="connsiteX16" fmla="*/ 4276 w 33424"/>
                <a:gd name="connsiteY16" fmla="*/ 6444 h 50169"/>
                <a:gd name="connsiteX17" fmla="*/ 16712 w 33424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9">
                  <a:moveTo>
                    <a:pt x="16712" y="5181"/>
                  </a:moveTo>
                  <a:cubicBezTo>
                    <a:pt x="13344" y="5181"/>
                    <a:pt x="10807" y="6844"/>
                    <a:pt x="9102" y="10170"/>
                  </a:cubicBezTo>
                  <a:cubicBezTo>
                    <a:pt x="7417" y="13472"/>
                    <a:pt x="6575" y="18453"/>
                    <a:pt x="6575" y="25097"/>
                  </a:cubicBezTo>
                  <a:cubicBezTo>
                    <a:pt x="6575" y="31725"/>
                    <a:pt x="7417" y="36706"/>
                    <a:pt x="9102" y="40032"/>
                  </a:cubicBezTo>
                  <a:cubicBezTo>
                    <a:pt x="10807" y="43334"/>
                    <a:pt x="13344" y="44989"/>
                    <a:pt x="16712" y="44989"/>
                  </a:cubicBezTo>
                  <a:cubicBezTo>
                    <a:pt x="20102" y="44989"/>
                    <a:pt x="22639" y="43334"/>
                    <a:pt x="24324" y="40032"/>
                  </a:cubicBezTo>
                  <a:cubicBezTo>
                    <a:pt x="26029" y="36706"/>
                    <a:pt x="26882" y="31725"/>
                    <a:pt x="26882" y="25097"/>
                  </a:cubicBezTo>
                  <a:cubicBezTo>
                    <a:pt x="26882" y="18453"/>
                    <a:pt x="26029" y="13472"/>
                    <a:pt x="24324" y="10170"/>
                  </a:cubicBezTo>
                  <a:cubicBezTo>
                    <a:pt x="22639" y="6844"/>
                    <a:pt x="20102" y="5181"/>
                    <a:pt x="16712" y="5181"/>
                  </a:cubicBezTo>
                  <a:moveTo>
                    <a:pt x="16712" y="0"/>
                  </a:moveTo>
                  <a:cubicBezTo>
                    <a:pt x="22132" y="0"/>
                    <a:pt x="26267" y="2151"/>
                    <a:pt x="29117" y="6444"/>
                  </a:cubicBezTo>
                  <a:cubicBezTo>
                    <a:pt x="31989" y="10722"/>
                    <a:pt x="33425" y="16934"/>
                    <a:pt x="33425" y="25097"/>
                  </a:cubicBezTo>
                  <a:cubicBezTo>
                    <a:pt x="33425" y="33244"/>
                    <a:pt x="31989" y="39464"/>
                    <a:pt x="29117" y="43758"/>
                  </a:cubicBezTo>
                  <a:cubicBezTo>
                    <a:pt x="26267" y="48035"/>
                    <a:pt x="22132" y="50170"/>
                    <a:pt x="16712" y="50170"/>
                  </a:cubicBezTo>
                  <a:cubicBezTo>
                    <a:pt x="11292" y="50170"/>
                    <a:pt x="7147" y="48035"/>
                    <a:pt x="4276" y="43758"/>
                  </a:cubicBezTo>
                  <a:cubicBezTo>
                    <a:pt x="1426" y="39464"/>
                    <a:pt x="0" y="33244"/>
                    <a:pt x="0" y="25097"/>
                  </a:cubicBezTo>
                  <a:cubicBezTo>
                    <a:pt x="0" y="16934"/>
                    <a:pt x="1426" y="10722"/>
                    <a:pt x="4276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0A7F6B71-58AF-3ADC-9430-45539E866912}"/>
                </a:ext>
              </a:extLst>
            </p:cNvPr>
            <p:cNvSpPr/>
            <p:nvPr/>
          </p:nvSpPr>
          <p:spPr>
            <a:xfrm>
              <a:off x="7554077" y="4528368"/>
              <a:ext cx="25867" cy="40759"/>
            </a:xfrm>
            <a:custGeom>
              <a:avLst/>
              <a:gdLst>
                <a:gd name="connsiteX0" fmla="*/ 17762 w 25867"/>
                <a:gd name="connsiteY0" fmla="*/ 18813 h 40759"/>
                <a:gd name="connsiteX1" fmla="*/ 23710 w 25867"/>
                <a:gd name="connsiteY1" fmla="*/ 22211 h 40759"/>
                <a:gd name="connsiteX2" fmla="*/ 25868 w 25867"/>
                <a:gd name="connsiteY2" fmla="*/ 28575 h 40759"/>
                <a:gd name="connsiteX3" fmla="*/ 21868 w 25867"/>
                <a:gd name="connsiteY3" fmla="*/ 37577 h 40759"/>
                <a:gd name="connsiteX4" fmla="*/ 10499 w 25867"/>
                <a:gd name="connsiteY4" fmla="*/ 40759 h 40759"/>
                <a:gd name="connsiteX5" fmla="*/ 5394 w 25867"/>
                <a:gd name="connsiteY5" fmla="*/ 40256 h 40759"/>
                <a:gd name="connsiteX6" fmla="*/ 0 w 25867"/>
                <a:gd name="connsiteY6" fmla="*/ 38809 h 40759"/>
                <a:gd name="connsiteX7" fmla="*/ 0 w 25867"/>
                <a:gd name="connsiteY7" fmla="*/ 33684 h 40759"/>
                <a:gd name="connsiteX8" fmla="*/ 4842 w 25867"/>
                <a:gd name="connsiteY8" fmla="*/ 35626 h 40759"/>
                <a:gd name="connsiteX9" fmla="*/ 10342 w 25867"/>
                <a:gd name="connsiteY9" fmla="*/ 36282 h 40759"/>
                <a:gd name="connsiteX10" fmla="*/ 17947 w 25867"/>
                <a:gd name="connsiteY10" fmla="*/ 34315 h 40759"/>
                <a:gd name="connsiteX11" fmla="*/ 20578 w 25867"/>
                <a:gd name="connsiteY11" fmla="*/ 28575 h 40759"/>
                <a:gd name="connsiteX12" fmla="*/ 18131 w 25867"/>
                <a:gd name="connsiteY12" fmla="*/ 23154 h 40759"/>
                <a:gd name="connsiteX13" fmla="*/ 11368 w 25867"/>
                <a:gd name="connsiteY13" fmla="*/ 21179 h 40759"/>
                <a:gd name="connsiteX14" fmla="*/ 6789 w 25867"/>
                <a:gd name="connsiteY14" fmla="*/ 21179 h 40759"/>
                <a:gd name="connsiteX15" fmla="*/ 6789 w 25867"/>
                <a:gd name="connsiteY15" fmla="*/ 16814 h 40759"/>
                <a:gd name="connsiteX16" fmla="*/ 11579 w 25867"/>
                <a:gd name="connsiteY16" fmla="*/ 16814 h 40759"/>
                <a:gd name="connsiteX17" fmla="*/ 17578 w 25867"/>
                <a:gd name="connsiteY17" fmla="*/ 15263 h 40759"/>
                <a:gd name="connsiteX18" fmla="*/ 19657 w 25867"/>
                <a:gd name="connsiteY18" fmla="*/ 10729 h 40759"/>
                <a:gd name="connsiteX19" fmla="*/ 17499 w 25867"/>
                <a:gd name="connsiteY19" fmla="*/ 6100 h 40759"/>
                <a:gd name="connsiteX20" fmla="*/ 11368 w 25867"/>
                <a:gd name="connsiteY20" fmla="*/ 4469 h 40759"/>
                <a:gd name="connsiteX21" fmla="*/ 6684 w 25867"/>
                <a:gd name="connsiteY21" fmla="*/ 4941 h 40759"/>
                <a:gd name="connsiteX22" fmla="*/ 1184 w 25867"/>
                <a:gd name="connsiteY22" fmla="*/ 6420 h 40759"/>
                <a:gd name="connsiteX23" fmla="*/ 1184 w 25867"/>
                <a:gd name="connsiteY23" fmla="*/ 1679 h 40759"/>
                <a:gd name="connsiteX24" fmla="*/ 6841 w 25867"/>
                <a:gd name="connsiteY24" fmla="*/ 416 h 40759"/>
                <a:gd name="connsiteX25" fmla="*/ 11842 w 25867"/>
                <a:gd name="connsiteY25" fmla="*/ 0 h 40759"/>
                <a:gd name="connsiteX26" fmla="*/ 21420 w 25867"/>
                <a:gd name="connsiteY26" fmla="*/ 2758 h 40759"/>
                <a:gd name="connsiteX27" fmla="*/ 24947 w 25867"/>
                <a:gd name="connsiteY27" fmla="*/ 10178 h 40759"/>
                <a:gd name="connsiteX28" fmla="*/ 23078 w 25867"/>
                <a:gd name="connsiteY28" fmla="*/ 15711 h 40759"/>
                <a:gd name="connsiteX29" fmla="*/ 17762 w 25867"/>
                <a:gd name="connsiteY29" fmla="*/ 18813 h 4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867" h="40759">
                  <a:moveTo>
                    <a:pt x="17762" y="18813"/>
                  </a:moveTo>
                  <a:cubicBezTo>
                    <a:pt x="20306" y="19356"/>
                    <a:pt x="22289" y="20492"/>
                    <a:pt x="23710" y="22211"/>
                  </a:cubicBezTo>
                  <a:cubicBezTo>
                    <a:pt x="25148" y="23929"/>
                    <a:pt x="25868" y="26048"/>
                    <a:pt x="25868" y="28575"/>
                  </a:cubicBezTo>
                  <a:cubicBezTo>
                    <a:pt x="25868" y="32452"/>
                    <a:pt x="24534" y="35451"/>
                    <a:pt x="21868" y="37577"/>
                  </a:cubicBezTo>
                  <a:cubicBezTo>
                    <a:pt x="19201" y="39696"/>
                    <a:pt x="15411" y="40759"/>
                    <a:pt x="10499" y="40759"/>
                  </a:cubicBezTo>
                  <a:cubicBezTo>
                    <a:pt x="8850" y="40759"/>
                    <a:pt x="7148" y="40591"/>
                    <a:pt x="5394" y="40256"/>
                  </a:cubicBezTo>
                  <a:cubicBezTo>
                    <a:pt x="3658" y="39944"/>
                    <a:pt x="1860" y="39456"/>
                    <a:pt x="0" y="38809"/>
                  </a:cubicBezTo>
                  <a:lnTo>
                    <a:pt x="0" y="33684"/>
                  </a:lnTo>
                  <a:cubicBezTo>
                    <a:pt x="1473" y="34539"/>
                    <a:pt x="3088" y="35187"/>
                    <a:pt x="4842" y="35626"/>
                  </a:cubicBezTo>
                  <a:cubicBezTo>
                    <a:pt x="6596" y="36066"/>
                    <a:pt x="8429" y="36282"/>
                    <a:pt x="10342" y="36282"/>
                  </a:cubicBezTo>
                  <a:cubicBezTo>
                    <a:pt x="13675" y="36282"/>
                    <a:pt x="16209" y="35626"/>
                    <a:pt x="17947" y="34315"/>
                  </a:cubicBezTo>
                  <a:cubicBezTo>
                    <a:pt x="19701" y="32996"/>
                    <a:pt x="20578" y="31085"/>
                    <a:pt x="20578" y="28575"/>
                  </a:cubicBezTo>
                  <a:cubicBezTo>
                    <a:pt x="20578" y="26264"/>
                    <a:pt x="19762" y="24457"/>
                    <a:pt x="18131" y="23154"/>
                  </a:cubicBezTo>
                  <a:cubicBezTo>
                    <a:pt x="16516" y="21835"/>
                    <a:pt x="14263" y="21179"/>
                    <a:pt x="11368" y="21179"/>
                  </a:cubicBezTo>
                  <a:lnTo>
                    <a:pt x="6789" y="21179"/>
                  </a:lnTo>
                  <a:lnTo>
                    <a:pt x="6789" y="16814"/>
                  </a:lnTo>
                  <a:lnTo>
                    <a:pt x="11579" y="16814"/>
                  </a:lnTo>
                  <a:cubicBezTo>
                    <a:pt x="14192" y="16814"/>
                    <a:pt x="16193" y="16294"/>
                    <a:pt x="17578" y="15263"/>
                  </a:cubicBezTo>
                  <a:cubicBezTo>
                    <a:pt x="18964" y="14207"/>
                    <a:pt x="19657" y="12696"/>
                    <a:pt x="19657" y="10729"/>
                  </a:cubicBezTo>
                  <a:cubicBezTo>
                    <a:pt x="19657" y="8715"/>
                    <a:pt x="18937" y="7172"/>
                    <a:pt x="17499" y="6100"/>
                  </a:cubicBezTo>
                  <a:cubicBezTo>
                    <a:pt x="16078" y="5013"/>
                    <a:pt x="14034" y="4469"/>
                    <a:pt x="11368" y="4469"/>
                  </a:cubicBezTo>
                  <a:cubicBezTo>
                    <a:pt x="9912" y="4469"/>
                    <a:pt x="8351" y="4629"/>
                    <a:pt x="6684" y="4941"/>
                  </a:cubicBezTo>
                  <a:cubicBezTo>
                    <a:pt x="5017" y="5261"/>
                    <a:pt x="3184" y="5756"/>
                    <a:pt x="1184" y="6420"/>
                  </a:cubicBezTo>
                  <a:lnTo>
                    <a:pt x="1184" y="1679"/>
                  </a:lnTo>
                  <a:cubicBezTo>
                    <a:pt x="3201" y="1119"/>
                    <a:pt x="5087" y="696"/>
                    <a:pt x="6841" y="416"/>
                  </a:cubicBezTo>
                  <a:cubicBezTo>
                    <a:pt x="8614" y="136"/>
                    <a:pt x="10280" y="0"/>
                    <a:pt x="11842" y="0"/>
                  </a:cubicBezTo>
                  <a:cubicBezTo>
                    <a:pt x="15877" y="0"/>
                    <a:pt x="19069" y="919"/>
                    <a:pt x="21420" y="2758"/>
                  </a:cubicBezTo>
                  <a:cubicBezTo>
                    <a:pt x="23771" y="4589"/>
                    <a:pt x="24947" y="7060"/>
                    <a:pt x="24947" y="10178"/>
                  </a:cubicBezTo>
                  <a:cubicBezTo>
                    <a:pt x="24947" y="12352"/>
                    <a:pt x="24324" y="14199"/>
                    <a:pt x="23078" y="15711"/>
                  </a:cubicBezTo>
                  <a:cubicBezTo>
                    <a:pt x="21832" y="17198"/>
                    <a:pt x="20061" y="18229"/>
                    <a:pt x="17762" y="1881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8A1B5C42-ACD1-CD3F-15DC-006433179184}"/>
                </a:ext>
              </a:extLst>
            </p:cNvPr>
            <p:cNvSpPr/>
            <p:nvPr/>
          </p:nvSpPr>
          <p:spPr>
            <a:xfrm>
              <a:off x="7275339" y="4369016"/>
              <a:ext cx="28792" cy="48354"/>
            </a:xfrm>
            <a:custGeom>
              <a:avLst/>
              <a:gdLst>
                <a:gd name="connsiteX0" fmla="*/ 939 w 28792"/>
                <a:gd name="connsiteY0" fmla="*/ 42848 h 48354"/>
                <a:gd name="connsiteX1" fmla="*/ 11627 w 28792"/>
                <a:gd name="connsiteY1" fmla="*/ 42848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1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8 h 48354"/>
                <a:gd name="connsiteX8" fmla="*/ 28793 w 28792"/>
                <a:gd name="connsiteY8" fmla="*/ 42848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8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8"/>
                  </a:moveTo>
                  <a:lnTo>
                    <a:pt x="11627" y="42848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1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8"/>
                  </a:lnTo>
                  <a:lnTo>
                    <a:pt x="28793" y="42848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A6F2339C-80F3-16A1-79A5-6211677A0A38}"/>
                </a:ext>
              </a:extLst>
            </p:cNvPr>
            <p:cNvSpPr/>
            <p:nvPr/>
          </p:nvSpPr>
          <p:spPr>
            <a:xfrm>
              <a:off x="7317346" y="4409144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9A6447DC-A0B7-E8D1-9069-2A6E970DB116}"/>
                </a:ext>
              </a:extLst>
            </p:cNvPr>
            <p:cNvSpPr/>
            <p:nvPr/>
          </p:nvSpPr>
          <p:spPr>
            <a:xfrm>
              <a:off x="7335709" y="4368141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1 w 33424"/>
                <a:gd name="connsiteY1" fmla="*/ 10170 h 50168"/>
                <a:gd name="connsiteX2" fmla="*/ 6575 w 33424"/>
                <a:gd name="connsiteY2" fmla="*/ 25100 h 50168"/>
                <a:gd name="connsiteX3" fmla="*/ 9101 w 33424"/>
                <a:gd name="connsiteY3" fmla="*/ 40031 h 50168"/>
                <a:gd name="connsiteX4" fmla="*/ 16712 w 33424"/>
                <a:gd name="connsiteY4" fmla="*/ 44986 h 50168"/>
                <a:gd name="connsiteX5" fmla="*/ 24323 w 33424"/>
                <a:gd name="connsiteY5" fmla="*/ 40031 h 50168"/>
                <a:gd name="connsiteX6" fmla="*/ 26882 w 33424"/>
                <a:gd name="connsiteY6" fmla="*/ 25100 h 50168"/>
                <a:gd name="connsiteX7" fmla="*/ 24323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5 h 50168"/>
                <a:gd name="connsiteX11" fmla="*/ 33425 w 33424"/>
                <a:gd name="connsiteY11" fmla="*/ 25100 h 50168"/>
                <a:gd name="connsiteX12" fmla="*/ 29117 w 33424"/>
                <a:gd name="connsiteY12" fmla="*/ 43756 h 50168"/>
                <a:gd name="connsiteX13" fmla="*/ 16712 w 33424"/>
                <a:gd name="connsiteY13" fmla="*/ 50168 h 50168"/>
                <a:gd name="connsiteX14" fmla="*/ 4275 w 33424"/>
                <a:gd name="connsiteY14" fmla="*/ 43756 h 50168"/>
                <a:gd name="connsiteX15" fmla="*/ 0 w 33424"/>
                <a:gd name="connsiteY15" fmla="*/ 25100 h 50168"/>
                <a:gd name="connsiteX16" fmla="*/ 4275 w 33424"/>
                <a:gd name="connsiteY16" fmla="*/ 6445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6" y="6845"/>
                    <a:pt x="9101" y="10170"/>
                  </a:cubicBezTo>
                  <a:cubicBezTo>
                    <a:pt x="7417" y="13473"/>
                    <a:pt x="6575" y="18450"/>
                    <a:pt x="6575" y="25100"/>
                  </a:cubicBezTo>
                  <a:cubicBezTo>
                    <a:pt x="6575" y="31729"/>
                    <a:pt x="7417" y="36706"/>
                    <a:pt x="9101" y="40031"/>
                  </a:cubicBezTo>
                  <a:cubicBezTo>
                    <a:pt x="10806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3" y="40031"/>
                  </a:cubicBezTo>
                  <a:cubicBezTo>
                    <a:pt x="26029" y="36706"/>
                    <a:pt x="26882" y="31729"/>
                    <a:pt x="26882" y="25100"/>
                  </a:cubicBezTo>
                  <a:cubicBezTo>
                    <a:pt x="26882" y="18450"/>
                    <a:pt x="26029" y="13473"/>
                    <a:pt x="24323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5"/>
                  </a:cubicBezTo>
                  <a:cubicBezTo>
                    <a:pt x="31989" y="10720"/>
                    <a:pt x="33425" y="16939"/>
                    <a:pt x="33425" y="25100"/>
                  </a:cubicBezTo>
                  <a:cubicBezTo>
                    <a:pt x="33425" y="33240"/>
                    <a:pt x="31989" y="39459"/>
                    <a:pt x="29117" y="43756"/>
                  </a:cubicBezTo>
                  <a:cubicBezTo>
                    <a:pt x="26267" y="48031"/>
                    <a:pt x="22132" y="50168"/>
                    <a:pt x="16712" y="50168"/>
                  </a:cubicBezTo>
                  <a:cubicBezTo>
                    <a:pt x="11292" y="50168"/>
                    <a:pt x="7147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331EC8FF-961D-7D84-C9D3-2939F8392C74}"/>
                </a:ext>
              </a:extLst>
            </p:cNvPr>
            <p:cNvSpPr/>
            <p:nvPr/>
          </p:nvSpPr>
          <p:spPr>
            <a:xfrm>
              <a:off x="7377910" y="4368141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2 w 33424"/>
                <a:gd name="connsiteY1" fmla="*/ 10170 h 50168"/>
                <a:gd name="connsiteX2" fmla="*/ 6575 w 33424"/>
                <a:gd name="connsiteY2" fmla="*/ 25100 h 50168"/>
                <a:gd name="connsiteX3" fmla="*/ 9102 w 33424"/>
                <a:gd name="connsiteY3" fmla="*/ 40031 h 50168"/>
                <a:gd name="connsiteX4" fmla="*/ 16712 w 33424"/>
                <a:gd name="connsiteY4" fmla="*/ 44986 h 50168"/>
                <a:gd name="connsiteX5" fmla="*/ 24324 w 33424"/>
                <a:gd name="connsiteY5" fmla="*/ 40031 h 50168"/>
                <a:gd name="connsiteX6" fmla="*/ 26882 w 33424"/>
                <a:gd name="connsiteY6" fmla="*/ 25100 h 50168"/>
                <a:gd name="connsiteX7" fmla="*/ 24324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5 h 50168"/>
                <a:gd name="connsiteX11" fmla="*/ 33425 w 33424"/>
                <a:gd name="connsiteY11" fmla="*/ 25100 h 50168"/>
                <a:gd name="connsiteX12" fmla="*/ 29117 w 33424"/>
                <a:gd name="connsiteY12" fmla="*/ 43756 h 50168"/>
                <a:gd name="connsiteX13" fmla="*/ 16712 w 33424"/>
                <a:gd name="connsiteY13" fmla="*/ 50168 h 50168"/>
                <a:gd name="connsiteX14" fmla="*/ 4276 w 33424"/>
                <a:gd name="connsiteY14" fmla="*/ 43756 h 50168"/>
                <a:gd name="connsiteX15" fmla="*/ 0 w 33424"/>
                <a:gd name="connsiteY15" fmla="*/ 25100 h 50168"/>
                <a:gd name="connsiteX16" fmla="*/ 4276 w 33424"/>
                <a:gd name="connsiteY16" fmla="*/ 6445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7" y="6845"/>
                    <a:pt x="9102" y="10170"/>
                  </a:cubicBezTo>
                  <a:cubicBezTo>
                    <a:pt x="7417" y="13473"/>
                    <a:pt x="6575" y="18450"/>
                    <a:pt x="6575" y="25100"/>
                  </a:cubicBezTo>
                  <a:cubicBezTo>
                    <a:pt x="6575" y="31729"/>
                    <a:pt x="7417" y="36706"/>
                    <a:pt x="9102" y="40031"/>
                  </a:cubicBezTo>
                  <a:cubicBezTo>
                    <a:pt x="10807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4" y="40031"/>
                  </a:cubicBezTo>
                  <a:cubicBezTo>
                    <a:pt x="26029" y="36706"/>
                    <a:pt x="26882" y="31729"/>
                    <a:pt x="26882" y="25100"/>
                  </a:cubicBezTo>
                  <a:cubicBezTo>
                    <a:pt x="26882" y="18450"/>
                    <a:pt x="26029" y="13473"/>
                    <a:pt x="24324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5"/>
                  </a:cubicBezTo>
                  <a:cubicBezTo>
                    <a:pt x="31989" y="10720"/>
                    <a:pt x="33425" y="16939"/>
                    <a:pt x="33425" y="25100"/>
                  </a:cubicBezTo>
                  <a:cubicBezTo>
                    <a:pt x="33425" y="33240"/>
                    <a:pt x="31989" y="39459"/>
                    <a:pt x="29117" y="43756"/>
                  </a:cubicBezTo>
                  <a:cubicBezTo>
                    <a:pt x="26267" y="48031"/>
                    <a:pt x="22132" y="50168"/>
                    <a:pt x="16712" y="50168"/>
                  </a:cubicBezTo>
                  <a:cubicBezTo>
                    <a:pt x="11292" y="50168"/>
                    <a:pt x="7147" y="48031"/>
                    <a:pt x="4276" y="43756"/>
                  </a:cubicBezTo>
                  <a:cubicBezTo>
                    <a:pt x="1426" y="39459"/>
                    <a:pt x="0" y="33240"/>
                    <a:pt x="0" y="25100"/>
                  </a:cubicBezTo>
                  <a:cubicBezTo>
                    <a:pt x="0" y="16939"/>
                    <a:pt x="1426" y="10720"/>
                    <a:pt x="4276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CA82F215-2A23-8CE9-1309-0B9D232198AD}"/>
                </a:ext>
              </a:extLst>
            </p:cNvPr>
            <p:cNvSpPr/>
            <p:nvPr/>
          </p:nvSpPr>
          <p:spPr>
            <a:xfrm>
              <a:off x="7424840" y="4377825"/>
              <a:ext cx="37407" cy="37504"/>
            </a:xfrm>
            <a:custGeom>
              <a:avLst/>
              <a:gdLst>
                <a:gd name="connsiteX0" fmla="*/ 37408 w 37407"/>
                <a:gd name="connsiteY0" fmla="*/ 3919 h 37504"/>
                <a:gd name="connsiteX1" fmla="*/ 22606 w 37407"/>
                <a:gd name="connsiteY1" fmla="*/ 18785 h 37504"/>
                <a:gd name="connsiteX2" fmla="*/ 37408 w 37407"/>
                <a:gd name="connsiteY2" fmla="*/ 33586 h 37504"/>
                <a:gd name="connsiteX3" fmla="*/ 33553 w 37407"/>
                <a:gd name="connsiteY3" fmla="*/ 37505 h 37504"/>
                <a:gd name="connsiteX4" fmla="*/ 18688 w 37407"/>
                <a:gd name="connsiteY4" fmla="*/ 22639 h 37504"/>
                <a:gd name="connsiteX5" fmla="*/ 3822 w 37407"/>
                <a:gd name="connsiteY5" fmla="*/ 37505 h 37504"/>
                <a:gd name="connsiteX6" fmla="*/ 0 w 37407"/>
                <a:gd name="connsiteY6" fmla="*/ 33586 h 37504"/>
                <a:gd name="connsiteX7" fmla="*/ 14769 w 37407"/>
                <a:gd name="connsiteY7" fmla="*/ 18785 h 37504"/>
                <a:gd name="connsiteX8" fmla="*/ 0 w 37407"/>
                <a:gd name="connsiteY8" fmla="*/ 3919 h 37504"/>
                <a:gd name="connsiteX9" fmla="*/ 3822 w 37407"/>
                <a:gd name="connsiteY9" fmla="*/ 0 h 37504"/>
                <a:gd name="connsiteX10" fmla="*/ 18688 w 37407"/>
                <a:gd name="connsiteY10" fmla="*/ 14866 h 37504"/>
                <a:gd name="connsiteX11" fmla="*/ 33553 w 37407"/>
                <a:gd name="connsiteY11" fmla="*/ 0 h 37504"/>
                <a:gd name="connsiteX12" fmla="*/ 37408 w 37407"/>
                <a:gd name="connsiteY12" fmla="*/ 3919 h 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4">
                  <a:moveTo>
                    <a:pt x="37408" y="3919"/>
                  </a:moveTo>
                  <a:lnTo>
                    <a:pt x="22606" y="18785"/>
                  </a:lnTo>
                  <a:lnTo>
                    <a:pt x="37408" y="33586"/>
                  </a:lnTo>
                  <a:lnTo>
                    <a:pt x="33553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9"/>
                  </a:lnTo>
                  <a:lnTo>
                    <a:pt x="3822" y="0"/>
                  </a:lnTo>
                  <a:lnTo>
                    <a:pt x="18688" y="14866"/>
                  </a:lnTo>
                  <a:lnTo>
                    <a:pt x="33553" y="0"/>
                  </a:lnTo>
                  <a:lnTo>
                    <a:pt x="37408" y="391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86B389E3-E0A8-C4A4-E567-C91B4102C6AA}"/>
                </a:ext>
              </a:extLst>
            </p:cNvPr>
            <p:cNvSpPr/>
            <p:nvPr/>
          </p:nvSpPr>
          <p:spPr>
            <a:xfrm>
              <a:off x="7478604" y="4369016"/>
              <a:ext cx="28792" cy="48354"/>
            </a:xfrm>
            <a:custGeom>
              <a:avLst/>
              <a:gdLst>
                <a:gd name="connsiteX0" fmla="*/ 939 w 28792"/>
                <a:gd name="connsiteY0" fmla="*/ 42848 h 48354"/>
                <a:gd name="connsiteX1" fmla="*/ 11627 w 28792"/>
                <a:gd name="connsiteY1" fmla="*/ 42848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1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8 h 48354"/>
                <a:gd name="connsiteX8" fmla="*/ 28793 w 28792"/>
                <a:gd name="connsiteY8" fmla="*/ 42848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8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8"/>
                  </a:moveTo>
                  <a:lnTo>
                    <a:pt x="11627" y="42848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1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8"/>
                  </a:lnTo>
                  <a:lnTo>
                    <a:pt x="28793" y="42848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57A8D1E5-C1F0-5FBA-7294-9C698FBF56AD}"/>
                </a:ext>
              </a:extLst>
            </p:cNvPr>
            <p:cNvSpPr/>
            <p:nvPr/>
          </p:nvSpPr>
          <p:spPr>
            <a:xfrm>
              <a:off x="7517891" y="4368141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8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6"/>
                  </a:cubicBezTo>
                  <a:cubicBezTo>
                    <a:pt x="26266" y="48031"/>
                    <a:pt x="22131" y="50168"/>
                    <a:pt x="16712" y="50168"/>
                  </a:cubicBezTo>
                  <a:cubicBezTo>
                    <a:pt x="11292" y="50168"/>
                    <a:pt x="7146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6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AE0CABD4-449D-4411-4C22-BCB55BBDED05}"/>
                </a:ext>
              </a:extLst>
            </p:cNvPr>
            <p:cNvSpPr/>
            <p:nvPr/>
          </p:nvSpPr>
          <p:spPr>
            <a:xfrm>
              <a:off x="7551314" y="4339731"/>
              <a:ext cx="28630" cy="39288"/>
            </a:xfrm>
            <a:custGeom>
              <a:avLst/>
              <a:gdLst>
                <a:gd name="connsiteX0" fmla="*/ 17736 w 28630"/>
                <a:gd name="connsiteY0" fmla="*/ 4632 h 39288"/>
                <a:gd name="connsiteX1" fmla="*/ 4316 w 28630"/>
                <a:gd name="connsiteY1" fmla="*/ 25605 h 39288"/>
                <a:gd name="connsiteX2" fmla="*/ 17736 w 28630"/>
                <a:gd name="connsiteY2" fmla="*/ 25605 h 39288"/>
                <a:gd name="connsiteX3" fmla="*/ 17736 w 28630"/>
                <a:gd name="connsiteY3" fmla="*/ 4632 h 39288"/>
                <a:gd name="connsiteX4" fmla="*/ 16341 w 28630"/>
                <a:gd name="connsiteY4" fmla="*/ 0 h 39288"/>
                <a:gd name="connsiteX5" fmla="*/ 23025 w 28630"/>
                <a:gd name="connsiteY5" fmla="*/ 0 h 39288"/>
                <a:gd name="connsiteX6" fmla="*/ 23025 w 28630"/>
                <a:gd name="connsiteY6" fmla="*/ 25605 h 39288"/>
                <a:gd name="connsiteX7" fmla="*/ 28631 w 28630"/>
                <a:gd name="connsiteY7" fmla="*/ 25605 h 39288"/>
                <a:gd name="connsiteX8" fmla="*/ 28631 w 28630"/>
                <a:gd name="connsiteY8" fmla="*/ 30026 h 39288"/>
                <a:gd name="connsiteX9" fmla="*/ 23025 w 28630"/>
                <a:gd name="connsiteY9" fmla="*/ 30026 h 39288"/>
                <a:gd name="connsiteX10" fmla="*/ 23025 w 28630"/>
                <a:gd name="connsiteY10" fmla="*/ 39288 h 39288"/>
                <a:gd name="connsiteX11" fmla="*/ 17736 w 28630"/>
                <a:gd name="connsiteY11" fmla="*/ 39288 h 39288"/>
                <a:gd name="connsiteX12" fmla="*/ 17736 w 28630"/>
                <a:gd name="connsiteY12" fmla="*/ 30026 h 39288"/>
                <a:gd name="connsiteX13" fmla="*/ 0 w 28630"/>
                <a:gd name="connsiteY13" fmla="*/ 30026 h 39288"/>
                <a:gd name="connsiteX14" fmla="*/ 0 w 28630"/>
                <a:gd name="connsiteY14" fmla="*/ 24895 h 39288"/>
                <a:gd name="connsiteX15" fmla="*/ 16341 w 28630"/>
                <a:gd name="connsiteY15" fmla="*/ 0 h 3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30" h="39288">
                  <a:moveTo>
                    <a:pt x="17736" y="4632"/>
                  </a:moveTo>
                  <a:lnTo>
                    <a:pt x="4316" y="25605"/>
                  </a:lnTo>
                  <a:lnTo>
                    <a:pt x="17736" y="25605"/>
                  </a:lnTo>
                  <a:lnTo>
                    <a:pt x="17736" y="4632"/>
                  </a:lnTo>
                  <a:moveTo>
                    <a:pt x="16341" y="0"/>
                  </a:moveTo>
                  <a:lnTo>
                    <a:pt x="23025" y="0"/>
                  </a:lnTo>
                  <a:lnTo>
                    <a:pt x="23025" y="25605"/>
                  </a:lnTo>
                  <a:lnTo>
                    <a:pt x="28631" y="25605"/>
                  </a:lnTo>
                  <a:lnTo>
                    <a:pt x="28631" y="30026"/>
                  </a:lnTo>
                  <a:lnTo>
                    <a:pt x="23025" y="30026"/>
                  </a:lnTo>
                  <a:lnTo>
                    <a:pt x="23025" y="39288"/>
                  </a:lnTo>
                  <a:lnTo>
                    <a:pt x="17736" y="39288"/>
                  </a:lnTo>
                  <a:lnTo>
                    <a:pt x="17736" y="30026"/>
                  </a:lnTo>
                  <a:lnTo>
                    <a:pt x="0" y="30026"/>
                  </a:lnTo>
                  <a:lnTo>
                    <a:pt x="0" y="24895"/>
                  </a:lnTo>
                  <a:lnTo>
                    <a:pt x="16341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D1D5A40A-C001-3500-7D4B-3CC13BD034EE}"/>
                </a:ext>
              </a:extLst>
            </p:cNvPr>
            <p:cNvSpPr/>
            <p:nvPr/>
          </p:nvSpPr>
          <p:spPr>
            <a:xfrm>
              <a:off x="7275339" y="4179671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60 h 48354"/>
                <a:gd name="connsiteX3" fmla="*/ 0 w 28792"/>
                <a:gd name="connsiteY3" fmla="*/ 8291 h 48354"/>
                <a:gd name="connsiteX4" fmla="*/ 0 w 28792"/>
                <a:gd name="connsiteY4" fmla="*/ 2332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60"/>
                  </a:lnTo>
                  <a:lnTo>
                    <a:pt x="0" y="8291"/>
                  </a:lnTo>
                  <a:lnTo>
                    <a:pt x="0" y="2332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93A498D2-7BAA-851F-D2A3-948119CA5A67}"/>
                </a:ext>
              </a:extLst>
            </p:cNvPr>
            <p:cNvSpPr/>
            <p:nvPr/>
          </p:nvSpPr>
          <p:spPr>
            <a:xfrm>
              <a:off x="7317346" y="4219800"/>
              <a:ext cx="6833" cy="8226"/>
            </a:xfrm>
            <a:custGeom>
              <a:avLst/>
              <a:gdLst>
                <a:gd name="connsiteX0" fmla="*/ 0 w 6833"/>
                <a:gd name="connsiteY0" fmla="*/ 0 h 8226"/>
                <a:gd name="connsiteX1" fmla="*/ 6833 w 6833"/>
                <a:gd name="connsiteY1" fmla="*/ 0 h 8226"/>
                <a:gd name="connsiteX2" fmla="*/ 6833 w 6833"/>
                <a:gd name="connsiteY2" fmla="*/ 8226 h 8226"/>
                <a:gd name="connsiteX3" fmla="*/ 0 w 6833"/>
                <a:gd name="connsiteY3" fmla="*/ 8226 h 8226"/>
                <a:gd name="connsiteX4" fmla="*/ 0 w 6833"/>
                <a:gd name="connsiteY4" fmla="*/ 0 h 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6">
                  <a:moveTo>
                    <a:pt x="0" y="0"/>
                  </a:moveTo>
                  <a:lnTo>
                    <a:pt x="6833" y="0"/>
                  </a:lnTo>
                  <a:lnTo>
                    <a:pt x="6833" y="8226"/>
                  </a:lnTo>
                  <a:lnTo>
                    <a:pt x="0" y="8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650C7D65-3B70-C718-CB11-7879DB185DC9}"/>
                </a:ext>
              </a:extLst>
            </p:cNvPr>
            <p:cNvSpPr/>
            <p:nvPr/>
          </p:nvSpPr>
          <p:spPr>
            <a:xfrm>
              <a:off x="7336455" y="4179671"/>
              <a:ext cx="31286" cy="49294"/>
            </a:xfrm>
            <a:custGeom>
              <a:avLst/>
              <a:gdLst>
                <a:gd name="connsiteX0" fmla="*/ 2040 w 31286"/>
                <a:gd name="connsiteY0" fmla="*/ 0 h 49294"/>
                <a:gd name="connsiteX1" fmla="*/ 27724 w 31286"/>
                <a:gd name="connsiteY1" fmla="*/ 0 h 49294"/>
                <a:gd name="connsiteX2" fmla="*/ 27724 w 31286"/>
                <a:gd name="connsiteY2" fmla="*/ 5506 h 49294"/>
                <a:gd name="connsiteX3" fmla="*/ 8032 w 31286"/>
                <a:gd name="connsiteY3" fmla="*/ 5506 h 49294"/>
                <a:gd name="connsiteX4" fmla="*/ 8032 w 31286"/>
                <a:gd name="connsiteY4" fmla="*/ 17360 h 49294"/>
                <a:gd name="connsiteX5" fmla="*/ 10882 w 31286"/>
                <a:gd name="connsiteY5" fmla="*/ 16648 h 49294"/>
                <a:gd name="connsiteX6" fmla="*/ 13732 w 31286"/>
                <a:gd name="connsiteY6" fmla="*/ 16388 h 49294"/>
                <a:gd name="connsiteX7" fmla="*/ 26558 w 31286"/>
                <a:gd name="connsiteY7" fmla="*/ 20825 h 49294"/>
                <a:gd name="connsiteX8" fmla="*/ 31287 w 31286"/>
                <a:gd name="connsiteY8" fmla="*/ 32841 h 49294"/>
                <a:gd name="connsiteX9" fmla="*/ 26428 w 31286"/>
                <a:gd name="connsiteY9" fmla="*/ 44986 h 49294"/>
                <a:gd name="connsiteX10" fmla="*/ 12728 w 31286"/>
                <a:gd name="connsiteY10" fmla="*/ 49294 h 49294"/>
                <a:gd name="connsiteX11" fmla="*/ 6510 w 31286"/>
                <a:gd name="connsiteY11" fmla="*/ 48776 h 49294"/>
                <a:gd name="connsiteX12" fmla="*/ 0 w 31286"/>
                <a:gd name="connsiteY12" fmla="*/ 47221 h 49294"/>
                <a:gd name="connsiteX13" fmla="*/ 0 w 31286"/>
                <a:gd name="connsiteY13" fmla="*/ 40647 h 49294"/>
                <a:gd name="connsiteX14" fmla="*/ 6024 w 31286"/>
                <a:gd name="connsiteY14" fmla="*/ 43011 h 49294"/>
                <a:gd name="connsiteX15" fmla="*/ 12599 w 31286"/>
                <a:gd name="connsiteY15" fmla="*/ 43788 h 49294"/>
                <a:gd name="connsiteX16" fmla="*/ 21473 w 31286"/>
                <a:gd name="connsiteY16" fmla="*/ 40841 h 49294"/>
                <a:gd name="connsiteX17" fmla="*/ 24744 w 31286"/>
                <a:gd name="connsiteY17" fmla="*/ 32841 h 49294"/>
                <a:gd name="connsiteX18" fmla="*/ 21473 w 31286"/>
                <a:gd name="connsiteY18" fmla="*/ 24842 h 49294"/>
                <a:gd name="connsiteX19" fmla="*/ 12599 w 31286"/>
                <a:gd name="connsiteY19" fmla="*/ 21894 h 49294"/>
                <a:gd name="connsiteX20" fmla="*/ 7352 w 31286"/>
                <a:gd name="connsiteY20" fmla="*/ 22477 h 49294"/>
                <a:gd name="connsiteX21" fmla="*/ 2040 w 31286"/>
                <a:gd name="connsiteY21" fmla="*/ 24291 h 49294"/>
                <a:gd name="connsiteX22" fmla="*/ 2040 w 31286"/>
                <a:gd name="connsiteY22" fmla="*/ 0 h 4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86" h="49294">
                  <a:moveTo>
                    <a:pt x="2040" y="0"/>
                  </a:moveTo>
                  <a:lnTo>
                    <a:pt x="27724" y="0"/>
                  </a:lnTo>
                  <a:lnTo>
                    <a:pt x="27724" y="5506"/>
                  </a:lnTo>
                  <a:lnTo>
                    <a:pt x="8032" y="5506"/>
                  </a:lnTo>
                  <a:lnTo>
                    <a:pt x="8032" y="17360"/>
                  </a:lnTo>
                  <a:cubicBezTo>
                    <a:pt x="8983" y="17036"/>
                    <a:pt x="9932" y="16799"/>
                    <a:pt x="10882" y="16648"/>
                  </a:cubicBezTo>
                  <a:cubicBezTo>
                    <a:pt x="11832" y="16475"/>
                    <a:pt x="12782" y="16388"/>
                    <a:pt x="13732" y="16388"/>
                  </a:cubicBezTo>
                  <a:cubicBezTo>
                    <a:pt x="19130" y="16388"/>
                    <a:pt x="23405" y="17868"/>
                    <a:pt x="26558" y="20825"/>
                  </a:cubicBezTo>
                  <a:cubicBezTo>
                    <a:pt x="29710" y="23783"/>
                    <a:pt x="31287" y="27789"/>
                    <a:pt x="31287" y="32841"/>
                  </a:cubicBezTo>
                  <a:cubicBezTo>
                    <a:pt x="31287" y="38045"/>
                    <a:pt x="29667" y="42093"/>
                    <a:pt x="26428" y="44986"/>
                  </a:cubicBezTo>
                  <a:cubicBezTo>
                    <a:pt x="23189" y="47858"/>
                    <a:pt x="18623" y="49294"/>
                    <a:pt x="12728" y="49294"/>
                  </a:cubicBezTo>
                  <a:cubicBezTo>
                    <a:pt x="10698" y="49294"/>
                    <a:pt x="8626" y="49122"/>
                    <a:pt x="6510" y="48776"/>
                  </a:cubicBezTo>
                  <a:cubicBezTo>
                    <a:pt x="4416" y="48431"/>
                    <a:pt x="2246" y="47913"/>
                    <a:pt x="0" y="47221"/>
                  </a:cubicBezTo>
                  <a:lnTo>
                    <a:pt x="0" y="40647"/>
                  </a:lnTo>
                  <a:cubicBezTo>
                    <a:pt x="1944" y="41704"/>
                    <a:pt x="3951" y="42493"/>
                    <a:pt x="6024" y="43011"/>
                  </a:cubicBezTo>
                  <a:cubicBezTo>
                    <a:pt x="8097" y="43529"/>
                    <a:pt x="10288" y="43788"/>
                    <a:pt x="12599" y="43788"/>
                  </a:cubicBezTo>
                  <a:cubicBezTo>
                    <a:pt x="16334" y="43788"/>
                    <a:pt x="19292" y="42805"/>
                    <a:pt x="21473" y="40841"/>
                  </a:cubicBezTo>
                  <a:cubicBezTo>
                    <a:pt x="23654" y="38877"/>
                    <a:pt x="24744" y="36209"/>
                    <a:pt x="24744" y="32841"/>
                  </a:cubicBezTo>
                  <a:cubicBezTo>
                    <a:pt x="24744" y="29473"/>
                    <a:pt x="23654" y="26806"/>
                    <a:pt x="21473" y="24842"/>
                  </a:cubicBezTo>
                  <a:cubicBezTo>
                    <a:pt x="19292" y="22877"/>
                    <a:pt x="16334" y="21894"/>
                    <a:pt x="12599" y="21894"/>
                  </a:cubicBezTo>
                  <a:cubicBezTo>
                    <a:pt x="10850" y="21894"/>
                    <a:pt x="9101" y="22088"/>
                    <a:pt x="7352" y="22477"/>
                  </a:cubicBezTo>
                  <a:cubicBezTo>
                    <a:pt x="5625" y="22866"/>
                    <a:pt x="3854" y="23471"/>
                    <a:pt x="2040" y="24291"/>
                  </a:cubicBezTo>
                  <a:lnTo>
                    <a:pt x="204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67B67CDD-EDDB-0FD9-6CB9-256C6B10CE62}"/>
                </a:ext>
              </a:extLst>
            </p:cNvPr>
            <p:cNvSpPr/>
            <p:nvPr/>
          </p:nvSpPr>
          <p:spPr>
            <a:xfrm>
              <a:off x="7377910" y="4178797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2 w 33424"/>
                <a:gd name="connsiteY1" fmla="*/ 10170 h 50168"/>
                <a:gd name="connsiteX2" fmla="*/ 6575 w 33424"/>
                <a:gd name="connsiteY2" fmla="*/ 25101 h 50168"/>
                <a:gd name="connsiteX3" fmla="*/ 9102 w 33424"/>
                <a:gd name="connsiteY3" fmla="*/ 40032 h 50168"/>
                <a:gd name="connsiteX4" fmla="*/ 16712 w 33424"/>
                <a:gd name="connsiteY4" fmla="*/ 44986 h 50168"/>
                <a:gd name="connsiteX5" fmla="*/ 24324 w 33424"/>
                <a:gd name="connsiteY5" fmla="*/ 40032 h 50168"/>
                <a:gd name="connsiteX6" fmla="*/ 26882 w 33424"/>
                <a:gd name="connsiteY6" fmla="*/ 25101 h 50168"/>
                <a:gd name="connsiteX7" fmla="*/ 24324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6 h 50168"/>
                <a:gd name="connsiteX11" fmla="*/ 33425 w 33424"/>
                <a:gd name="connsiteY11" fmla="*/ 25101 h 50168"/>
                <a:gd name="connsiteX12" fmla="*/ 29117 w 33424"/>
                <a:gd name="connsiteY12" fmla="*/ 43756 h 50168"/>
                <a:gd name="connsiteX13" fmla="*/ 16712 w 33424"/>
                <a:gd name="connsiteY13" fmla="*/ 50169 h 50168"/>
                <a:gd name="connsiteX14" fmla="*/ 4276 w 33424"/>
                <a:gd name="connsiteY14" fmla="*/ 43756 h 50168"/>
                <a:gd name="connsiteX15" fmla="*/ 0 w 33424"/>
                <a:gd name="connsiteY15" fmla="*/ 25101 h 50168"/>
                <a:gd name="connsiteX16" fmla="*/ 4276 w 33424"/>
                <a:gd name="connsiteY16" fmla="*/ 6446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7" y="6845"/>
                    <a:pt x="9102" y="10170"/>
                  </a:cubicBezTo>
                  <a:cubicBezTo>
                    <a:pt x="7417" y="13473"/>
                    <a:pt x="6575" y="18450"/>
                    <a:pt x="6575" y="25101"/>
                  </a:cubicBezTo>
                  <a:cubicBezTo>
                    <a:pt x="6575" y="31730"/>
                    <a:pt x="7417" y="36707"/>
                    <a:pt x="9102" y="40032"/>
                  </a:cubicBezTo>
                  <a:cubicBezTo>
                    <a:pt x="10807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4" y="40032"/>
                  </a:cubicBezTo>
                  <a:cubicBezTo>
                    <a:pt x="26029" y="36707"/>
                    <a:pt x="26882" y="31730"/>
                    <a:pt x="26882" y="25101"/>
                  </a:cubicBezTo>
                  <a:cubicBezTo>
                    <a:pt x="26882" y="18450"/>
                    <a:pt x="26029" y="13473"/>
                    <a:pt x="24324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6"/>
                  </a:cubicBezTo>
                  <a:cubicBezTo>
                    <a:pt x="31989" y="10721"/>
                    <a:pt x="33425" y="16939"/>
                    <a:pt x="33425" y="25101"/>
                  </a:cubicBezTo>
                  <a:cubicBezTo>
                    <a:pt x="33425" y="33241"/>
                    <a:pt x="31989" y="39459"/>
                    <a:pt x="29117" y="43756"/>
                  </a:cubicBezTo>
                  <a:cubicBezTo>
                    <a:pt x="26267" y="48031"/>
                    <a:pt x="22132" y="50169"/>
                    <a:pt x="16712" y="50169"/>
                  </a:cubicBezTo>
                  <a:cubicBezTo>
                    <a:pt x="11292" y="50169"/>
                    <a:pt x="7147" y="48031"/>
                    <a:pt x="4276" y="43756"/>
                  </a:cubicBezTo>
                  <a:cubicBezTo>
                    <a:pt x="1426" y="39459"/>
                    <a:pt x="0" y="33241"/>
                    <a:pt x="0" y="25101"/>
                  </a:cubicBezTo>
                  <a:cubicBezTo>
                    <a:pt x="0" y="16939"/>
                    <a:pt x="1426" y="10721"/>
                    <a:pt x="4276" y="6446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90D74B25-0610-7555-80CD-973419525C31}"/>
                </a:ext>
              </a:extLst>
            </p:cNvPr>
            <p:cNvSpPr/>
            <p:nvPr/>
          </p:nvSpPr>
          <p:spPr>
            <a:xfrm>
              <a:off x="7424840" y="4188481"/>
              <a:ext cx="37407" cy="37504"/>
            </a:xfrm>
            <a:custGeom>
              <a:avLst/>
              <a:gdLst>
                <a:gd name="connsiteX0" fmla="*/ 37408 w 37407"/>
                <a:gd name="connsiteY0" fmla="*/ 3918 h 37504"/>
                <a:gd name="connsiteX1" fmla="*/ 22606 w 37407"/>
                <a:gd name="connsiteY1" fmla="*/ 18785 h 37504"/>
                <a:gd name="connsiteX2" fmla="*/ 37408 w 37407"/>
                <a:gd name="connsiteY2" fmla="*/ 33585 h 37504"/>
                <a:gd name="connsiteX3" fmla="*/ 33553 w 37407"/>
                <a:gd name="connsiteY3" fmla="*/ 37505 h 37504"/>
                <a:gd name="connsiteX4" fmla="*/ 18688 w 37407"/>
                <a:gd name="connsiteY4" fmla="*/ 22638 h 37504"/>
                <a:gd name="connsiteX5" fmla="*/ 3822 w 37407"/>
                <a:gd name="connsiteY5" fmla="*/ 37505 h 37504"/>
                <a:gd name="connsiteX6" fmla="*/ 0 w 37407"/>
                <a:gd name="connsiteY6" fmla="*/ 33585 h 37504"/>
                <a:gd name="connsiteX7" fmla="*/ 14769 w 37407"/>
                <a:gd name="connsiteY7" fmla="*/ 18785 h 37504"/>
                <a:gd name="connsiteX8" fmla="*/ 0 w 37407"/>
                <a:gd name="connsiteY8" fmla="*/ 3918 h 37504"/>
                <a:gd name="connsiteX9" fmla="*/ 3822 w 37407"/>
                <a:gd name="connsiteY9" fmla="*/ 0 h 37504"/>
                <a:gd name="connsiteX10" fmla="*/ 18688 w 37407"/>
                <a:gd name="connsiteY10" fmla="*/ 14865 h 37504"/>
                <a:gd name="connsiteX11" fmla="*/ 33553 w 37407"/>
                <a:gd name="connsiteY11" fmla="*/ 0 h 37504"/>
                <a:gd name="connsiteX12" fmla="*/ 37408 w 37407"/>
                <a:gd name="connsiteY12" fmla="*/ 3918 h 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4">
                  <a:moveTo>
                    <a:pt x="37408" y="3918"/>
                  </a:moveTo>
                  <a:lnTo>
                    <a:pt x="22606" y="18785"/>
                  </a:lnTo>
                  <a:lnTo>
                    <a:pt x="37408" y="33585"/>
                  </a:lnTo>
                  <a:lnTo>
                    <a:pt x="33553" y="37505"/>
                  </a:lnTo>
                  <a:lnTo>
                    <a:pt x="18688" y="22638"/>
                  </a:lnTo>
                  <a:lnTo>
                    <a:pt x="3822" y="37505"/>
                  </a:lnTo>
                  <a:lnTo>
                    <a:pt x="0" y="33585"/>
                  </a:lnTo>
                  <a:lnTo>
                    <a:pt x="14769" y="18785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65"/>
                  </a:lnTo>
                  <a:lnTo>
                    <a:pt x="33553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8A223775-03D3-0B5F-39D4-6F3CFB391DC9}"/>
                </a:ext>
              </a:extLst>
            </p:cNvPr>
            <p:cNvSpPr/>
            <p:nvPr/>
          </p:nvSpPr>
          <p:spPr>
            <a:xfrm>
              <a:off x="7478604" y="4179671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60 h 48354"/>
                <a:gd name="connsiteX3" fmla="*/ 0 w 28792"/>
                <a:gd name="connsiteY3" fmla="*/ 8291 h 48354"/>
                <a:gd name="connsiteX4" fmla="*/ 0 w 28792"/>
                <a:gd name="connsiteY4" fmla="*/ 2332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60"/>
                  </a:lnTo>
                  <a:lnTo>
                    <a:pt x="0" y="8291"/>
                  </a:lnTo>
                  <a:lnTo>
                    <a:pt x="0" y="2332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57ED1E95-F044-2C76-B608-4E290F2A167B}"/>
                </a:ext>
              </a:extLst>
            </p:cNvPr>
            <p:cNvSpPr/>
            <p:nvPr/>
          </p:nvSpPr>
          <p:spPr>
            <a:xfrm>
              <a:off x="7517891" y="4178797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1 h 50168"/>
                <a:gd name="connsiteX3" fmla="*/ 9101 w 33423"/>
                <a:gd name="connsiteY3" fmla="*/ 40032 h 50168"/>
                <a:gd name="connsiteX4" fmla="*/ 16712 w 33423"/>
                <a:gd name="connsiteY4" fmla="*/ 44986 h 50168"/>
                <a:gd name="connsiteX5" fmla="*/ 24323 w 33423"/>
                <a:gd name="connsiteY5" fmla="*/ 40032 h 50168"/>
                <a:gd name="connsiteX6" fmla="*/ 26881 w 33423"/>
                <a:gd name="connsiteY6" fmla="*/ 25101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6 h 50168"/>
                <a:gd name="connsiteX11" fmla="*/ 33424 w 33423"/>
                <a:gd name="connsiteY11" fmla="*/ 25101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1 h 50168"/>
                <a:gd name="connsiteX16" fmla="*/ 4275 w 33423"/>
                <a:gd name="connsiteY16" fmla="*/ 6446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1"/>
                  </a:cubicBezTo>
                  <a:cubicBezTo>
                    <a:pt x="6574" y="31730"/>
                    <a:pt x="7416" y="36707"/>
                    <a:pt x="9101" y="40032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2"/>
                  </a:cubicBezTo>
                  <a:cubicBezTo>
                    <a:pt x="26028" y="36707"/>
                    <a:pt x="26881" y="31730"/>
                    <a:pt x="26881" y="25101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6"/>
                  </a:cubicBezTo>
                  <a:cubicBezTo>
                    <a:pt x="31988" y="10721"/>
                    <a:pt x="33424" y="16939"/>
                    <a:pt x="33424" y="25101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6" y="48031"/>
                    <a:pt x="4275" y="43756"/>
                  </a:cubicBezTo>
                  <a:cubicBezTo>
                    <a:pt x="1425" y="39459"/>
                    <a:pt x="0" y="33241"/>
                    <a:pt x="0" y="25101"/>
                  </a:cubicBezTo>
                  <a:cubicBezTo>
                    <a:pt x="0" y="16939"/>
                    <a:pt x="1425" y="10721"/>
                    <a:pt x="4275" y="6446"/>
                  </a:cubicBezTo>
                  <a:cubicBezTo>
                    <a:pt x="7146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4ADF0B54-7F25-547E-3FFE-CCF43F09BDD5}"/>
                </a:ext>
              </a:extLst>
            </p:cNvPr>
            <p:cNvSpPr/>
            <p:nvPr/>
          </p:nvSpPr>
          <p:spPr>
            <a:xfrm>
              <a:off x="7551314" y="4150387"/>
              <a:ext cx="28630" cy="39288"/>
            </a:xfrm>
            <a:custGeom>
              <a:avLst/>
              <a:gdLst>
                <a:gd name="connsiteX0" fmla="*/ 17736 w 28630"/>
                <a:gd name="connsiteY0" fmla="*/ 4632 h 39288"/>
                <a:gd name="connsiteX1" fmla="*/ 4316 w 28630"/>
                <a:gd name="connsiteY1" fmla="*/ 25605 h 39288"/>
                <a:gd name="connsiteX2" fmla="*/ 17736 w 28630"/>
                <a:gd name="connsiteY2" fmla="*/ 25605 h 39288"/>
                <a:gd name="connsiteX3" fmla="*/ 17736 w 28630"/>
                <a:gd name="connsiteY3" fmla="*/ 4632 h 39288"/>
                <a:gd name="connsiteX4" fmla="*/ 16341 w 28630"/>
                <a:gd name="connsiteY4" fmla="*/ 0 h 39288"/>
                <a:gd name="connsiteX5" fmla="*/ 23025 w 28630"/>
                <a:gd name="connsiteY5" fmla="*/ 0 h 39288"/>
                <a:gd name="connsiteX6" fmla="*/ 23025 w 28630"/>
                <a:gd name="connsiteY6" fmla="*/ 25605 h 39288"/>
                <a:gd name="connsiteX7" fmla="*/ 28631 w 28630"/>
                <a:gd name="connsiteY7" fmla="*/ 25605 h 39288"/>
                <a:gd name="connsiteX8" fmla="*/ 28631 w 28630"/>
                <a:gd name="connsiteY8" fmla="*/ 30025 h 39288"/>
                <a:gd name="connsiteX9" fmla="*/ 23025 w 28630"/>
                <a:gd name="connsiteY9" fmla="*/ 30025 h 39288"/>
                <a:gd name="connsiteX10" fmla="*/ 23025 w 28630"/>
                <a:gd name="connsiteY10" fmla="*/ 39288 h 39288"/>
                <a:gd name="connsiteX11" fmla="*/ 17736 w 28630"/>
                <a:gd name="connsiteY11" fmla="*/ 39288 h 39288"/>
                <a:gd name="connsiteX12" fmla="*/ 17736 w 28630"/>
                <a:gd name="connsiteY12" fmla="*/ 30025 h 39288"/>
                <a:gd name="connsiteX13" fmla="*/ 0 w 28630"/>
                <a:gd name="connsiteY13" fmla="*/ 30025 h 39288"/>
                <a:gd name="connsiteX14" fmla="*/ 0 w 28630"/>
                <a:gd name="connsiteY14" fmla="*/ 24894 h 39288"/>
                <a:gd name="connsiteX15" fmla="*/ 16341 w 28630"/>
                <a:gd name="connsiteY15" fmla="*/ 0 h 3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30" h="39288">
                  <a:moveTo>
                    <a:pt x="17736" y="4632"/>
                  </a:moveTo>
                  <a:lnTo>
                    <a:pt x="4316" y="25605"/>
                  </a:lnTo>
                  <a:lnTo>
                    <a:pt x="17736" y="25605"/>
                  </a:lnTo>
                  <a:lnTo>
                    <a:pt x="17736" y="4632"/>
                  </a:lnTo>
                  <a:moveTo>
                    <a:pt x="16341" y="0"/>
                  </a:moveTo>
                  <a:lnTo>
                    <a:pt x="23025" y="0"/>
                  </a:lnTo>
                  <a:lnTo>
                    <a:pt x="23025" y="25605"/>
                  </a:lnTo>
                  <a:lnTo>
                    <a:pt x="28631" y="25605"/>
                  </a:lnTo>
                  <a:lnTo>
                    <a:pt x="28631" y="30025"/>
                  </a:lnTo>
                  <a:lnTo>
                    <a:pt x="23025" y="30025"/>
                  </a:lnTo>
                  <a:lnTo>
                    <a:pt x="23025" y="39288"/>
                  </a:lnTo>
                  <a:lnTo>
                    <a:pt x="17736" y="39288"/>
                  </a:lnTo>
                  <a:lnTo>
                    <a:pt x="17736" y="30025"/>
                  </a:lnTo>
                  <a:lnTo>
                    <a:pt x="0" y="30025"/>
                  </a:lnTo>
                  <a:lnTo>
                    <a:pt x="0" y="24894"/>
                  </a:lnTo>
                  <a:lnTo>
                    <a:pt x="16341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7D8F2F89-C3F9-610A-457D-42FBA50680CA}"/>
                </a:ext>
              </a:extLst>
            </p:cNvPr>
            <p:cNvSpPr/>
            <p:nvPr/>
          </p:nvSpPr>
          <p:spPr>
            <a:xfrm>
              <a:off x="7272910" y="3989453"/>
              <a:ext cx="30703" cy="49229"/>
            </a:xfrm>
            <a:custGeom>
              <a:avLst/>
              <a:gdLst>
                <a:gd name="connsiteX0" fmla="*/ 7870 w 30703"/>
                <a:gd name="connsiteY0" fmla="*/ 43723 h 49229"/>
                <a:gd name="connsiteX1" fmla="*/ 30704 w 30703"/>
                <a:gd name="connsiteY1" fmla="*/ 43723 h 49229"/>
                <a:gd name="connsiteX2" fmla="*/ 30704 w 30703"/>
                <a:gd name="connsiteY2" fmla="*/ 49229 h 49229"/>
                <a:gd name="connsiteX3" fmla="*/ 0 w 30703"/>
                <a:gd name="connsiteY3" fmla="*/ 49229 h 49229"/>
                <a:gd name="connsiteX4" fmla="*/ 0 w 30703"/>
                <a:gd name="connsiteY4" fmla="*/ 43723 h 49229"/>
                <a:gd name="connsiteX5" fmla="*/ 10137 w 30703"/>
                <a:gd name="connsiteY5" fmla="*/ 33392 h 49229"/>
                <a:gd name="connsiteX6" fmla="*/ 18235 w 30703"/>
                <a:gd name="connsiteY6" fmla="*/ 25003 h 49229"/>
                <a:gd name="connsiteX7" fmla="*/ 22606 w 30703"/>
                <a:gd name="connsiteY7" fmla="*/ 19044 h 49229"/>
                <a:gd name="connsiteX8" fmla="*/ 23870 w 30703"/>
                <a:gd name="connsiteY8" fmla="*/ 14218 h 49229"/>
                <a:gd name="connsiteX9" fmla="*/ 21150 w 30703"/>
                <a:gd name="connsiteY9" fmla="*/ 7935 h 49229"/>
                <a:gd name="connsiteX10" fmla="*/ 14121 w 30703"/>
                <a:gd name="connsiteY10" fmla="*/ 5505 h 49229"/>
                <a:gd name="connsiteX11" fmla="*/ 7611 w 30703"/>
                <a:gd name="connsiteY11" fmla="*/ 6574 h 49229"/>
                <a:gd name="connsiteX12" fmla="*/ 324 w 30703"/>
                <a:gd name="connsiteY12" fmla="*/ 9813 h 49229"/>
                <a:gd name="connsiteX13" fmla="*/ 324 w 30703"/>
                <a:gd name="connsiteY13" fmla="*/ 3206 h 49229"/>
                <a:gd name="connsiteX14" fmla="*/ 7708 w 30703"/>
                <a:gd name="connsiteY14" fmla="*/ 810 h 49229"/>
                <a:gd name="connsiteX15" fmla="*/ 13992 w 30703"/>
                <a:gd name="connsiteY15" fmla="*/ 0 h 49229"/>
                <a:gd name="connsiteX16" fmla="*/ 25975 w 30703"/>
                <a:gd name="connsiteY16" fmla="*/ 3757 h 49229"/>
                <a:gd name="connsiteX17" fmla="*/ 30445 w 30703"/>
                <a:gd name="connsiteY17" fmla="*/ 13797 h 49229"/>
                <a:gd name="connsiteX18" fmla="*/ 29311 w 30703"/>
                <a:gd name="connsiteY18" fmla="*/ 19465 h 49229"/>
                <a:gd name="connsiteX19" fmla="*/ 25262 w 30703"/>
                <a:gd name="connsiteY19" fmla="*/ 25748 h 49229"/>
                <a:gd name="connsiteX20" fmla="*/ 20113 w 30703"/>
                <a:gd name="connsiteY20" fmla="*/ 31189 h 49229"/>
                <a:gd name="connsiteX21" fmla="*/ 7870 w 30703"/>
                <a:gd name="connsiteY21" fmla="*/ 43723 h 4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03" h="49229">
                  <a:moveTo>
                    <a:pt x="7870" y="43723"/>
                  </a:moveTo>
                  <a:lnTo>
                    <a:pt x="30704" y="43723"/>
                  </a:lnTo>
                  <a:lnTo>
                    <a:pt x="30704" y="49229"/>
                  </a:lnTo>
                  <a:lnTo>
                    <a:pt x="0" y="49229"/>
                  </a:lnTo>
                  <a:lnTo>
                    <a:pt x="0" y="43723"/>
                  </a:lnTo>
                  <a:cubicBezTo>
                    <a:pt x="2483" y="41154"/>
                    <a:pt x="5862" y="37710"/>
                    <a:pt x="10137" y="33392"/>
                  </a:cubicBezTo>
                  <a:cubicBezTo>
                    <a:pt x="14434" y="29051"/>
                    <a:pt x="17134" y="26255"/>
                    <a:pt x="18235" y="25003"/>
                  </a:cubicBezTo>
                  <a:cubicBezTo>
                    <a:pt x="20329" y="22650"/>
                    <a:pt x="21786" y="20663"/>
                    <a:pt x="22606" y="19044"/>
                  </a:cubicBezTo>
                  <a:cubicBezTo>
                    <a:pt x="23448" y="17403"/>
                    <a:pt x="23870" y="15794"/>
                    <a:pt x="23870" y="14218"/>
                  </a:cubicBezTo>
                  <a:cubicBezTo>
                    <a:pt x="23870" y="11649"/>
                    <a:pt x="22963" y="9554"/>
                    <a:pt x="21150" y="7935"/>
                  </a:cubicBezTo>
                  <a:cubicBezTo>
                    <a:pt x="19357" y="6315"/>
                    <a:pt x="17015" y="5505"/>
                    <a:pt x="14121" y="5505"/>
                  </a:cubicBezTo>
                  <a:cubicBezTo>
                    <a:pt x="12070" y="5505"/>
                    <a:pt x="9900" y="5862"/>
                    <a:pt x="7611" y="6574"/>
                  </a:cubicBezTo>
                  <a:cubicBezTo>
                    <a:pt x="5344" y="7287"/>
                    <a:pt x="2915" y="8367"/>
                    <a:pt x="324" y="9813"/>
                  </a:cubicBezTo>
                  <a:lnTo>
                    <a:pt x="324" y="3206"/>
                  </a:lnTo>
                  <a:cubicBezTo>
                    <a:pt x="2958" y="2148"/>
                    <a:pt x="5419" y="1350"/>
                    <a:pt x="7708" y="810"/>
                  </a:cubicBezTo>
                  <a:cubicBezTo>
                    <a:pt x="9997" y="270"/>
                    <a:pt x="12091" y="0"/>
                    <a:pt x="13992" y="0"/>
                  </a:cubicBezTo>
                  <a:cubicBezTo>
                    <a:pt x="19001" y="0"/>
                    <a:pt x="22995" y="1252"/>
                    <a:pt x="25975" y="3757"/>
                  </a:cubicBezTo>
                  <a:cubicBezTo>
                    <a:pt x="28954" y="6262"/>
                    <a:pt x="30445" y="9609"/>
                    <a:pt x="30445" y="13797"/>
                  </a:cubicBezTo>
                  <a:cubicBezTo>
                    <a:pt x="30445" y="15784"/>
                    <a:pt x="30067" y="17673"/>
                    <a:pt x="29311" y="19465"/>
                  </a:cubicBezTo>
                  <a:cubicBezTo>
                    <a:pt x="28577" y="21236"/>
                    <a:pt x="27228" y="23330"/>
                    <a:pt x="25262" y="25748"/>
                  </a:cubicBezTo>
                  <a:cubicBezTo>
                    <a:pt x="24723" y="26374"/>
                    <a:pt x="23006" y="28188"/>
                    <a:pt x="20113" y="31189"/>
                  </a:cubicBezTo>
                  <a:cubicBezTo>
                    <a:pt x="17219" y="34169"/>
                    <a:pt x="13138" y="38346"/>
                    <a:pt x="7870" y="4372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D6F46090-C1DC-A59F-7D5D-BDBCA64C913F}"/>
                </a:ext>
              </a:extLst>
            </p:cNvPr>
            <p:cNvSpPr/>
            <p:nvPr/>
          </p:nvSpPr>
          <p:spPr>
            <a:xfrm>
              <a:off x="7317346" y="4030455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0DBB406A-8728-6872-0DE5-9F3339E7949C}"/>
                </a:ext>
              </a:extLst>
            </p:cNvPr>
            <p:cNvSpPr/>
            <p:nvPr/>
          </p:nvSpPr>
          <p:spPr>
            <a:xfrm>
              <a:off x="7335709" y="3989453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1 w 33424"/>
                <a:gd name="connsiteY1" fmla="*/ 10170 h 50168"/>
                <a:gd name="connsiteX2" fmla="*/ 6575 w 33424"/>
                <a:gd name="connsiteY2" fmla="*/ 25100 h 50168"/>
                <a:gd name="connsiteX3" fmla="*/ 9101 w 33424"/>
                <a:gd name="connsiteY3" fmla="*/ 40031 h 50168"/>
                <a:gd name="connsiteX4" fmla="*/ 16712 w 33424"/>
                <a:gd name="connsiteY4" fmla="*/ 44986 h 50168"/>
                <a:gd name="connsiteX5" fmla="*/ 24323 w 33424"/>
                <a:gd name="connsiteY5" fmla="*/ 40031 h 50168"/>
                <a:gd name="connsiteX6" fmla="*/ 26882 w 33424"/>
                <a:gd name="connsiteY6" fmla="*/ 25100 h 50168"/>
                <a:gd name="connsiteX7" fmla="*/ 24323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5 h 50168"/>
                <a:gd name="connsiteX11" fmla="*/ 33425 w 33424"/>
                <a:gd name="connsiteY11" fmla="*/ 25100 h 50168"/>
                <a:gd name="connsiteX12" fmla="*/ 29117 w 33424"/>
                <a:gd name="connsiteY12" fmla="*/ 43756 h 50168"/>
                <a:gd name="connsiteX13" fmla="*/ 16712 w 33424"/>
                <a:gd name="connsiteY13" fmla="*/ 50168 h 50168"/>
                <a:gd name="connsiteX14" fmla="*/ 4275 w 33424"/>
                <a:gd name="connsiteY14" fmla="*/ 43756 h 50168"/>
                <a:gd name="connsiteX15" fmla="*/ 0 w 33424"/>
                <a:gd name="connsiteY15" fmla="*/ 25100 h 50168"/>
                <a:gd name="connsiteX16" fmla="*/ 4275 w 33424"/>
                <a:gd name="connsiteY16" fmla="*/ 6445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6" y="6845"/>
                    <a:pt x="9101" y="10170"/>
                  </a:cubicBezTo>
                  <a:cubicBezTo>
                    <a:pt x="7417" y="13473"/>
                    <a:pt x="6575" y="18450"/>
                    <a:pt x="6575" y="25100"/>
                  </a:cubicBezTo>
                  <a:cubicBezTo>
                    <a:pt x="6575" y="31729"/>
                    <a:pt x="7417" y="36706"/>
                    <a:pt x="9101" y="40031"/>
                  </a:cubicBezTo>
                  <a:cubicBezTo>
                    <a:pt x="10806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3" y="40031"/>
                  </a:cubicBezTo>
                  <a:cubicBezTo>
                    <a:pt x="26029" y="36706"/>
                    <a:pt x="26882" y="31729"/>
                    <a:pt x="26882" y="25100"/>
                  </a:cubicBezTo>
                  <a:cubicBezTo>
                    <a:pt x="26882" y="18450"/>
                    <a:pt x="26029" y="13473"/>
                    <a:pt x="24323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5"/>
                  </a:cubicBezTo>
                  <a:cubicBezTo>
                    <a:pt x="31989" y="10720"/>
                    <a:pt x="33425" y="16939"/>
                    <a:pt x="33425" y="25100"/>
                  </a:cubicBezTo>
                  <a:cubicBezTo>
                    <a:pt x="33425" y="33240"/>
                    <a:pt x="31989" y="39459"/>
                    <a:pt x="29117" y="43756"/>
                  </a:cubicBezTo>
                  <a:cubicBezTo>
                    <a:pt x="26267" y="48031"/>
                    <a:pt x="22132" y="50168"/>
                    <a:pt x="16712" y="50168"/>
                  </a:cubicBezTo>
                  <a:cubicBezTo>
                    <a:pt x="11292" y="50168"/>
                    <a:pt x="7147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AF84F9EC-6D25-F186-0D2D-49764743739A}"/>
                </a:ext>
              </a:extLst>
            </p:cNvPr>
            <p:cNvSpPr/>
            <p:nvPr/>
          </p:nvSpPr>
          <p:spPr>
            <a:xfrm>
              <a:off x="7377910" y="3989453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2 w 33424"/>
                <a:gd name="connsiteY1" fmla="*/ 10170 h 50168"/>
                <a:gd name="connsiteX2" fmla="*/ 6575 w 33424"/>
                <a:gd name="connsiteY2" fmla="*/ 25100 h 50168"/>
                <a:gd name="connsiteX3" fmla="*/ 9102 w 33424"/>
                <a:gd name="connsiteY3" fmla="*/ 40031 h 50168"/>
                <a:gd name="connsiteX4" fmla="*/ 16712 w 33424"/>
                <a:gd name="connsiteY4" fmla="*/ 44986 h 50168"/>
                <a:gd name="connsiteX5" fmla="*/ 24324 w 33424"/>
                <a:gd name="connsiteY5" fmla="*/ 40031 h 50168"/>
                <a:gd name="connsiteX6" fmla="*/ 26882 w 33424"/>
                <a:gd name="connsiteY6" fmla="*/ 25100 h 50168"/>
                <a:gd name="connsiteX7" fmla="*/ 24324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5 h 50168"/>
                <a:gd name="connsiteX11" fmla="*/ 33425 w 33424"/>
                <a:gd name="connsiteY11" fmla="*/ 25100 h 50168"/>
                <a:gd name="connsiteX12" fmla="*/ 29117 w 33424"/>
                <a:gd name="connsiteY12" fmla="*/ 43756 h 50168"/>
                <a:gd name="connsiteX13" fmla="*/ 16712 w 33424"/>
                <a:gd name="connsiteY13" fmla="*/ 50168 h 50168"/>
                <a:gd name="connsiteX14" fmla="*/ 4276 w 33424"/>
                <a:gd name="connsiteY14" fmla="*/ 43756 h 50168"/>
                <a:gd name="connsiteX15" fmla="*/ 0 w 33424"/>
                <a:gd name="connsiteY15" fmla="*/ 25100 h 50168"/>
                <a:gd name="connsiteX16" fmla="*/ 4276 w 33424"/>
                <a:gd name="connsiteY16" fmla="*/ 6445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7" y="6845"/>
                    <a:pt x="9102" y="10170"/>
                  </a:cubicBezTo>
                  <a:cubicBezTo>
                    <a:pt x="7417" y="13473"/>
                    <a:pt x="6575" y="18450"/>
                    <a:pt x="6575" y="25100"/>
                  </a:cubicBezTo>
                  <a:cubicBezTo>
                    <a:pt x="6575" y="31729"/>
                    <a:pt x="7417" y="36706"/>
                    <a:pt x="9102" y="40031"/>
                  </a:cubicBezTo>
                  <a:cubicBezTo>
                    <a:pt x="10807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4" y="40031"/>
                  </a:cubicBezTo>
                  <a:cubicBezTo>
                    <a:pt x="26029" y="36706"/>
                    <a:pt x="26882" y="31729"/>
                    <a:pt x="26882" y="25100"/>
                  </a:cubicBezTo>
                  <a:cubicBezTo>
                    <a:pt x="26882" y="18450"/>
                    <a:pt x="26029" y="13473"/>
                    <a:pt x="24324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5"/>
                  </a:cubicBezTo>
                  <a:cubicBezTo>
                    <a:pt x="31989" y="10720"/>
                    <a:pt x="33425" y="16939"/>
                    <a:pt x="33425" y="25100"/>
                  </a:cubicBezTo>
                  <a:cubicBezTo>
                    <a:pt x="33425" y="33240"/>
                    <a:pt x="31989" y="39459"/>
                    <a:pt x="29117" y="43756"/>
                  </a:cubicBezTo>
                  <a:cubicBezTo>
                    <a:pt x="26267" y="48031"/>
                    <a:pt x="22132" y="50168"/>
                    <a:pt x="16712" y="50168"/>
                  </a:cubicBezTo>
                  <a:cubicBezTo>
                    <a:pt x="11292" y="50168"/>
                    <a:pt x="7147" y="48031"/>
                    <a:pt x="4276" y="43756"/>
                  </a:cubicBezTo>
                  <a:cubicBezTo>
                    <a:pt x="1426" y="39459"/>
                    <a:pt x="0" y="33240"/>
                    <a:pt x="0" y="25100"/>
                  </a:cubicBezTo>
                  <a:cubicBezTo>
                    <a:pt x="0" y="16939"/>
                    <a:pt x="1426" y="10720"/>
                    <a:pt x="4276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0D3511D6-21D1-B375-13CA-0D3ED5A75D87}"/>
                </a:ext>
              </a:extLst>
            </p:cNvPr>
            <p:cNvSpPr/>
            <p:nvPr/>
          </p:nvSpPr>
          <p:spPr>
            <a:xfrm>
              <a:off x="7424840" y="3999136"/>
              <a:ext cx="37407" cy="37505"/>
            </a:xfrm>
            <a:custGeom>
              <a:avLst/>
              <a:gdLst>
                <a:gd name="connsiteX0" fmla="*/ 37408 w 37407"/>
                <a:gd name="connsiteY0" fmla="*/ 3919 h 37505"/>
                <a:gd name="connsiteX1" fmla="*/ 22606 w 37407"/>
                <a:gd name="connsiteY1" fmla="*/ 18785 h 37505"/>
                <a:gd name="connsiteX2" fmla="*/ 37408 w 37407"/>
                <a:gd name="connsiteY2" fmla="*/ 33586 h 37505"/>
                <a:gd name="connsiteX3" fmla="*/ 33553 w 37407"/>
                <a:gd name="connsiteY3" fmla="*/ 37505 h 37505"/>
                <a:gd name="connsiteX4" fmla="*/ 18688 w 37407"/>
                <a:gd name="connsiteY4" fmla="*/ 22639 h 37505"/>
                <a:gd name="connsiteX5" fmla="*/ 3822 w 37407"/>
                <a:gd name="connsiteY5" fmla="*/ 37505 h 37505"/>
                <a:gd name="connsiteX6" fmla="*/ 0 w 37407"/>
                <a:gd name="connsiteY6" fmla="*/ 33586 h 37505"/>
                <a:gd name="connsiteX7" fmla="*/ 14769 w 37407"/>
                <a:gd name="connsiteY7" fmla="*/ 18785 h 37505"/>
                <a:gd name="connsiteX8" fmla="*/ 0 w 37407"/>
                <a:gd name="connsiteY8" fmla="*/ 3919 h 37505"/>
                <a:gd name="connsiteX9" fmla="*/ 3822 w 37407"/>
                <a:gd name="connsiteY9" fmla="*/ 0 h 37505"/>
                <a:gd name="connsiteX10" fmla="*/ 18688 w 37407"/>
                <a:gd name="connsiteY10" fmla="*/ 14866 h 37505"/>
                <a:gd name="connsiteX11" fmla="*/ 33553 w 37407"/>
                <a:gd name="connsiteY11" fmla="*/ 0 h 37505"/>
                <a:gd name="connsiteX12" fmla="*/ 37408 w 37407"/>
                <a:gd name="connsiteY12" fmla="*/ 3919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9"/>
                  </a:moveTo>
                  <a:lnTo>
                    <a:pt x="22606" y="18785"/>
                  </a:lnTo>
                  <a:lnTo>
                    <a:pt x="37408" y="33586"/>
                  </a:lnTo>
                  <a:lnTo>
                    <a:pt x="33553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9"/>
                  </a:lnTo>
                  <a:lnTo>
                    <a:pt x="3822" y="0"/>
                  </a:lnTo>
                  <a:lnTo>
                    <a:pt x="18688" y="14866"/>
                  </a:lnTo>
                  <a:lnTo>
                    <a:pt x="33553" y="0"/>
                  </a:lnTo>
                  <a:lnTo>
                    <a:pt x="37408" y="391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7956B956-C2DB-C507-1343-CD2043D6EEDA}"/>
                </a:ext>
              </a:extLst>
            </p:cNvPr>
            <p:cNvSpPr/>
            <p:nvPr/>
          </p:nvSpPr>
          <p:spPr>
            <a:xfrm>
              <a:off x="7478604" y="3990327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1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1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6A265852-9CD0-903E-3629-0D71CA541BC3}"/>
                </a:ext>
              </a:extLst>
            </p:cNvPr>
            <p:cNvSpPr/>
            <p:nvPr/>
          </p:nvSpPr>
          <p:spPr>
            <a:xfrm>
              <a:off x="7517891" y="3989453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8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6"/>
                  </a:cubicBezTo>
                  <a:cubicBezTo>
                    <a:pt x="26266" y="48031"/>
                    <a:pt x="22131" y="50168"/>
                    <a:pt x="16712" y="50168"/>
                  </a:cubicBezTo>
                  <a:cubicBezTo>
                    <a:pt x="11292" y="50168"/>
                    <a:pt x="7146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6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DBF26B40-BAD1-EBED-ED6B-302813EA01B5}"/>
                </a:ext>
              </a:extLst>
            </p:cNvPr>
            <p:cNvSpPr/>
            <p:nvPr/>
          </p:nvSpPr>
          <p:spPr>
            <a:xfrm>
              <a:off x="7551314" y="3961042"/>
              <a:ext cx="28630" cy="39288"/>
            </a:xfrm>
            <a:custGeom>
              <a:avLst/>
              <a:gdLst>
                <a:gd name="connsiteX0" fmla="*/ 17736 w 28630"/>
                <a:gd name="connsiteY0" fmla="*/ 4632 h 39288"/>
                <a:gd name="connsiteX1" fmla="*/ 4316 w 28630"/>
                <a:gd name="connsiteY1" fmla="*/ 25605 h 39288"/>
                <a:gd name="connsiteX2" fmla="*/ 17736 w 28630"/>
                <a:gd name="connsiteY2" fmla="*/ 25605 h 39288"/>
                <a:gd name="connsiteX3" fmla="*/ 17736 w 28630"/>
                <a:gd name="connsiteY3" fmla="*/ 4632 h 39288"/>
                <a:gd name="connsiteX4" fmla="*/ 16341 w 28630"/>
                <a:gd name="connsiteY4" fmla="*/ 0 h 39288"/>
                <a:gd name="connsiteX5" fmla="*/ 23025 w 28630"/>
                <a:gd name="connsiteY5" fmla="*/ 0 h 39288"/>
                <a:gd name="connsiteX6" fmla="*/ 23025 w 28630"/>
                <a:gd name="connsiteY6" fmla="*/ 25605 h 39288"/>
                <a:gd name="connsiteX7" fmla="*/ 28631 w 28630"/>
                <a:gd name="connsiteY7" fmla="*/ 25605 h 39288"/>
                <a:gd name="connsiteX8" fmla="*/ 28631 w 28630"/>
                <a:gd name="connsiteY8" fmla="*/ 30026 h 39288"/>
                <a:gd name="connsiteX9" fmla="*/ 23025 w 28630"/>
                <a:gd name="connsiteY9" fmla="*/ 30026 h 39288"/>
                <a:gd name="connsiteX10" fmla="*/ 23025 w 28630"/>
                <a:gd name="connsiteY10" fmla="*/ 39288 h 39288"/>
                <a:gd name="connsiteX11" fmla="*/ 17736 w 28630"/>
                <a:gd name="connsiteY11" fmla="*/ 39288 h 39288"/>
                <a:gd name="connsiteX12" fmla="*/ 17736 w 28630"/>
                <a:gd name="connsiteY12" fmla="*/ 30026 h 39288"/>
                <a:gd name="connsiteX13" fmla="*/ 0 w 28630"/>
                <a:gd name="connsiteY13" fmla="*/ 30026 h 39288"/>
                <a:gd name="connsiteX14" fmla="*/ 0 w 28630"/>
                <a:gd name="connsiteY14" fmla="*/ 24895 h 39288"/>
                <a:gd name="connsiteX15" fmla="*/ 16341 w 28630"/>
                <a:gd name="connsiteY15" fmla="*/ 0 h 3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30" h="39288">
                  <a:moveTo>
                    <a:pt x="17736" y="4632"/>
                  </a:moveTo>
                  <a:lnTo>
                    <a:pt x="4316" y="25605"/>
                  </a:lnTo>
                  <a:lnTo>
                    <a:pt x="17736" y="25605"/>
                  </a:lnTo>
                  <a:lnTo>
                    <a:pt x="17736" y="4632"/>
                  </a:lnTo>
                  <a:moveTo>
                    <a:pt x="16341" y="0"/>
                  </a:moveTo>
                  <a:lnTo>
                    <a:pt x="23025" y="0"/>
                  </a:lnTo>
                  <a:lnTo>
                    <a:pt x="23025" y="25605"/>
                  </a:lnTo>
                  <a:lnTo>
                    <a:pt x="28631" y="25605"/>
                  </a:lnTo>
                  <a:lnTo>
                    <a:pt x="28631" y="30026"/>
                  </a:lnTo>
                  <a:lnTo>
                    <a:pt x="23025" y="30026"/>
                  </a:lnTo>
                  <a:lnTo>
                    <a:pt x="23025" y="39288"/>
                  </a:lnTo>
                  <a:lnTo>
                    <a:pt x="17736" y="39288"/>
                  </a:lnTo>
                  <a:lnTo>
                    <a:pt x="17736" y="30026"/>
                  </a:lnTo>
                  <a:lnTo>
                    <a:pt x="0" y="30026"/>
                  </a:lnTo>
                  <a:lnTo>
                    <a:pt x="0" y="24895"/>
                  </a:lnTo>
                  <a:lnTo>
                    <a:pt x="16341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3A1DE371-56BA-0E83-63C2-490BFE8E5F33}"/>
                </a:ext>
              </a:extLst>
            </p:cNvPr>
            <p:cNvSpPr/>
            <p:nvPr/>
          </p:nvSpPr>
          <p:spPr>
            <a:xfrm>
              <a:off x="7272910" y="3800108"/>
              <a:ext cx="30703" cy="49229"/>
            </a:xfrm>
            <a:custGeom>
              <a:avLst/>
              <a:gdLst>
                <a:gd name="connsiteX0" fmla="*/ 7870 w 30703"/>
                <a:gd name="connsiteY0" fmla="*/ 43724 h 49229"/>
                <a:gd name="connsiteX1" fmla="*/ 30704 w 30703"/>
                <a:gd name="connsiteY1" fmla="*/ 43724 h 49229"/>
                <a:gd name="connsiteX2" fmla="*/ 30704 w 30703"/>
                <a:gd name="connsiteY2" fmla="*/ 49229 h 49229"/>
                <a:gd name="connsiteX3" fmla="*/ 0 w 30703"/>
                <a:gd name="connsiteY3" fmla="*/ 49229 h 49229"/>
                <a:gd name="connsiteX4" fmla="*/ 0 w 30703"/>
                <a:gd name="connsiteY4" fmla="*/ 43724 h 49229"/>
                <a:gd name="connsiteX5" fmla="*/ 10137 w 30703"/>
                <a:gd name="connsiteY5" fmla="*/ 33392 h 49229"/>
                <a:gd name="connsiteX6" fmla="*/ 18235 w 30703"/>
                <a:gd name="connsiteY6" fmla="*/ 25003 h 49229"/>
                <a:gd name="connsiteX7" fmla="*/ 22606 w 30703"/>
                <a:gd name="connsiteY7" fmla="*/ 19044 h 49229"/>
                <a:gd name="connsiteX8" fmla="*/ 23870 w 30703"/>
                <a:gd name="connsiteY8" fmla="*/ 14219 h 49229"/>
                <a:gd name="connsiteX9" fmla="*/ 21150 w 30703"/>
                <a:gd name="connsiteY9" fmla="*/ 7935 h 49229"/>
                <a:gd name="connsiteX10" fmla="*/ 14121 w 30703"/>
                <a:gd name="connsiteY10" fmla="*/ 5506 h 49229"/>
                <a:gd name="connsiteX11" fmla="*/ 7611 w 30703"/>
                <a:gd name="connsiteY11" fmla="*/ 6575 h 49229"/>
                <a:gd name="connsiteX12" fmla="*/ 324 w 30703"/>
                <a:gd name="connsiteY12" fmla="*/ 9814 h 49229"/>
                <a:gd name="connsiteX13" fmla="*/ 324 w 30703"/>
                <a:gd name="connsiteY13" fmla="*/ 3207 h 49229"/>
                <a:gd name="connsiteX14" fmla="*/ 7708 w 30703"/>
                <a:gd name="connsiteY14" fmla="*/ 810 h 49229"/>
                <a:gd name="connsiteX15" fmla="*/ 13992 w 30703"/>
                <a:gd name="connsiteY15" fmla="*/ 0 h 49229"/>
                <a:gd name="connsiteX16" fmla="*/ 25975 w 30703"/>
                <a:gd name="connsiteY16" fmla="*/ 3757 h 49229"/>
                <a:gd name="connsiteX17" fmla="*/ 30445 w 30703"/>
                <a:gd name="connsiteY17" fmla="*/ 13797 h 49229"/>
                <a:gd name="connsiteX18" fmla="*/ 29311 w 30703"/>
                <a:gd name="connsiteY18" fmla="*/ 19465 h 49229"/>
                <a:gd name="connsiteX19" fmla="*/ 25262 w 30703"/>
                <a:gd name="connsiteY19" fmla="*/ 25748 h 49229"/>
                <a:gd name="connsiteX20" fmla="*/ 20113 w 30703"/>
                <a:gd name="connsiteY20" fmla="*/ 31190 h 49229"/>
                <a:gd name="connsiteX21" fmla="*/ 7870 w 30703"/>
                <a:gd name="connsiteY21" fmla="*/ 43724 h 4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03" h="49229">
                  <a:moveTo>
                    <a:pt x="7870" y="43724"/>
                  </a:moveTo>
                  <a:lnTo>
                    <a:pt x="30704" y="43724"/>
                  </a:lnTo>
                  <a:lnTo>
                    <a:pt x="30704" y="49229"/>
                  </a:lnTo>
                  <a:lnTo>
                    <a:pt x="0" y="49229"/>
                  </a:lnTo>
                  <a:lnTo>
                    <a:pt x="0" y="43724"/>
                  </a:lnTo>
                  <a:cubicBezTo>
                    <a:pt x="2483" y="41154"/>
                    <a:pt x="5862" y="37710"/>
                    <a:pt x="10137" y="33392"/>
                  </a:cubicBezTo>
                  <a:cubicBezTo>
                    <a:pt x="14434" y="29052"/>
                    <a:pt x="17134" y="26256"/>
                    <a:pt x="18235" y="25003"/>
                  </a:cubicBezTo>
                  <a:cubicBezTo>
                    <a:pt x="20329" y="22650"/>
                    <a:pt x="21786" y="20664"/>
                    <a:pt x="22606" y="19044"/>
                  </a:cubicBezTo>
                  <a:cubicBezTo>
                    <a:pt x="23448" y="17403"/>
                    <a:pt x="23870" y="15794"/>
                    <a:pt x="23870" y="14219"/>
                  </a:cubicBezTo>
                  <a:cubicBezTo>
                    <a:pt x="23870" y="11649"/>
                    <a:pt x="22963" y="9554"/>
                    <a:pt x="21150" y="7935"/>
                  </a:cubicBezTo>
                  <a:cubicBezTo>
                    <a:pt x="19357" y="6316"/>
                    <a:pt x="17015" y="5506"/>
                    <a:pt x="14121" y="5506"/>
                  </a:cubicBezTo>
                  <a:cubicBezTo>
                    <a:pt x="12070" y="5506"/>
                    <a:pt x="9900" y="5863"/>
                    <a:pt x="7611" y="6575"/>
                  </a:cubicBezTo>
                  <a:cubicBezTo>
                    <a:pt x="5344" y="7288"/>
                    <a:pt x="2915" y="8368"/>
                    <a:pt x="324" y="9814"/>
                  </a:cubicBezTo>
                  <a:lnTo>
                    <a:pt x="324" y="3207"/>
                  </a:lnTo>
                  <a:cubicBezTo>
                    <a:pt x="2958" y="2149"/>
                    <a:pt x="5419" y="1350"/>
                    <a:pt x="7708" y="810"/>
                  </a:cubicBezTo>
                  <a:cubicBezTo>
                    <a:pt x="9997" y="270"/>
                    <a:pt x="12091" y="0"/>
                    <a:pt x="13992" y="0"/>
                  </a:cubicBezTo>
                  <a:cubicBezTo>
                    <a:pt x="19001" y="0"/>
                    <a:pt x="22995" y="1252"/>
                    <a:pt x="25975" y="3757"/>
                  </a:cubicBezTo>
                  <a:cubicBezTo>
                    <a:pt x="28954" y="6262"/>
                    <a:pt x="30445" y="9609"/>
                    <a:pt x="30445" y="13797"/>
                  </a:cubicBezTo>
                  <a:cubicBezTo>
                    <a:pt x="30445" y="15784"/>
                    <a:pt x="30067" y="17673"/>
                    <a:pt x="29311" y="19465"/>
                  </a:cubicBezTo>
                  <a:cubicBezTo>
                    <a:pt x="28577" y="21236"/>
                    <a:pt x="27228" y="23330"/>
                    <a:pt x="25262" y="25748"/>
                  </a:cubicBezTo>
                  <a:cubicBezTo>
                    <a:pt x="24723" y="26374"/>
                    <a:pt x="23006" y="28189"/>
                    <a:pt x="20113" y="31190"/>
                  </a:cubicBezTo>
                  <a:cubicBezTo>
                    <a:pt x="17219" y="34170"/>
                    <a:pt x="13138" y="38347"/>
                    <a:pt x="7870" y="43724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BC6E05F7-4D11-5C77-C35E-ED1161AA16AC}"/>
                </a:ext>
              </a:extLst>
            </p:cNvPr>
            <p:cNvSpPr/>
            <p:nvPr/>
          </p:nvSpPr>
          <p:spPr>
            <a:xfrm>
              <a:off x="7317346" y="3841111"/>
              <a:ext cx="6833" cy="8226"/>
            </a:xfrm>
            <a:custGeom>
              <a:avLst/>
              <a:gdLst>
                <a:gd name="connsiteX0" fmla="*/ 0 w 6833"/>
                <a:gd name="connsiteY0" fmla="*/ 0 h 8226"/>
                <a:gd name="connsiteX1" fmla="*/ 6833 w 6833"/>
                <a:gd name="connsiteY1" fmla="*/ 0 h 8226"/>
                <a:gd name="connsiteX2" fmla="*/ 6833 w 6833"/>
                <a:gd name="connsiteY2" fmla="*/ 8226 h 8226"/>
                <a:gd name="connsiteX3" fmla="*/ 0 w 6833"/>
                <a:gd name="connsiteY3" fmla="*/ 8226 h 8226"/>
                <a:gd name="connsiteX4" fmla="*/ 0 w 6833"/>
                <a:gd name="connsiteY4" fmla="*/ 0 h 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6">
                  <a:moveTo>
                    <a:pt x="0" y="0"/>
                  </a:moveTo>
                  <a:lnTo>
                    <a:pt x="6833" y="0"/>
                  </a:lnTo>
                  <a:lnTo>
                    <a:pt x="6833" y="8226"/>
                  </a:lnTo>
                  <a:lnTo>
                    <a:pt x="0" y="8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716ED911-27D9-57D0-2393-7B2AE6144C40}"/>
                </a:ext>
              </a:extLst>
            </p:cNvPr>
            <p:cNvSpPr/>
            <p:nvPr/>
          </p:nvSpPr>
          <p:spPr>
            <a:xfrm>
              <a:off x="7336455" y="3800982"/>
              <a:ext cx="31286" cy="49294"/>
            </a:xfrm>
            <a:custGeom>
              <a:avLst/>
              <a:gdLst>
                <a:gd name="connsiteX0" fmla="*/ 2040 w 31286"/>
                <a:gd name="connsiteY0" fmla="*/ 0 h 49294"/>
                <a:gd name="connsiteX1" fmla="*/ 27724 w 31286"/>
                <a:gd name="connsiteY1" fmla="*/ 0 h 49294"/>
                <a:gd name="connsiteX2" fmla="*/ 27724 w 31286"/>
                <a:gd name="connsiteY2" fmla="*/ 5506 h 49294"/>
                <a:gd name="connsiteX3" fmla="*/ 8032 w 31286"/>
                <a:gd name="connsiteY3" fmla="*/ 5506 h 49294"/>
                <a:gd name="connsiteX4" fmla="*/ 8032 w 31286"/>
                <a:gd name="connsiteY4" fmla="*/ 17360 h 49294"/>
                <a:gd name="connsiteX5" fmla="*/ 10882 w 31286"/>
                <a:gd name="connsiteY5" fmla="*/ 16648 h 49294"/>
                <a:gd name="connsiteX6" fmla="*/ 13732 w 31286"/>
                <a:gd name="connsiteY6" fmla="*/ 16388 h 49294"/>
                <a:gd name="connsiteX7" fmla="*/ 26558 w 31286"/>
                <a:gd name="connsiteY7" fmla="*/ 20825 h 49294"/>
                <a:gd name="connsiteX8" fmla="*/ 31287 w 31286"/>
                <a:gd name="connsiteY8" fmla="*/ 32841 h 49294"/>
                <a:gd name="connsiteX9" fmla="*/ 26428 w 31286"/>
                <a:gd name="connsiteY9" fmla="*/ 44986 h 49294"/>
                <a:gd name="connsiteX10" fmla="*/ 12728 w 31286"/>
                <a:gd name="connsiteY10" fmla="*/ 49294 h 49294"/>
                <a:gd name="connsiteX11" fmla="*/ 6510 w 31286"/>
                <a:gd name="connsiteY11" fmla="*/ 48776 h 49294"/>
                <a:gd name="connsiteX12" fmla="*/ 0 w 31286"/>
                <a:gd name="connsiteY12" fmla="*/ 47221 h 49294"/>
                <a:gd name="connsiteX13" fmla="*/ 0 w 31286"/>
                <a:gd name="connsiteY13" fmla="*/ 40647 h 49294"/>
                <a:gd name="connsiteX14" fmla="*/ 6024 w 31286"/>
                <a:gd name="connsiteY14" fmla="*/ 43011 h 49294"/>
                <a:gd name="connsiteX15" fmla="*/ 12599 w 31286"/>
                <a:gd name="connsiteY15" fmla="*/ 43788 h 49294"/>
                <a:gd name="connsiteX16" fmla="*/ 21473 w 31286"/>
                <a:gd name="connsiteY16" fmla="*/ 40841 h 49294"/>
                <a:gd name="connsiteX17" fmla="*/ 24744 w 31286"/>
                <a:gd name="connsiteY17" fmla="*/ 32841 h 49294"/>
                <a:gd name="connsiteX18" fmla="*/ 21473 w 31286"/>
                <a:gd name="connsiteY18" fmla="*/ 24842 h 49294"/>
                <a:gd name="connsiteX19" fmla="*/ 12599 w 31286"/>
                <a:gd name="connsiteY19" fmla="*/ 21894 h 49294"/>
                <a:gd name="connsiteX20" fmla="*/ 7352 w 31286"/>
                <a:gd name="connsiteY20" fmla="*/ 22477 h 49294"/>
                <a:gd name="connsiteX21" fmla="*/ 2040 w 31286"/>
                <a:gd name="connsiteY21" fmla="*/ 24291 h 49294"/>
                <a:gd name="connsiteX22" fmla="*/ 2040 w 31286"/>
                <a:gd name="connsiteY22" fmla="*/ 0 h 4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86" h="49294">
                  <a:moveTo>
                    <a:pt x="2040" y="0"/>
                  </a:moveTo>
                  <a:lnTo>
                    <a:pt x="27724" y="0"/>
                  </a:lnTo>
                  <a:lnTo>
                    <a:pt x="27724" y="5506"/>
                  </a:lnTo>
                  <a:lnTo>
                    <a:pt x="8032" y="5506"/>
                  </a:lnTo>
                  <a:lnTo>
                    <a:pt x="8032" y="17360"/>
                  </a:lnTo>
                  <a:cubicBezTo>
                    <a:pt x="8983" y="17036"/>
                    <a:pt x="9932" y="16799"/>
                    <a:pt x="10882" y="16648"/>
                  </a:cubicBezTo>
                  <a:cubicBezTo>
                    <a:pt x="11832" y="16475"/>
                    <a:pt x="12782" y="16388"/>
                    <a:pt x="13732" y="16388"/>
                  </a:cubicBezTo>
                  <a:cubicBezTo>
                    <a:pt x="19130" y="16388"/>
                    <a:pt x="23405" y="17868"/>
                    <a:pt x="26558" y="20825"/>
                  </a:cubicBezTo>
                  <a:cubicBezTo>
                    <a:pt x="29710" y="23783"/>
                    <a:pt x="31287" y="27789"/>
                    <a:pt x="31287" y="32841"/>
                  </a:cubicBezTo>
                  <a:cubicBezTo>
                    <a:pt x="31287" y="38045"/>
                    <a:pt x="29667" y="42093"/>
                    <a:pt x="26428" y="44986"/>
                  </a:cubicBezTo>
                  <a:cubicBezTo>
                    <a:pt x="23189" y="47858"/>
                    <a:pt x="18623" y="49294"/>
                    <a:pt x="12728" y="49294"/>
                  </a:cubicBezTo>
                  <a:cubicBezTo>
                    <a:pt x="10698" y="49294"/>
                    <a:pt x="8626" y="49122"/>
                    <a:pt x="6510" y="48776"/>
                  </a:cubicBezTo>
                  <a:cubicBezTo>
                    <a:pt x="4416" y="48431"/>
                    <a:pt x="2246" y="47913"/>
                    <a:pt x="0" y="47221"/>
                  </a:cubicBezTo>
                  <a:lnTo>
                    <a:pt x="0" y="40647"/>
                  </a:lnTo>
                  <a:cubicBezTo>
                    <a:pt x="1944" y="41704"/>
                    <a:pt x="3951" y="42493"/>
                    <a:pt x="6024" y="43011"/>
                  </a:cubicBezTo>
                  <a:cubicBezTo>
                    <a:pt x="8097" y="43529"/>
                    <a:pt x="10288" y="43788"/>
                    <a:pt x="12599" y="43788"/>
                  </a:cubicBezTo>
                  <a:cubicBezTo>
                    <a:pt x="16334" y="43788"/>
                    <a:pt x="19292" y="42805"/>
                    <a:pt x="21473" y="40841"/>
                  </a:cubicBezTo>
                  <a:cubicBezTo>
                    <a:pt x="23654" y="38877"/>
                    <a:pt x="24744" y="36209"/>
                    <a:pt x="24744" y="32841"/>
                  </a:cubicBezTo>
                  <a:cubicBezTo>
                    <a:pt x="24744" y="29473"/>
                    <a:pt x="23654" y="26806"/>
                    <a:pt x="21473" y="24842"/>
                  </a:cubicBezTo>
                  <a:cubicBezTo>
                    <a:pt x="19292" y="22877"/>
                    <a:pt x="16334" y="21894"/>
                    <a:pt x="12599" y="21894"/>
                  </a:cubicBezTo>
                  <a:cubicBezTo>
                    <a:pt x="10850" y="21894"/>
                    <a:pt x="9101" y="22088"/>
                    <a:pt x="7352" y="22477"/>
                  </a:cubicBezTo>
                  <a:cubicBezTo>
                    <a:pt x="5625" y="22866"/>
                    <a:pt x="3854" y="23471"/>
                    <a:pt x="2040" y="24291"/>
                  </a:cubicBezTo>
                  <a:lnTo>
                    <a:pt x="204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858EFC37-6802-A1EB-FB9B-9256DAACC0A5}"/>
                </a:ext>
              </a:extLst>
            </p:cNvPr>
            <p:cNvSpPr/>
            <p:nvPr/>
          </p:nvSpPr>
          <p:spPr>
            <a:xfrm>
              <a:off x="7377910" y="3800108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2 w 33424"/>
                <a:gd name="connsiteY1" fmla="*/ 10170 h 50168"/>
                <a:gd name="connsiteX2" fmla="*/ 6575 w 33424"/>
                <a:gd name="connsiteY2" fmla="*/ 25101 h 50168"/>
                <a:gd name="connsiteX3" fmla="*/ 9102 w 33424"/>
                <a:gd name="connsiteY3" fmla="*/ 40032 h 50168"/>
                <a:gd name="connsiteX4" fmla="*/ 16712 w 33424"/>
                <a:gd name="connsiteY4" fmla="*/ 44986 h 50168"/>
                <a:gd name="connsiteX5" fmla="*/ 24324 w 33424"/>
                <a:gd name="connsiteY5" fmla="*/ 40032 h 50168"/>
                <a:gd name="connsiteX6" fmla="*/ 26882 w 33424"/>
                <a:gd name="connsiteY6" fmla="*/ 25101 h 50168"/>
                <a:gd name="connsiteX7" fmla="*/ 24324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6 h 50168"/>
                <a:gd name="connsiteX11" fmla="*/ 33425 w 33424"/>
                <a:gd name="connsiteY11" fmla="*/ 25101 h 50168"/>
                <a:gd name="connsiteX12" fmla="*/ 29117 w 33424"/>
                <a:gd name="connsiteY12" fmla="*/ 43756 h 50168"/>
                <a:gd name="connsiteX13" fmla="*/ 16712 w 33424"/>
                <a:gd name="connsiteY13" fmla="*/ 50169 h 50168"/>
                <a:gd name="connsiteX14" fmla="*/ 4276 w 33424"/>
                <a:gd name="connsiteY14" fmla="*/ 43756 h 50168"/>
                <a:gd name="connsiteX15" fmla="*/ 0 w 33424"/>
                <a:gd name="connsiteY15" fmla="*/ 25101 h 50168"/>
                <a:gd name="connsiteX16" fmla="*/ 4276 w 33424"/>
                <a:gd name="connsiteY16" fmla="*/ 6446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7" y="6845"/>
                    <a:pt x="9102" y="10170"/>
                  </a:cubicBezTo>
                  <a:cubicBezTo>
                    <a:pt x="7417" y="13473"/>
                    <a:pt x="6575" y="18450"/>
                    <a:pt x="6575" y="25101"/>
                  </a:cubicBezTo>
                  <a:cubicBezTo>
                    <a:pt x="6575" y="31730"/>
                    <a:pt x="7417" y="36707"/>
                    <a:pt x="9102" y="40032"/>
                  </a:cubicBezTo>
                  <a:cubicBezTo>
                    <a:pt x="10807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4" y="40032"/>
                  </a:cubicBezTo>
                  <a:cubicBezTo>
                    <a:pt x="26029" y="36707"/>
                    <a:pt x="26882" y="31730"/>
                    <a:pt x="26882" y="25101"/>
                  </a:cubicBezTo>
                  <a:cubicBezTo>
                    <a:pt x="26882" y="18450"/>
                    <a:pt x="26029" y="13473"/>
                    <a:pt x="24324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6"/>
                  </a:cubicBezTo>
                  <a:cubicBezTo>
                    <a:pt x="31989" y="10721"/>
                    <a:pt x="33425" y="16939"/>
                    <a:pt x="33425" y="25101"/>
                  </a:cubicBezTo>
                  <a:cubicBezTo>
                    <a:pt x="33425" y="33241"/>
                    <a:pt x="31989" y="39459"/>
                    <a:pt x="29117" y="43756"/>
                  </a:cubicBezTo>
                  <a:cubicBezTo>
                    <a:pt x="26267" y="48031"/>
                    <a:pt x="22132" y="50169"/>
                    <a:pt x="16712" y="50169"/>
                  </a:cubicBezTo>
                  <a:cubicBezTo>
                    <a:pt x="11292" y="50169"/>
                    <a:pt x="7147" y="48031"/>
                    <a:pt x="4276" y="43756"/>
                  </a:cubicBezTo>
                  <a:cubicBezTo>
                    <a:pt x="1426" y="39459"/>
                    <a:pt x="0" y="33241"/>
                    <a:pt x="0" y="25101"/>
                  </a:cubicBezTo>
                  <a:cubicBezTo>
                    <a:pt x="0" y="16939"/>
                    <a:pt x="1426" y="10721"/>
                    <a:pt x="4276" y="6446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734D4CA1-9D77-6F90-2ECE-7B124AEB5BCB}"/>
                </a:ext>
              </a:extLst>
            </p:cNvPr>
            <p:cNvSpPr/>
            <p:nvPr/>
          </p:nvSpPr>
          <p:spPr>
            <a:xfrm>
              <a:off x="7424840" y="3809792"/>
              <a:ext cx="37407" cy="37504"/>
            </a:xfrm>
            <a:custGeom>
              <a:avLst/>
              <a:gdLst>
                <a:gd name="connsiteX0" fmla="*/ 37408 w 37407"/>
                <a:gd name="connsiteY0" fmla="*/ 3918 h 37504"/>
                <a:gd name="connsiteX1" fmla="*/ 22606 w 37407"/>
                <a:gd name="connsiteY1" fmla="*/ 18785 h 37504"/>
                <a:gd name="connsiteX2" fmla="*/ 37408 w 37407"/>
                <a:gd name="connsiteY2" fmla="*/ 33585 h 37504"/>
                <a:gd name="connsiteX3" fmla="*/ 33553 w 37407"/>
                <a:gd name="connsiteY3" fmla="*/ 37505 h 37504"/>
                <a:gd name="connsiteX4" fmla="*/ 18688 w 37407"/>
                <a:gd name="connsiteY4" fmla="*/ 22638 h 37504"/>
                <a:gd name="connsiteX5" fmla="*/ 3822 w 37407"/>
                <a:gd name="connsiteY5" fmla="*/ 37505 h 37504"/>
                <a:gd name="connsiteX6" fmla="*/ 0 w 37407"/>
                <a:gd name="connsiteY6" fmla="*/ 33585 h 37504"/>
                <a:gd name="connsiteX7" fmla="*/ 14769 w 37407"/>
                <a:gd name="connsiteY7" fmla="*/ 18785 h 37504"/>
                <a:gd name="connsiteX8" fmla="*/ 0 w 37407"/>
                <a:gd name="connsiteY8" fmla="*/ 3918 h 37504"/>
                <a:gd name="connsiteX9" fmla="*/ 3822 w 37407"/>
                <a:gd name="connsiteY9" fmla="*/ 0 h 37504"/>
                <a:gd name="connsiteX10" fmla="*/ 18688 w 37407"/>
                <a:gd name="connsiteY10" fmla="*/ 14865 h 37504"/>
                <a:gd name="connsiteX11" fmla="*/ 33553 w 37407"/>
                <a:gd name="connsiteY11" fmla="*/ 0 h 37504"/>
                <a:gd name="connsiteX12" fmla="*/ 37408 w 37407"/>
                <a:gd name="connsiteY12" fmla="*/ 3918 h 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4">
                  <a:moveTo>
                    <a:pt x="37408" y="3918"/>
                  </a:moveTo>
                  <a:lnTo>
                    <a:pt x="22606" y="18785"/>
                  </a:lnTo>
                  <a:lnTo>
                    <a:pt x="37408" y="33585"/>
                  </a:lnTo>
                  <a:lnTo>
                    <a:pt x="33553" y="37505"/>
                  </a:lnTo>
                  <a:lnTo>
                    <a:pt x="18688" y="22638"/>
                  </a:lnTo>
                  <a:lnTo>
                    <a:pt x="3822" y="37505"/>
                  </a:lnTo>
                  <a:lnTo>
                    <a:pt x="0" y="33585"/>
                  </a:lnTo>
                  <a:lnTo>
                    <a:pt x="14769" y="18785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65"/>
                  </a:lnTo>
                  <a:lnTo>
                    <a:pt x="33553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0D53E620-AD5D-ABBE-1202-A74C31BA15ED}"/>
                </a:ext>
              </a:extLst>
            </p:cNvPr>
            <p:cNvSpPr/>
            <p:nvPr/>
          </p:nvSpPr>
          <p:spPr>
            <a:xfrm>
              <a:off x="7478604" y="3800982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60 h 48354"/>
                <a:gd name="connsiteX3" fmla="*/ 0 w 28792"/>
                <a:gd name="connsiteY3" fmla="*/ 8291 h 48354"/>
                <a:gd name="connsiteX4" fmla="*/ 0 w 28792"/>
                <a:gd name="connsiteY4" fmla="*/ 2332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60"/>
                  </a:lnTo>
                  <a:lnTo>
                    <a:pt x="0" y="8291"/>
                  </a:lnTo>
                  <a:lnTo>
                    <a:pt x="0" y="2332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EDF4A8FB-5214-6DCC-6FF1-99BD088D6AE6}"/>
                </a:ext>
              </a:extLst>
            </p:cNvPr>
            <p:cNvSpPr/>
            <p:nvPr/>
          </p:nvSpPr>
          <p:spPr>
            <a:xfrm>
              <a:off x="7517891" y="3800108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1 h 50168"/>
                <a:gd name="connsiteX3" fmla="*/ 9101 w 33423"/>
                <a:gd name="connsiteY3" fmla="*/ 40032 h 50168"/>
                <a:gd name="connsiteX4" fmla="*/ 16712 w 33423"/>
                <a:gd name="connsiteY4" fmla="*/ 44986 h 50168"/>
                <a:gd name="connsiteX5" fmla="*/ 24323 w 33423"/>
                <a:gd name="connsiteY5" fmla="*/ 40032 h 50168"/>
                <a:gd name="connsiteX6" fmla="*/ 26881 w 33423"/>
                <a:gd name="connsiteY6" fmla="*/ 25101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6 h 50168"/>
                <a:gd name="connsiteX11" fmla="*/ 33424 w 33423"/>
                <a:gd name="connsiteY11" fmla="*/ 25101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1 h 50168"/>
                <a:gd name="connsiteX16" fmla="*/ 4275 w 33423"/>
                <a:gd name="connsiteY16" fmla="*/ 6446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1"/>
                  </a:cubicBezTo>
                  <a:cubicBezTo>
                    <a:pt x="6574" y="31730"/>
                    <a:pt x="7416" y="36707"/>
                    <a:pt x="9101" y="40032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2"/>
                  </a:cubicBezTo>
                  <a:cubicBezTo>
                    <a:pt x="26028" y="36707"/>
                    <a:pt x="26881" y="31730"/>
                    <a:pt x="26881" y="25101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6"/>
                  </a:cubicBezTo>
                  <a:cubicBezTo>
                    <a:pt x="31988" y="10721"/>
                    <a:pt x="33424" y="16939"/>
                    <a:pt x="33424" y="25101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6" y="48031"/>
                    <a:pt x="4275" y="43756"/>
                  </a:cubicBezTo>
                  <a:cubicBezTo>
                    <a:pt x="1425" y="39459"/>
                    <a:pt x="0" y="33241"/>
                    <a:pt x="0" y="25101"/>
                  </a:cubicBezTo>
                  <a:cubicBezTo>
                    <a:pt x="0" y="16939"/>
                    <a:pt x="1425" y="10721"/>
                    <a:pt x="4275" y="6446"/>
                  </a:cubicBezTo>
                  <a:cubicBezTo>
                    <a:pt x="7146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3F79D392-11FF-E29E-B2A2-BC5E684F365E}"/>
                </a:ext>
              </a:extLst>
            </p:cNvPr>
            <p:cNvSpPr/>
            <p:nvPr/>
          </p:nvSpPr>
          <p:spPr>
            <a:xfrm>
              <a:off x="7551314" y="3771698"/>
              <a:ext cx="28630" cy="39288"/>
            </a:xfrm>
            <a:custGeom>
              <a:avLst/>
              <a:gdLst>
                <a:gd name="connsiteX0" fmla="*/ 17736 w 28630"/>
                <a:gd name="connsiteY0" fmla="*/ 4632 h 39288"/>
                <a:gd name="connsiteX1" fmla="*/ 4316 w 28630"/>
                <a:gd name="connsiteY1" fmla="*/ 25605 h 39288"/>
                <a:gd name="connsiteX2" fmla="*/ 17736 w 28630"/>
                <a:gd name="connsiteY2" fmla="*/ 25605 h 39288"/>
                <a:gd name="connsiteX3" fmla="*/ 17736 w 28630"/>
                <a:gd name="connsiteY3" fmla="*/ 4632 h 39288"/>
                <a:gd name="connsiteX4" fmla="*/ 16341 w 28630"/>
                <a:gd name="connsiteY4" fmla="*/ 0 h 39288"/>
                <a:gd name="connsiteX5" fmla="*/ 23025 w 28630"/>
                <a:gd name="connsiteY5" fmla="*/ 0 h 39288"/>
                <a:gd name="connsiteX6" fmla="*/ 23025 w 28630"/>
                <a:gd name="connsiteY6" fmla="*/ 25605 h 39288"/>
                <a:gd name="connsiteX7" fmla="*/ 28631 w 28630"/>
                <a:gd name="connsiteY7" fmla="*/ 25605 h 39288"/>
                <a:gd name="connsiteX8" fmla="*/ 28631 w 28630"/>
                <a:gd name="connsiteY8" fmla="*/ 30025 h 39288"/>
                <a:gd name="connsiteX9" fmla="*/ 23025 w 28630"/>
                <a:gd name="connsiteY9" fmla="*/ 30025 h 39288"/>
                <a:gd name="connsiteX10" fmla="*/ 23025 w 28630"/>
                <a:gd name="connsiteY10" fmla="*/ 39288 h 39288"/>
                <a:gd name="connsiteX11" fmla="*/ 17736 w 28630"/>
                <a:gd name="connsiteY11" fmla="*/ 39288 h 39288"/>
                <a:gd name="connsiteX12" fmla="*/ 17736 w 28630"/>
                <a:gd name="connsiteY12" fmla="*/ 30025 h 39288"/>
                <a:gd name="connsiteX13" fmla="*/ 0 w 28630"/>
                <a:gd name="connsiteY13" fmla="*/ 30025 h 39288"/>
                <a:gd name="connsiteX14" fmla="*/ 0 w 28630"/>
                <a:gd name="connsiteY14" fmla="*/ 24894 h 39288"/>
                <a:gd name="connsiteX15" fmla="*/ 16341 w 28630"/>
                <a:gd name="connsiteY15" fmla="*/ 0 h 3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30" h="39288">
                  <a:moveTo>
                    <a:pt x="17736" y="4632"/>
                  </a:moveTo>
                  <a:lnTo>
                    <a:pt x="4316" y="25605"/>
                  </a:lnTo>
                  <a:lnTo>
                    <a:pt x="17736" y="25605"/>
                  </a:lnTo>
                  <a:lnTo>
                    <a:pt x="17736" y="4632"/>
                  </a:lnTo>
                  <a:moveTo>
                    <a:pt x="16341" y="0"/>
                  </a:moveTo>
                  <a:lnTo>
                    <a:pt x="23025" y="0"/>
                  </a:lnTo>
                  <a:lnTo>
                    <a:pt x="23025" y="25605"/>
                  </a:lnTo>
                  <a:lnTo>
                    <a:pt x="28631" y="25605"/>
                  </a:lnTo>
                  <a:lnTo>
                    <a:pt x="28631" y="30025"/>
                  </a:lnTo>
                  <a:lnTo>
                    <a:pt x="23025" y="30025"/>
                  </a:lnTo>
                  <a:lnTo>
                    <a:pt x="23025" y="39288"/>
                  </a:lnTo>
                  <a:lnTo>
                    <a:pt x="17736" y="39288"/>
                  </a:lnTo>
                  <a:lnTo>
                    <a:pt x="17736" y="30025"/>
                  </a:lnTo>
                  <a:lnTo>
                    <a:pt x="0" y="30025"/>
                  </a:lnTo>
                  <a:lnTo>
                    <a:pt x="0" y="24894"/>
                  </a:lnTo>
                  <a:lnTo>
                    <a:pt x="16341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38984F28-E94E-373B-0CE4-EF209E41E2BB}"/>
              </a:ext>
            </a:extLst>
          </p:cNvPr>
          <p:cNvGrpSpPr/>
          <p:nvPr/>
        </p:nvGrpSpPr>
        <p:grpSpPr>
          <a:xfrm>
            <a:off x="7687745" y="3759289"/>
            <a:ext cx="1278588" cy="1003569"/>
            <a:chOff x="7687745" y="3759289"/>
            <a:chExt cx="1278588" cy="1003569"/>
          </a:xfrm>
        </p:grpSpPr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9829A67A-D15C-2671-8EB8-30E6FCF6185C}"/>
                </a:ext>
              </a:extLst>
            </p:cNvPr>
            <p:cNvSpPr/>
            <p:nvPr/>
          </p:nvSpPr>
          <p:spPr>
            <a:xfrm>
              <a:off x="7687745" y="4660088"/>
              <a:ext cx="31964" cy="102769"/>
            </a:xfrm>
            <a:custGeom>
              <a:avLst/>
              <a:gdLst>
                <a:gd name="connsiteX0" fmla="*/ 0 w 31964"/>
                <a:gd name="connsiteY0" fmla="*/ 0 h 102769"/>
                <a:gd name="connsiteX1" fmla="*/ 0 w 31964"/>
                <a:gd name="connsiteY1" fmla="*/ 102770 h 102769"/>
                <a:gd name="connsiteX2" fmla="*/ 31965 w 31964"/>
                <a:gd name="connsiteY2" fmla="*/ 102770 h 102769"/>
                <a:gd name="connsiteX3" fmla="*/ 31965 w 31964"/>
                <a:gd name="connsiteY3" fmla="*/ 0 h 102769"/>
                <a:gd name="connsiteX4" fmla="*/ 0 w 31964"/>
                <a:gd name="connsiteY4" fmla="*/ 0 h 102769"/>
                <a:gd name="connsiteX5" fmla="*/ 0 w 31964"/>
                <a:gd name="connsiteY5" fmla="*/ 0 h 1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102769">
                  <a:moveTo>
                    <a:pt x="0" y="0"/>
                  </a:moveTo>
                  <a:lnTo>
                    <a:pt x="0" y="102770"/>
                  </a:lnTo>
                  <a:lnTo>
                    <a:pt x="31965" y="102770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086C1185-55AB-4CE8-4C67-FF14CA132A2D}"/>
                </a:ext>
              </a:extLst>
            </p:cNvPr>
            <p:cNvSpPr/>
            <p:nvPr/>
          </p:nvSpPr>
          <p:spPr>
            <a:xfrm>
              <a:off x="7687745" y="4660088"/>
              <a:ext cx="31964" cy="102769"/>
            </a:xfrm>
            <a:custGeom>
              <a:avLst/>
              <a:gdLst>
                <a:gd name="connsiteX0" fmla="*/ 0 w 31964"/>
                <a:gd name="connsiteY0" fmla="*/ 0 h 102769"/>
                <a:gd name="connsiteX1" fmla="*/ 0 w 31964"/>
                <a:gd name="connsiteY1" fmla="*/ 102770 h 102769"/>
                <a:gd name="connsiteX2" fmla="*/ 31965 w 31964"/>
                <a:gd name="connsiteY2" fmla="*/ 102770 h 102769"/>
                <a:gd name="connsiteX3" fmla="*/ 31965 w 31964"/>
                <a:gd name="connsiteY3" fmla="*/ 0 h 102769"/>
                <a:gd name="connsiteX4" fmla="*/ 0 w 31964"/>
                <a:gd name="connsiteY4" fmla="*/ 0 h 1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102769">
                  <a:moveTo>
                    <a:pt x="0" y="0"/>
                  </a:moveTo>
                  <a:lnTo>
                    <a:pt x="0" y="102770"/>
                  </a:lnTo>
                  <a:lnTo>
                    <a:pt x="31965" y="102770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34EB64DA-AE0B-3503-C9DD-1929FA083775}"/>
                </a:ext>
              </a:extLst>
            </p:cNvPr>
            <p:cNvSpPr/>
            <p:nvPr/>
          </p:nvSpPr>
          <p:spPr>
            <a:xfrm>
              <a:off x="7719709" y="3773537"/>
              <a:ext cx="31964" cy="989321"/>
            </a:xfrm>
            <a:custGeom>
              <a:avLst/>
              <a:gdLst>
                <a:gd name="connsiteX0" fmla="*/ 0 w 31964"/>
                <a:gd name="connsiteY0" fmla="*/ 0 h 989321"/>
                <a:gd name="connsiteX1" fmla="*/ 0 w 31964"/>
                <a:gd name="connsiteY1" fmla="*/ 989321 h 989321"/>
                <a:gd name="connsiteX2" fmla="*/ 31965 w 31964"/>
                <a:gd name="connsiteY2" fmla="*/ 989321 h 989321"/>
                <a:gd name="connsiteX3" fmla="*/ 31965 w 31964"/>
                <a:gd name="connsiteY3" fmla="*/ 0 h 989321"/>
                <a:gd name="connsiteX4" fmla="*/ 0 w 31964"/>
                <a:gd name="connsiteY4" fmla="*/ 0 h 989321"/>
                <a:gd name="connsiteX5" fmla="*/ 0 w 31964"/>
                <a:gd name="connsiteY5" fmla="*/ 0 h 9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9321">
                  <a:moveTo>
                    <a:pt x="0" y="0"/>
                  </a:moveTo>
                  <a:lnTo>
                    <a:pt x="0" y="989321"/>
                  </a:lnTo>
                  <a:lnTo>
                    <a:pt x="31965" y="989321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0843578C-7499-3A7A-6CAB-C21635A83AB6}"/>
                </a:ext>
              </a:extLst>
            </p:cNvPr>
            <p:cNvSpPr/>
            <p:nvPr/>
          </p:nvSpPr>
          <p:spPr>
            <a:xfrm>
              <a:off x="7719709" y="3773537"/>
              <a:ext cx="31964" cy="989321"/>
            </a:xfrm>
            <a:custGeom>
              <a:avLst/>
              <a:gdLst>
                <a:gd name="connsiteX0" fmla="*/ 0 w 31964"/>
                <a:gd name="connsiteY0" fmla="*/ 0 h 989321"/>
                <a:gd name="connsiteX1" fmla="*/ 0 w 31964"/>
                <a:gd name="connsiteY1" fmla="*/ 989321 h 989321"/>
                <a:gd name="connsiteX2" fmla="*/ 31965 w 31964"/>
                <a:gd name="connsiteY2" fmla="*/ 989321 h 989321"/>
                <a:gd name="connsiteX3" fmla="*/ 31965 w 31964"/>
                <a:gd name="connsiteY3" fmla="*/ 0 h 989321"/>
                <a:gd name="connsiteX4" fmla="*/ 0 w 31964"/>
                <a:gd name="connsiteY4" fmla="*/ 0 h 9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9321">
                  <a:moveTo>
                    <a:pt x="0" y="0"/>
                  </a:moveTo>
                  <a:lnTo>
                    <a:pt x="0" y="989321"/>
                  </a:lnTo>
                  <a:lnTo>
                    <a:pt x="31965" y="989321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85C44BCE-4042-3058-9372-6898D16F24EA}"/>
                </a:ext>
              </a:extLst>
            </p:cNvPr>
            <p:cNvSpPr/>
            <p:nvPr/>
          </p:nvSpPr>
          <p:spPr>
            <a:xfrm>
              <a:off x="7751674" y="3773082"/>
              <a:ext cx="31965" cy="989776"/>
            </a:xfrm>
            <a:custGeom>
              <a:avLst/>
              <a:gdLst>
                <a:gd name="connsiteX0" fmla="*/ 0 w 31965"/>
                <a:gd name="connsiteY0" fmla="*/ 0 h 989776"/>
                <a:gd name="connsiteX1" fmla="*/ 0 w 31965"/>
                <a:gd name="connsiteY1" fmla="*/ 989776 h 989776"/>
                <a:gd name="connsiteX2" fmla="*/ 31965 w 31965"/>
                <a:gd name="connsiteY2" fmla="*/ 989776 h 989776"/>
                <a:gd name="connsiteX3" fmla="*/ 31965 w 31965"/>
                <a:gd name="connsiteY3" fmla="*/ 0 h 989776"/>
                <a:gd name="connsiteX4" fmla="*/ 0 w 31965"/>
                <a:gd name="connsiteY4" fmla="*/ 0 h 989776"/>
                <a:gd name="connsiteX5" fmla="*/ 0 w 31965"/>
                <a:gd name="connsiteY5" fmla="*/ 0 h 98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5" h="989776">
                  <a:moveTo>
                    <a:pt x="0" y="0"/>
                  </a:moveTo>
                  <a:lnTo>
                    <a:pt x="0" y="989776"/>
                  </a:lnTo>
                  <a:lnTo>
                    <a:pt x="31965" y="989776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CD4D6AB7-02F8-63DC-1025-5F47EBB94DA2}"/>
                </a:ext>
              </a:extLst>
            </p:cNvPr>
            <p:cNvSpPr/>
            <p:nvPr/>
          </p:nvSpPr>
          <p:spPr>
            <a:xfrm>
              <a:off x="7751674" y="3773082"/>
              <a:ext cx="31965" cy="989776"/>
            </a:xfrm>
            <a:custGeom>
              <a:avLst/>
              <a:gdLst>
                <a:gd name="connsiteX0" fmla="*/ 0 w 31965"/>
                <a:gd name="connsiteY0" fmla="*/ 0 h 989776"/>
                <a:gd name="connsiteX1" fmla="*/ 0 w 31965"/>
                <a:gd name="connsiteY1" fmla="*/ 989776 h 989776"/>
                <a:gd name="connsiteX2" fmla="*/ 31965 w 31965"/>
                <a:gd name="connsiteY2" fmla="*/ 989776 h 989776"/>
                <a:gd name="connsiteX3" fmla="*/ 31965 w 31965"/>
                <a:gd name="connsiteY3" fmla="*/ 0 h 989776"/>
                <a:gd name="connsiteX4" fmla="*/ 0 w 31965"/>
                <a:gd name="connsiteY4" fmla="*/ 0 h 98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5" h="989776">
                  <a:moveTo>
                    <a:pt x="0" y="0"/>
                  </a:moveTo>
                  <a:lnTo>
                    <a:pt x="0" y="989776"/>
                  </a:lnTo>
                  <a:lnTo>
                    <a:pt x="31965" y="989776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9D9CA4B3-A651-81C9-0D90-9ED5BFAEF3AD}"/>
                </a:ext>
              </a:extLst>
            </p:cNvPr>
            <p:cNvSpPr/>
            <p:nvPr/>
          </p:nvSpPr>
          <p:spPr>
            <a:xfrm>
              <a:off x="7783639" y="3795008"/>
              <a:ext cx="31964" cy="967850"/>
            </a:xfrm>
            <a:custGeom>
              <a:avLst/>
              <a:gdLst>
                <a:gd name="connsiteX0" fmla="*/ 0 w 31964"/>
                <a:gd name="connsiteY0" fmla="*/ 0 h 967850"/>
                <a:gd name="connsiteX1" fmla="*/ 0 w 31964"/>
                <a:gd name="connsiteY1" fmla="*/ 967850 h 967850"/>
                <a:gd name="connsiteX2" fmla="*/ 31965 w 31964"/>
                <a:gd name="connsiteY2" fmla="*/ 967850 h 967850"/>
                <a:gd name="connsiteX3" fmla="*/ 31965 w 31964"/>
                <a:gd name="connsiteY3" fmla="*/ 0 h 967850"/>
                <a:gd name="connsiteX4" fmla="*/ 0 w 31964"/>
                <a:gd name="connsiteY4" fmla="*/ 0 h 967850"/>
                <a:gd name="connsiteX5" fmla="*/ 0 w 31964"/>
                <a:gd name="connsiteY5" fmla="*/ 0 h 96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67850">
                  <a:moveTo>
                    <a:pt x="0" y="0"/>
                  </a:moveTo>
                  <a:lnTo>
                    <a:pt x="0" y="967850"/>
                  </a:lnTo>
                  <a:lnTo>
                    <a:pt x="31965" y="967850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F7B63009-160B-26D6-3B2A-2A3AB3797720}"/>
                </a:ext>
              </a:extLst>
            </p:cNvPr>
            <p:cNvSpPr/>
            <p:nvPr/>
          </p:nvSpPr>
          <p:spPr>
            <a:xfrm>
              <a:off x="7783639" y="3795008"/>
              <a:ext cx="31964" cy="967850"/>
            </a:xfrm>
            <a:custGeom>
              <a:avLst/>
              <a:gdLst>
                <a:gd name="connsiteX0" fmla="*/ 0 w 31964"/>
                <a:gd name="connsiteY0" fmla="*/ 0 h 967850"/>
                <a:gd name="connsiteX1" fmla="*/ 0 w 31964"/>
                <a:gd name="connsiteY1" fmla="*/ 967850 h 967850"/>
                <a:gd name="connsiteX2" fmla="*/ 31965 w 31964"/>
                <a:gd name="connsiteY2" fmla="*/ 967850 h 967850"/>
                <a:gd name="connsiteX3" fmla="*/ 31965 w 31964"/>
                <a:gd name="connsiteY3" fmla="*/ 0 h 967850"/>
                <a:gd name="connsiteX4" fmla="*/ 0 w 31964"/>
                <a:gd name="connsiteY4" fmla="*/ 0 h 96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67850">
                  <a:moveTo>
                    <a:pt x="0" y="0"/>
                  </a:moveTo>
                  <a:lnTo>
                    <a:pt x="0" y="967850"/>
                  </a:lnTo>
                  <a:lnTo>
                    <a:pt x="31965" y="967850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C042E3DE-AC38-4E17-79D2-49F39C275A5B}"/>
                </a:ext>
              </a:extLst>
            </p:cNvPr>
            <p:cNvSpPr/>
            <p:nvPr/>
          </p:nvSpPr>
          <p:spPr>
            <a:xfrm>
              <a:off x="7815604" y="3780315"/>
              <a:ext cx="31964" cy="982543"/>
            </a:xfrm>
            <a:custGeom>
              <a:avLst/>
              <a:gdLst>
                <a:gd name="connsiteX0" fmla="*/ 0 w 31964"/>
                <a:gd name="connsiteY0" fmla="*/ 0 h 982543"/>
                <a:gd name="connsiteX1" fmla="*/ 0 w 31964"/>
                <a:gd name="connsiteY1" fmla="*/ 982543 h 982543"/>
                <a:gd name="connsiteX2" fmla="*/ 31965 w 31964"/>
                <a:gd name="connsiteY2" fmla="*/ 982543 h 982543"/>
                <a:gd name="connsiteX3" fmla="*/ 31965 w 31964"/>
                <a:gd name="connsiteY3" fmla="*/ 0 h 982543"/>
                <a:gd name="connsiteX4" fmla="*/ 0 w 31964"/>
                <a:gd name="connsiteY4" fmla="*/ 0 h 982543"/>
                <a:gd name="connsiteX5" fmla="*/ 0 w 31964"/>
                <a:gd name="connsiteY5" fmla="*/ 0 h 98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2543">
                  <a:moveTo>
                    <a:pt x="0" y="0"/>
                  </a:moveTo>
                  <a:lnTo>
                    <a:pt x="0" y="982543"/>
                  </a:lnTo>
                  <a:lnTo>
                    <a:pt x="31965" y="98254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98CF7174-9F6E-03D5-90DB-37D83A931F2E}"/>
                </a:ext>
              </a:extLst>
            </p:cNvPr>
            <p:cNvSpPr/>
            <p:nvPr/>
          </p:nvSpPr>
          <p:spPr>
            <a:xfrm>
              <a:off x="7815604" y="3780315"/>
              <a:ext cx="31964" cy="982543"/>
            </a:xfrm>
            <a:custGeom>
              <a:avLst/>
              <a:gdLst>
                <a:gd name="connsiteX0" fmla="*/ 0 w 31964"/>
                <a:gd name="connsiteY0" fmla="*/ 0 h 982543"/>
                <a:gd name="connsiteX1" fmla="*/ 0 w 31964"/>
                <a:gd name="connsiteY1" fmla="*/ 982543 h 982543"/>
                <a:gd name="connsiteX2" fmla="*/ 31965 w 31964"/>
                <a:gd name="connsiteY2" fmla="*/ 982543 h 982543"/>
                <a:gd name="connsiteX3" fmla="*/ 31965 w 31964"/>
                <a:gd name="connsiteY3" fmla="*/ 0 h 982543"/>
                <a:gd name="connsiteX4" fmla="*/ 0 w 31964"/>
                <a:gd name="connsiteY4" fmla="*/ 0 h 98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2543">
                  <a:moveTo>
                    <a:pt x="0" y="0"/>
                  </a:moveTo>
                  <a:lnTo>
                    <a:pt x="0" y="982543"/>
                  </a:lnTo>
                  <a:lnTo>
                    <a:pt x="31965" y="98254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E4A226F3-07AE-E297-16C6-DE7CF9EC155C}"/>
                </a:ext>
              </a:extLst>
            </p:cNvPr>
            <p:cNvSpPr/>
            <p:nvPr/>
          </p:nvSpPr>
          <p:spPr>
            <a:xfrm>
              <a:off x="7847569" y="3773120"/>
              <a:ext cx="31964" cy="989737"/>
            </a:xfrm>
            <a:custGeom>
              <a:avLst/>
              <a:gdLst>
                <a:gd name="connsiteX0" fmla="*/ 0 w 31964"/>
                <a:gd name="connsiteY0" fmla="*/ 0 h 989737"/>
                <a:gd name="connsiteX1" fmla="*/ 0 w 31964"/>
                <a:gd name="connsiteY1" fmla="*/ 989738 h 989737"/>
                <a:gd name="connsiteX2" fmla="*/ 31965 w 31964"/>
                <a:gd name="connsiteY2" fmla="*/ 989738 h 989737"/>
                <a:gd name="connsiteX3" fmla="*/ 31965 w 31964"/>
                <a:gd name="connsiteY3" fmla="*/ 0 h 989737"/>
                <a:gd name="connsiteX4" fmla="*/ 0 w 31964"/>
                <a:gd name="connsiteY4" fmla="*/ 0 h 989737"/>
                <a:gd name="connsiteX5" fmla="*/ 0 w 31964"/>
                <a:gd name="connsiteY5" fmla="*/ 0 h 9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9737">
                  <a:moveTo>
                    <a:pt x="0" y="0"/>
                  </a:moveTo>
                  <a:lnTo>
                    <a:pt x="0" y="989738"/>
                  </a:lnTo>
                  <a:lnTo>
                    <a:pt x="31965" y="98973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BBBA08FF-8C5C-30F7-62C3-51EB8F43B15D}"/>
                </a:ext>
              </a:extLst>
            </p:cNvPr>
            <p:cNvSpPr/>
            <p:nvPr/>
          </p:nvSpPr>
          <p:spPr>
            <a:xfrm>
              <a:off x="7847569" y="3773120"/>
              <a:ext cx="31964" cy="989737"/>
            </a:xfrm>
            <a:custGeom>
              <a:avLst/>
              <a:gdLst>
                <a:gd name="connsiteX0" fmla="*/ 0 w 31964"/>
                <a:gd name="connsiteY0" fmla="*/ 0 h 989737"/>
                <a:gd name="connsiteX1" fmla="*/ 0 w 31964"/>
                <a:gd name="connsiteY1" fmla="*/ 989738 h 989737"/>
                <a:gd name="connsiteX2" fmla="*/ 31965 w 31964"/>
                <a:gd name="connsiteY2" fmla="*/ 989738 h 989737"/>
                <a:gd name="connsiteX3" fmla="*/ 31965 w 31964"/>
                <a:gd name="connsiteY3" fmla="*/ 0 h 989737"/>
                <a:gd name="connsiteX4" fmla="*/ 0 w 31964"/>
                <a:gd name="connsiteY4" fmla="*/ 0 h 9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9737">
                  <a:moveTo>
                    <a:pt x="0" y="0"/>
                  </a:moveTo>
                  <a:lnTo>
                    <a:pt x="0" y="989738"/>
                  </a:lnTo>
                  <a:lnTo>
                    <a:pt x="31965" y="98973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9CA5099F-D9DB-E49B-444F-93870B942DE1}"/>
                </a:ext>
              </a:extLst>
            </p:cNvPr>
            <p:cNvSpPr/>
            <p:nvPr/>
          </p:nvSpPr>
          <p:spPr>
            <a:xfrm>
              <a:off x="7879534" y="3796674"/>
              <a:ext cx="31964" cy="966184"/>
            </a:xfrm>
            <a:custGeom>
              <a:avLst/>
              <a:gdLst>
                <a:gd name="connsiteX0" fmla="*/ 0 w 31964"/>
                <a:gd name="connsiteY0" fmla="*/ 0 h 966184"/>
                <a:gd name="connsiteX1" fmla="*/ 0 w 31964"/>
                <a:gd name="connsiteY1" fmla="*/ 966184 h 966184"/>
                <a:gd name="connsiteX2" fmla="*/ 31965 w 31964"/>
                <a:gd name="connsiteY2" fmla="*/ 966184 h 966184"/>
                <a:gd name="connsiteX3" fmla="*/ 31965 w 31964"/>
                <a:gd name="connsiteY3" fmla="*/ 0 h 966184"/>
                <a:gd name="connsiteX4" fmla="*/ 0 w 31964"/>
                <a:gd name="connsiteY4" fmla="*/ 0 h 966184"/>
                <a:gd name="connsiteX5" fmla="*/ 0 w 31964"/>
                <a:gd name="connsiteY5" fmla="*/ 0 h 96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66184">
                  <a:moveTo>
                    <a:pt x="0" y="0"/>
                  </a:moveTo>
                  <a:lnTo>
                    <a:pt x="0" y="966184"/>
                  </a:lnTo>
                  <a:lnTo>
                    <a:pt x="31965" y="966184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11F97FDE-B1A0-03CD-BE32-A37457044CB2}"/>
                </a:ext>
              </a:extLst>
            </p:cNvPr>
            <p:cNvSpPr/>
            <p:nvPr/>
          </p:nvSpPr>
          <p:spPr>
            <a:xfrm>
              <a:off x="7879534" y="3796674"/>
              <a:ext cx="31964" cy="966184"/>
            </a:xfrm>
            <a:custGeom>
              <a:avLst/>
              <a:gdLst>
                <a:gd name="connsiteX0" fmla="*/ 0 w 31964"/>
                <a:gd name="connsiteY0" fmla="*/ 0 h 966184"/>
                <a:gd name="connsiteX1" fmla="*/ 0 w 31964"/>
                <a:gd name="connsiteY1" fmla="*/ 966184 h 966184"/>
                <a:gd name="connsiteX2" fmla="*/ 31965 w 31964"/>
                <a:gd name="connsiteY2" fmla="*/ 966184 h 966184"/>
                <a:gd name="connsiteX3" fmla="*/ 31965 w 31964"/>
                <a:gd name="connsiteY3" fmla="*/ 0 h 966184"/>
                <a:gd name="connsiteX4" fmla="*/ 0 w 31964"/>
                <a:gd name="connsiteY4" fmla="*/ 0 h 96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66184">
                  <a:moveTo>
                    <a:pt x="0" y="0"/>
                  </a:moveTo>
                  <a:lnTo>
                    <a:pt x="0" y="966184"/>
                  </a:lnTo>
                  <a:lnTo>
                    <a:pt x="31965" y="966184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27CB106A-82C8-6267-0802-89DAD99A067B}"/>
                </a:ext>
              </a:extLst>
            </p:cNvPr>
            <p:cNvSpPr/>
            <p:nvPr/>
          </p:nvSpPr>
          <p:spPr>
            <a:xfrm>
              <a:off x="7911498" y="3785351"/>
              <a:ext cx="31965" cy="977506"/>
            </a:xfrm>
            <a:custGeom>
              <a:avLst/>
              <a:gdLst>
                <a:gd name="connsiteX0" fmla="*/ 0 w 31965"/>
                <a:gd name="connsiteY0" fmla="*/ 0 h 977506"/>
                <a:gd name="connsiteX1" fmla="*/ 0 w 31965"/>
                <a:gd name="connsiteY1" fmla="*/ 977507 h 977506"/>
                <a:gd name="connsiteX2" fmla="*/ 31965 w 31965"/>
                <a:gd name="connsiteY2" fmla="*/ 977507 h 977506"/>
                <a:gd name="connsiteX3" fmla="*/ 31965 w 31965"/>
                <a:gd name="connsiteY3" fmla="*/ 0 h 977506"/>
                <a:gd name="connsiteX4" fmla="*/ 0 w 31965"/>
                <a:gd name="connsiteY4" fmla="*/ 0 h 977506"/>
                <a:gd name="connsiteX5" fmla="*/ 0 w 31965"/>
                <a:gd name="connsiteY5" fmla="*/ 0 h 97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5" h="977506">
                  <a:moveTo>
                    <a:pt x="0" y="0"/>
                  </a:moveTo>
                  <a:lnTo>
                    <a:pt x="0" y="977507"/>
                  </a:lnTo>
                  <a:lnTo>
                    <a:pt x="31965" y="97750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1C0E237A-1FE7-4F21-4F4C-5F164ADB6B25}"/>
                </a:ext>
              </a:extLst>
            </p:cNvPr>
            <p:cNvSpPr/>
            <p:nvPr/>
          </p:nvSpPr>
          <p:spPr>
            <a:xfrm>
              <a:off x="7911498" y="3785351"/>
              <a:ext cx="31965" cy="977506"/>
            </a:xfrm>
            <a:custGeom>
              <a:avLst/>
              <a:gdLst>
                <a:gd name="connsiteX0" fmla="*/ 0 w 31965"/>
                <a:gd name="connsiteY0" fmla="*/ 0 h 977506"/>
                <a:gd name="connsiteX1" fmla="*/ 0 w 31965"/>
                <a:gd name="connsiteY1" fmla="*/ 977507 h 977506"/>
                <a:gd name="connsiteX2" fmla="*/ 31965 w 31965"/>
                <a:gd name="connsiteY2" fmla="*/ 977507 h 977506"/>
                <a:gd name="connsiteX3" fmla="*/ 31965 w 31965"/>
                <a:gd name="connsiteY3" fmla="*/ 0 h 977506"/>
                <a:gd name="connsiteX4" fmla="*/ 0 w 31965"/>
                <a:gd name="connsiteY4" fmla="*/ 0 h 97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5" h="977506">
                  <a:moveTo>
                    <a:pt x="0" y="0"/>
                  </a:moveTo>
                  <a:lnTo>
                    <a:pt x="0" y="977507"/>
                  </a:lnTo>
                  <a:lnTo>
                    <a:pt x="31965" y="97750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F8E2BBBF-2F98-D0D5-0B27-FC00276309F6}"/>
                </a:ext>
              </a:extLst>
            </p:cNvPr>
            <p:cNvSpPr/>
            <p:nvPr/>
          </p:nvSpPr>
          <p:spPr>
            <a:xfrm>
              <a:off x="7943464" y="3778308"/>
              <a:ext cx="31965" cy="984549"/>
            </a:xfrm>
            <a:custGeom>
              <a:avLst/>
              <a:gdLst>
                <a:gd name="connsiteX0" fmla="*/ 0 w 31965"/>
                <a:gd name="connsiteY0" fmla="*/ 0 h 984549"/>
                <a:gd name="connsiteX1" fmla="*/ 0 w 31965"/>
                <a:gd name="connsiteY1" fmla="*/ 984550 h 984549"/>
                <a:gd name="connsiteX2" fmla="*/ 31965 w 31965"/>
                <a:gd name="connsiteY2" fmla="*/ 984550 h 984549"/>
                <a:gd name="connsiteX3" fmla="*/ 31965 w 31965"/>
                <a:gd name="connsiteY3" fmla="*/ 0 h 984549"/>
                <a:gd name="connsiteX4" fmla="*/ 0 w 31965"/>
                <a:gd name="connsiteY4" fmla="*/ 0 h 984549"/>
                <a:gd name="connsiteX5" fmla="*/ 0 w 31965"/>
                <a:gd name="connsiteY5" fmla="*/ 0 h 9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5" h="984549">
                  <a:moveTo>
                    <a:pt x="0" y="0"/>
                  </a:moveTo>
                  <a:lnTo>
                    <a:pt x="0" y="984550"/>
                  </a:lnTo>
                  <a:lnTo>
                    <a:pt x="31965" y="984550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EC0DCDC3-DD88-50E7-FA64-81F8994045C7}"/>
                </a:ext>
              </a:extLst>
            </p:cNvPr>
            <p:cNvSpPr/>
            <p:nvPr/>
          </p:nvSpPr>
          <p:spPr>
            <a:xfrm>
              <a:off x="7943464" y="3778308"/>
              <a:ext cx="31965" cy="984549"/>
            </a:xfrm>
            <a:custGeom>
              <a:avLst/>
              <a:gdLst>
                <a:gd name="connsiteX0" fmla="*/ 0 w 31965"/>
                <a:gd name="connsiteY0" fmla="*/ 0 h 984549"/>
                <a:gd name="connsiteX1" fmla="*/ 0 w 31965"/>
                <a:gd name="connsiteY1" fmla="*/ 984550 h 984549"/>
                <a:gd name="connsiteX2" fmla="*/ 31965 w 31965"/>
                <a:gd name="connsiteY2" fmla="*/ 984550 h 984549"/>
                <a:gd name="connsiteX3" fmla="*/ 31965 w 31965"/>
                <a:gd name="connsiteY3" fmla="*/ 0 h 984549"/>
                <a:gd name="connsiteX4" fmla="*/ 0 w 31965"/>
                <a:gd name="connsiteY4" fmla="*/ 0 h 9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5" h="984549">
                  <a:moveTo>
                    <a:pt x="0" y="0"/>
                  </a:moveTo>
                  <a:lnTo>
                    <a:pt x="0" y="984550"/>
                  </a:lnTo>
                  <a:lnTo>
                    <a:pt x="31965" y="984550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AA901026-9592-C36F-E893-280E5C943CE3}"/>
                </a:ext>
              </a:extLst>
            </p:cNvPr>
            <p:cNvSpPr/>
            <p:nvPr/>
          </p:nvSpPr>
          <p:spPr>
            <a:xfrm>
              <a:off x="7975429" y="3777286"/>
              <a:ext cx="31964" cy="985572"/>
            </a:xfrm>
            <a:custGeom>
              <a:avLst/>
              <a:gdLst>
                <a:gd name="connsiteX0" fmla="*/ 0 w 31964"/>
                <a:gd name="connsiteY0" fmla="*/ 0 h 985572"/>
                <a:gd name="connsiteX1" fmla="*/ 0 w 31964"/>
                <a:gd name="connsiteY1" fmla="*/ 985573 h 985572"/>
                <a:gd name="connsiteX2" fmla="*/ 31965 w 31964"/>
                <a:gd name="connsiteY2" fmla="*/ 985573 h 985572"/>
                <a:gd name="connsiteX3" fmla="*/ 31965 w 31964"/>
                <a:gd name="connsiteY3" fmla="*/ 0 h 985572"/>
                <a:gd name="connsiteX4" fmla="*/ 0 w 31964"/>
                <a:gd name="connsiteY4" fmla="*/ 0 h 985572"/>
                <a:gd name="connsiteX5" fmla="*/ 0 w 31964"/>
                <a:gd name="connsiteY5" fmla="*/ 0 h 98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5572">
                  <a:moveTo>
                    <a:pt x="0" y="0"/>
                  </a:moveTo>
                  <a:lnTo>
                    <a:pt x="0" y="985573"/>
                  </a:lnTo>
                  <a:lnTo>
                    <a:pt x="31965" y="98557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B1E00193-B3DB-BE68-FC06-E4EE511FBB1F}"/>
                </a:ext>
              </a:extLst>
            </p:cNvPr>
            <p:cNvSpPr/>
            <p:nvPr/>
          </p:nvSpPr>
          <p:spPr>
            <a:xfrm>
              <a:off x="7975429" y="3777286"/>
              <a:ext cx="31964" cy="985572"/>
            </a:xfrm>
            <a:custGeom>
              <a:avLst/>
              <a:gdLst>
                <a:gd name="connsiteX0" fmla="*/ 0 w 31964"/>
                <a:gd name="connsiteY0" fmla="*/ 0 h 985572"/>
                <a:gd name="connsiteX1" fmla="*/ 0 w 31964"/>
                <a:gd name="connsiteY1" fmla="*/ 985573 h 985572"/>
                <a:gd name="connsiteX2" fmla="*/ 31965 w 31964"/>
                <a:gd name="connsiteY2" fmla="*/ 985573 h 985572"/>
                <a:gd name="connsiteX3" fmla="*/ 31965 w 31964"/>
                <a:gd name="connsiteY3" fmla="*/ 0 h 985572"/>
                <a:gd name="connsiteX4" fmla="*/ 0 w 31964"/>
                <a:gd name="connsiteY4" fmla="*/ 0 h 98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5572">
                  <a:moveTo>
                    <a:pt x="0" y="0"/>
                  </a:moveTo>
                  <a:lnTo>
                    <a:pt x="0" y="985573"/>
                  </a:lnTo>
                  <a:lnTo>
                    <a:pt x="31965" y="98557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CC197987-B465-A691-2135-3AD56ABAE762}"/>
                </a:ext>
              </a:extLst>
            </p:cNvPr>
            <p:cNvSpPr/>
            <p:nvPr/>
          </p:nvSpPr>
          <p:spPr>
            <a:xfrm>
              <a:off x="8007394" y="3770734"/>
              <a:ext cx="31964" cy="992124"/>
            </a:xfrm>
            <a:custGeom>
              <a:avLst/>
              <a:gdLst>
                <a:gd name="connsiteX0" fmla="*/ 0 w 31964"/>
                <a:gd name="connsiteY0" fmla="*/ 0 h 992124"/>
                <a:gd name="connsiteX1" fmla="*/ 0 w 31964"/>
                <a:gd name="connsiteY1" fmla="*/ 992124 h 992124"/>
                <a:gd name="connsiteX2" fmla="*/ 31965 w 31964"/>
                <a:gd name="connsiteY2" fmla="*/ 992124 h 992124"/>
                <a:gd name="connsiteX3" fmla="*/ 31965 w 31964"/>
                <a:gd name="connsiteY3" fmla="*/ 0 h 992124"/>
                <a:gd name="connsiteX4" fmla="*/ 0 w 31964"/>
                <a:gd name="connsiteY4" fmla="*/ 0 h 992124"/>
                <a:gd name="connsiteX5" fmla="*/ 0 w 31964"/>
                <a:gd name="connsiteY5" fmla="*/ 0 h 99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92124">
                  <a:moveTo>
                    <a:pt x="0" y="0"/>
                  </a:moveTo>
                  <a:lnTo>
                    <a:pt x="0" y="992124"/>
                  </a:lnTo>
                  <a:lnTo>
                    <a:pt x="31965" y="992124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CF68CBDC-7F91-B4B1-19FC-217C85D2815C}"/>
                </a:ext>
              </a:extLst>
            </p:cNvPr>
            <p:cNvSpPr/>
            <p:nvPr/>
          </p:nvSpPr>
          <p:spPr>
            <a:xfrm>
              <a:off x="8007394" y="3770734"/>
              <a:ext cx="31964" cy="992124"/>
            </a:xfrm>
            <a:custGeom>
              <a:avLst/>
              <a:gdLst>
                <a:gd name="connsiteX0" fmla="*/ 0 w 31964"/>
                <a:gd name="connsiteY0" fmla="*/ 0 h 992124"/>
                <a:gd name="connsiteX1" fmla="*/ 0 w 31964"/>
                <a:gd name="connsiteY1" fmla="*/ 992124 h 992124"/>
                <a:gd name="connsiteX2" fmla="*/ 31965 w 31964"/>
                <a:gd name="connsiteY2" fmla="*/ 992124 h 992124"/>
                <a:gd name="connsiteX3" fmla="*/ 31965 w 31964"/>
                <a:gd name="connsiteY3" fmla="*/ 0 h 992124"/>
                <a:gd name="connsiteX4" fmla="*/ 0 w 31964"/>
                <a:gd name="connsiteY4" fmla="*/ 0 h 99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92124">
                  <a:moveTo>
                    <a:pt x="0" y="0"/>
                  </a:moveTo>
                  <a:lnTo>
                    <a:pt x="0" y="992124"/>
                  </a:lnTo>
                  <a:lnTo>
                    <a:pt x="31965" y="992124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1E861B66-F093-8292-72D3-CA87B2A9D2BA}"/>
                </a:ext>
              </a:extLst>
            </p:cNvPr>
            <p:cNvSpPr/>
            <p:nvPr/>
          </p:nvSpPr>
          <p:spPr>
            <a:xfrm>
              <a:off x="8039358" y="3773120"/>
              <a:ext cx="31964" cy="989737"/>
            </a:xfrm>
            <a:custGeom>
              <a:avLst/>
              <a:gdLst>
                <a:gd name="connsiteX0" fmla="*/ 0 w 31964"/>
                <a:gd name="connsiteY0" fmla="*/ 0 h 989737"/>
                <a:gd name="connsiteX1" fmla="*/ 0 w 31964"/>
                <a:gd name="connsiteY1" fmla="*/ 989738 h 989737"/>
                <a:gd name="connsiteX2" fmla="*/ 31965 w 31964"/>
                <a:gd name="connsiteY2" fmla="*/ 989738 h 989737"/>
                <a:gd name="connsiteX3" fmla="*/ 31965 w 31964"/>
                <a:gd name="connsiteY3" fmla="*/ 0 h 989737"/>
                <a:gd name="connsiteX4" fmla="*/ 0 w 31964"/>
                <a:gd name="connsiteY4" fmla="*/ 0 h 989737"/>
                <a:gd name="connsiteX5" fmla="*/ 0 w 31964"/>
                <a:gd name="connsiteY5" fmla="*/ 0 h 9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9737">
                  <a:moveTo>
                    <a:pt x="0" y="0"/>
                  </a:moveTo>
                  <a:lnTo>
                    <a:pt x="0" y="989738"/>
                  </a:lnTo>
                  <a:lnTo>
                    <a:pt x="31965" y="98973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EFA8F53F-13C3-A691-5624-B19C458A06D2}"/>
                </a:ext>
              </a:extLst>
            </p:cNvPr>
            <p:cNvSpPr/>
            <p:nvPr/>
          </p:nvSpPr>
          <p:spPr>
            <a:xfrm>
              <a:off x="8039358" y="3773120"/>
              <a:ext cx="31964" cy="989737"/>
            </a:xfrm>
            <a:custGeom>
              <a:avLst/>
              <a:gdLst>
                <a:gd name="connsiteX0" fmla="*/ 0 w 31964"/>
                <a:gd name="connsiteY0" fmla="*/ 0 h 989737"/>
                <a:gd name="connsiteX1" fmla="*/ 0 w 31964"/>
                <a:gd name="connsiteY1" fmla="*/ 989738 h 989737"/>
                <a:gd name="connsiteX2" fmla="*/ 31965 w 31964"/>
                <a:gd name="connsiteY2" fmla="*/ 989738 h 989737"/>
                <a:gd name="connsiteX3" fmla="*/ 31965 w 31964"/>
                <a:gd name="connsiteY3" fmla="*/ 0 h 989737"/>
                <a:gd name="connsiteX4" fmla="*/ 0 w 31964"/>
                <a:gd name="connsiteY4" fmla="*/ 0 h 9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9737">
                  <a:moveTo>
                    <a:pt x="0" y="0"/>
                  </a:moveTo>
                  <a:lnTo>
                    <a:pt x="0" y="989738"/>
                  </a:lnTo>
                  <a:lnTo>
                    <a:pt x="31965" y="98973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10FBA5B4-3F76-7002-05D9-74CA35AF4C44}"/>
                </a:ext>
              </a:extLst>
            </p:cNvPr>
            <p:cNvSpPr/>
            <p:nvPr/>
          </p:nvSpPr>
          <p:spPr>
            <a:xfrm>
              <a:off x="8071323" y="3778383"/>
              <a:ext cx="31964" cy="984474"/>
            </a:xfrm>
            <a:custGeom>
              <a:avLst/>
              <a:gdLst>
                <a:gd name="connsiteX0" fmla="*/ 0 w 31964"/>
                <a:gd name="connsiteY0" fmla="*/ 0 h 984474"/>
                <a:gd name="connsiteX1" fmla="*/ 0 w 31964"/>
                <a:gd name="connsiteY1" fmla="*/ 984475 h 984474"/>
                <a:gd name="connsiteX2" fmla="*/ 31965 w 31964"/>
                <a:gd name="connsiteY2" fmla="*/ 984475 h 984474"/>
                <a:gd name="connsiteX3" fmla="*/ 31965 w 31964"/>
                <a:gd name="connsiteY3" fmla="*/ 0 h 984474"/>
                <a:gd name="connsiteX4" fmla="*/ 0 w 31964"/>
                <a:gd name="connsiteY4" fmla="*/ 0 h 984474"/>
                <a:gd name="connsiteX5" fmla="*/ 0 w 31964"/>
                <a:gd name="connsiteY5" fmla="*/ 0 h 98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4474">
                  <a:moveTo>
                    <a:pt x="0" y="0"/>
                  </a:moveTo>
                  <a:lnTo>
                    <a:pt x="0" y="984475"/>
                  </a:lnTo>
                  <a:lnTo>
                    <a:pt x="31965" y="984475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068AE5DD-F847-A2C6-4E05-D1EDA74A7D4A}"/>
                </a:ext>
              </a:extLst>
            </p:cNvPr>
            <p:cNvSpPr/>
            <p:nvPr/>
          </p:nvSpPr>
          <p:spPr>
            <a:xfrm>
              <a:off x="8071323" y="3778383"/>
              <a:ext cx="31964" cy="984474"/>
            </a:xfrm>
            <a:custGeom>
              <a:avLst/>
              <a:gdLst>
                <a:gd name="connsiteX0" fmla="*/ 0 w 31964"/>
                <a:gd name="connsiteY0" fmla="*/ 0 h 984474"/>
                <a:gd name="connsiteX1" fmla="*/ 0 w 31964"/>
                <a:gd name="connsiteY1" fmla="*/ 984475 h 984474"/>
                <a:gd name="connsiteX2" fmla="*/ 31965 w 31964"/>
                <a:gd name="connsiteY2" fmla="*/ 984475 h 984474"/>
                <a:gd name="connsiteX3" fmla="*/ 31965 w 31964"/>
                <a:gd name="connsiteY3" fmla="*/ 0 h 984474"/>
                <a:gd name="connsiteX4" fmla="*/ 0 w 31964"/>
                <a:gd name="connsiteY4" fmla="*/ 0 h 98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4474">
                  <a:moveTo>
                    <a:pt x="0" y="0"/>
                  </a:moveTo>
                  <a:lnTo>
                    <a:pt x="0" y="984475"/>
                  </a:lnTo>
                  <a:lnTo>
                    <a:pt x="31965" y="984475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08E62178-D235-2299-D19C-55AE13594943}"/>
                </a:ext>
              </a:extLst>
            </p:cNvPr>
            <p:cNvSpPr/>
            <p:nvPr/>
          </p:nvSpPr>
          <p:spPr>
            <a:xfrm>
              <a:off x="8103288" y="3780277"/>
              <a:ext cx="31964" cy="982581"/>
            </a:xfrm>
            <a:custGeom>
              <a:avLst/>
              <a:gdLst>
                <a:gd name="connsiteX0" fmla="*/ 0 w 31964"/>
                <a:gd name="connsiteY0" fmla="*/ 0 h 982581"/>
                <a:gd name="connsiteX1" fmla="*/ 0 w 31964"/>
                <a:gd name="connsiteY1" fmla="*/ 982582 h 982581"/>
                <a:gd name="connsiteX2" fmla="*/ 31965 w 31964"/>
                <a:gd name="connsiteY2" fmla="*/ 982582 h 982581"/>
                <a:gd name="connsiteX3" fmla="*/ 31965 w 31964"/>
                <a:gd name="connsiteY3" fmla="*/ 0 h 982581"/>
                <a:gd name="connsiteX4" fmla="*/ 0 w 31964"/>
                <a:gd name="connsiteY4" fmla="*/ 0 h 982581"/>
                <a:gd name="connsiteX5" fmla="*/ 0 w 31964"/>
                <a:gd name="connsiteY5" fmla="*/ 0 h 98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2581">
                  <a:moveTo>
                    <a:pt x="0" y="0"/>
                  </a:moveTo>
                  <a:lnTo>
                    <a:pt x="0" y="982582"/>
                  </a:lnTo>
                  <a:lnTo>
                    <a:pt x="31965" y="982582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0A3EA71A-7FE2-840D-9944-A0E4C0FFF49C}"/>
                </a:ext>
              </a:extLst>
            </p:cNvPr>
            <p:cNvSpPr/>
            <p:nvPr/>
          </p:nvSpPr>
          <p:spPr>
            <a:xfrm>
              <a:off x="8103288" y="3780277"/>
              <a:ext cx="31964" cy="982581"/>
            </a:xfrm>
            <a:custGeom>
              <a:avLst/>
              <a:gdLst>
                <a:gd name="connsiteX0" fmla="*/ 0 w 31964"/>
                <a:gd name="connsiteY0" fmla="*/ 0 h 982581"/>
                <a:gd name="connsiteX1" fmla="*/ 0 w 31964"/>
                <a:gd name="connsiteY1" fmla="*/ 982582 h 982581"/>
                <a:gd name="connsiteX2" fmla="*/ 31965 w 31964"/>
                <a:gd name="connsiteY2" fmla="*/ 982582 h 982581"/>
                <a:gd name="connsiteX3" fmla="*/ 31965 w 31964"/>
                <a:gd name="connsiteY3" fmla="*/ 0 h 982581"/>
                <a:gd name="connsiteX4" fmla="*/ 0 w 31964"/>
                <a:gd name="connsiteY4" fmla="*/ 0 h 98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2581">
                  <a:moveTo>
                    <a:pt x="0" y="0"/>
                  </a:moveTo>
                  <a:lnTo>
                    <a:pt x="0" y="982582"/>
                  </a:lnTo>
                  <a:lnTo>
                    <a:pt x="31965" y="982582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68A8755F-3099-11ED-4DFA-ED82954B7D90}"/>
                </a:ext>
              </a:extLst>
            </p:cNvPr>
            <p:cNvSpPr/>
            <p:nvPr/>
          </p:nvSpPr>
          <p:spPr>
            <a:xfrm>
              <a:off x="8135252" y="3776907"/>
              <a:ext cx="31964" cy="985951"/>
            </a:xfrm>
            <a:custGeom>
              <a:avLst/>
              <a:gdLst>
                <a:gd name="connsiteX0" fmla="*/ 0 w 31964"/>
                <a:gd name="connsiteY0" fmla="*/ 0 h 985951"/>
                <a:gd name="connsiteX1" fmla="*/ 0 w 31964"/>
                <a:gd name="connsiteY1" fmla="*/ 985951 h 985951"/>
                <a:gd name="connsiteX2" fmla="*/ 31965 w 31964"/>
                <a:gd name="connsiteY2" fmla="*/ 985951 h 985951"/>
                <a:gd name="connsiteX3" fmla="*/ 31965 w 31964"/>
                <a:gd name="connsiteY3" fmla="*/ 0 h 985951"/>
                <a:gd name="connsiteX4" fmla="*/ 0 w 31964"/>
                <a:gd name="connsiteY4" fmla="*/ 0 h 985951"/>
                <a:gd name="connsiteX5" fmla="*/ 0 w 31964"/>
                <a:gd name="connsiteY5" fmla="*/ 0 h 98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5951">
                  <a:moveTo>
                    <a:pt x="0" y="0"/>
                  </a:moveTo>
                  <a:lnTo>
                    <a:pt x="0" y="985951"/>
                  </a:lnTo>
                  <a:lnTo>
                    <a:pt x="31965" y="985951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 750">
              <a:extLst>
                <a:ext uri="{FF2B5EF4-FFF2-40B4-BE49-F238E27FC236}">
                  <a16:creationId xmlns:a16="http://schemas.microsoft.com/office/drawing/2014/main" id="{713AF532-13C5-2E9F-E2F1-AC221AE1DD75}"/>
                </a:ext>
              </a:extLst>
            </p:cNvPr>
            <p:cNvSpPr/>
            <p:nvPr/>
          </p:nvSpPr>
          <p:spPr>
            <a:xfrm>
              <a:off x="8135252" y="3776907"/>
              <a:ext cx="31964" cy="985951"/>
            </a:xfrm>
            <a:custGeom>
              <a:avLst/>
              <a:gdLst>
                <a:gd name="connsiteX0" fmla="*/ 0 w 31964"/>
                <a:gd name="connsiteY0" fmla="*/ 0 h 985951"/>
                <a:gd name="connsiteX1" fmla="*/ 0 w 31964"/>
                <a:gd name="connsiteY1" fmla="*/ 985951 h 985951"/>
                <a:gd name="connsiteX2" fmla="*/ 31965 w 31964"/>
                <a:gd name="connsiteY2" fmla="*/ 985951 h 985951"/>
                <a:gd name="connsiteX3" fmla="*/ 31965 w 31964"/>
                <a:gd name="connsiteY3" fmla="*/ 0 h 985951"/>
                <a:gd name="connsiteX4" fmla="*/ 0 w 31964"/>
                <a:gd name="connsiteY4" fmla="*/ 0 h 98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5951">
                  <a:moveTo>
                    <a:pt x="0" y="0"/>
                  </a:moveTo>
                  <a:lnTo>
                    <a:pt x="0" y="985951"/>
                  </a:lnTo>
                  <a:lnTo>
                    <a:pt x="31965" y="985951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5D28A121-E55D-89EF-0E47-D83C29F53693}"/>
                </a:ext>
              </a:extLst>
            </p:cNvPr>
            <p:cNvSpPr/>
            <p:nvPr/>
          </p:nvSpPr>
          <p:spPr>
            <a:xfrm>
              <a:off x="8167217" y="3780845"/>
              <a:ext cx="31964" cy="982013"/>
            </a:xfrm>
            <a:custGeom>
              <a:avLst/>
              <a:gdLst>
                <a:gd name="connsiteX0" fmla="*/ 0 w 31964"/>
                <a:gd name="connsiteY0" fmla="*/ 0 h 982013"/>
                <a:gd name="connsiteX1" fmla="*/ 0 w 31964"/>
                <a:gd name="connsiteY1" fmla="*/ 982013 h 982013"/>
                <a:gd name="connsiteX2" fmla="*/ 31965 w 31964"/>
                <a:gd name="connsiteY2" fmla="*/ 982013 h 982013"/>
                <a:gd name="connsiteX3" fmla="*/ 31965 w 31964"/>
                <a:gd name="connsiteY3" fmla="*/ 0 h 982013"/>
                <a:gd name="connsiteX4" fmla="*/ 0 w 31964"/>
                <a:gd name="connsiteY4" fmla="*/ 0 h 982013"/>
                <a:gd name="connsiteX5" fmla="*/ 0 w 31964"/>
                <a:gd name="connsiteY5" fmla="*/ 0 h 98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2013">
                  <a:moveTo>
                    <a:pt x="0" y="0"/>
                  </a:moveTo>
                  <a:lnTo>
                    <a:pt x="0" y="982013"/>
                  </a:lnTo>
                  <a:lnTo>
                    <a:pt x="31965" y="98201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44AC0E40-067B-6F65-A67F-2C29C2E81B5E}"/>
                </a:ext>
              </a:extLst>
            </p:cNvPr>
            <p:cNvSpPr/>
            <p:nvPr/>
          </p:nvSpPr>
          <p:spPr>
            <a:xfrm>
              <a:off x="8167217" y="3780845"/>
              <a:ext cx="31964" cy="982013"/>
            </a:xfrm>
            <a:custGeom>
              <a:avLst/>
              <a:gdLst>
                <a:gd name="connsiteX0" fmla="*/ 0 w 31964"/>
                <a:gd name="connsiteY0" fmla="*/ 0 h 982013"/>
                <a:gd name="connsiteX1" fmla="*/ 0 w 31964"/>
                <a:gd name="connsiteY1" fmla="*/ 982013 h 982013"/>
                <a:gd name="connsiteX2" fmla="*/ 31965 w 31964"/>
                <a:gd name="connsiteY2" fmla="*/ 982013 h 982013"/>
                <a:gd name="connsiteX3" fmla="*/ 31965 w 31964"/>
                <a:gd name="connsiteY3" fmla="*/ 0 h 982013"/>
                <a:gd name="connsiteX4" fmla="*/ 0 w 31964"/>
                <a:gd name="connsiteY4" fmla="*/ 0 h 98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2013">
                  <a:moveTo>
                    <a:pt x="0" y="0"/>
                  </a:moveTo>
                  <a:lnTo>
                    <a:pt x="0" y="982013"/>
                  </a:lnTo>
                  <a:lnTo>
                    <a:pt x="31965" y="98201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F4059BFF-B899-E2DF-13C4-BF06C2C9D8DE}"/>
                </a:ext>
              </a:extLst>
            </p:cNvPr>
            <p:cNvSpPr/>
            <p:nvPr/>
          </p:nvSpPr>
          <p:spPr>
            <a:xfrm>
              <a:off x="8199182" y="3769560"/>
              <a:ext cx="31964" cy="993297"/>
            </a:xfrm>
            <a:custGeom>
              <a:avLst/>
              <a:gdLst>
                <a:gd name="connsiteX0" fmla="*/ 0 w 31964"/>
                <a:gd name="connsiteY0" fmla="*/ 0 h 993297"/>
                <a:gd name="connsiteX1" fmla="*/ 0 w 31964"/>
                <a:gd name="connsiteY1" fmla="*/ 993298 h 993297"/>
                <a:gd name="connsiteX2" fmla="*/ 31965 w 31964"/>
                <a:gd name="connsiteY2" fmla="*/ 993298 h 993297"/>
                <a:gd name="connsiteX3" fmla="*/ 31965 w 31964"/>
                <a:gd name="connsiteY3" fmla="*/ 0 h 993297"/>
                <a:gd name="connsiteX4" fmla="*/ 0 w 31964"/>
                <a:gd name="connsiteY4" fmla="*/ 0 h 993297"/>
                <a:gd name="connsiteX5" fmla="*/ 0 w 31964"/>
                <a:gd name="connsiteY5" fmla="*/ 0 h 99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93297">
                  <a:moveTo>
                    <a:pt x="0" y="0"/>
                  </a:moveTo>
                  <a:lnTo>
                    <a:pt x="0" y="993298"/>
                  </a:lnTo>
                  <a:lnTo>
                    <a:pt x="31965" y="99329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4B0A2168-0C56-917B-41E2-C1D48725163D}"/>
                </a:ext>
              </a:extLst>
            </p:cNvPr>
            <p:cNvSpPr/>
            <p:nvPr/>
          </p:nvSpPr>
          <p:spPr>
            <a:xfrm>
              <a:off x="8199182" y="3769560"/>
              <a:ext cx="31964" cy="993297"/>
            </a:xfrm>
            <a:custGeom>
              <a:avLst/>
              <a:gdLst>
                <a:gd name="connsiteX0" fmla="*/ 0 w 31964"/>
                <a:gd name="connsiteY0" fmla="*/ 0 h 993297"/>
                <a:gd name="connsiteX1" fmla="*/ 0 w 31964"/>
                <a:gd name="connsiteY1" fmla="*/ 993298 h 993297"/>
                <a:gd name="connsiteX2" fmla="*/ 31965 w 31964"/>
                <a:gd name="connsiteY2" fmla="*/ 993298 h 993297"/>
                <a:gd name="connsiteX3" fmla="*/ 31965 w 31964"/>
                <a:gd name="connsiteY3" fmla="*/ 0 h 993297"/>
                <a:gd name="connsiteX4" fmla="*/ 0 w 31964"/>
                <a:gd name="connsiteY4" fmla="*/ 0 h 99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93297">
                  <a:moveTo>
                    <a:pt x="0" y="0"/>
                  </a:moveTo>
                  <a:lnTo>
                    <a:pt x="0" y="993298"/>
                  </a:lnTo>
                  <a:lnTo>
                    <a:pt x="31965" y="99329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 755">
              <a:extLst>
                <a:ext uri="{FF2B5EF4-FFF2-40B4-BE49-F238E27FC236}">
                  <a16:creationId xmlns:a16="http://schemas.microsoft.com/office/drawing/2014/main" id="{AEE6BC0E-B9D0-A7FC-9A3A-DEA79C623463}"/>
                </a:ext>
              </a:extLst>
            </p:cNvPr>
            <p:cNvSpPr/>
            <p:nvPr/>
          </p:nvSpPr>
          <p:spPr>
            <a:xfrm>
              <a:off x="8231147" y="3783041"/>
              <a:ext cx="31964" cy="979816"/>
            </a:xfrm>
            <a:custGeom>
              <a:avLst/>
              <a:gdLst>
                <a:gd name="connsiteX0" fmla="*/ 0 w 31964"/>
                <a:gd name="connsiteY0" fmla="*/ 0 h 979816"/>
                <a:gd name="connsiteX1" fmla="*/ 0 w 31964"/>
                <a:gd name="connsiteY1" fmla="*/ 979817 h 979816"/>
                <a:gd name="connsiteX2" fmla="*/ 31965 w 31964"/>
                <a:gd name="connsiteY2" fmla="*/ 979817 h 979816"/>
                <a:gd name="connsiteX3" fmla="*/ 31965 w 31964"/>
                <a:gd name="connsiteY3" fmla="*/ 0 h 979816"/>
                <a:gd name="connsiteX4" fmla="*/ 0 w 31964"/>
                <a:gd name="connsiteY4" fmla="*/ 0 h 979816"/>
                <a:gd name="connsiteX5" fmla="*/ 0 w 31964"/>
                <a:gd name="connsiteY5" fmla="*/ 0 h 979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9816">
                  <a:moveTo>
                    <a:pt x="0" y="0"/>
                  </a:moveTo>
                  <a:lnTo>
                    <a:pt x="0" y="979817"/>
                  </a:lnTo>
                  <a:lnTo>
                    <a:pt x="31965" y="97981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2CA8D664-C8B0-A45E-3973-68F14EEF9C03}"/>
                </a:ext>
              </a:extLst>
            </p:cNvPr>
            <p:cNvSpPr/>
            <p:nvPr/>
          </p:nvSpPr>
          <p:spPr>
            <a:xfrm>
              <a:off x="8231147" y="3783041"/>
              <a:ext cx="31964" cy="979816"/>
            </a:xfrm>
            <a:custGeom>
              <a:avLst/>
              <a:gdLst>
                <a:gd name="connsiteX0" fmla="*/ 0 w 31964"/>
                <a:gd name="connsiteY0" fmla="*/ 0 h 979816"/>
                <a:gd name="connsiteX1" fmla="*/ 0 w 31964"/>
                <a:gd name="connsiteY1" fmla="*/ 979817 h 979816"/>
                <a:gd name="connsiteX2" fmla="*/ 31965 w 31964"/>
                <a:gd name="connsiteY2" fmla="*/ 979817 h 979816"/>
                <a:gd name="connsiteX3" fmla="*/ 31965 w 31964"/>
                <a:gd name="connsiteY3" fmla="*/ 0 h 979816"/>
                <a:gd name="connsiteX4" fmla="*/ 0 w 31964"/>
                <a:gd name="connsiteY4" fmla="*/ 0 h 979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9816">
                  <a:moveTo>
                    <a:pt x="0" y="0"/>
                  </a:moveTo>
                  <a:lnTo>
                    <a:pt x="0" y="979817"/>
                  </a:lnTo>
                  <a:lnTo>
                    <a:pt x="31965" y="97981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875CF9ED-163A-7316-014C-B2A8DB2FD512}"/>
                </a:ext>
              </a:extLst>
            </p:cNvPr>
            <p:cNvSpPr/>
            <p:nvPr/>
          </p:nvSpPr>
          <p:spPr>
            <a:xfrm>
              <a:off x="8263111" y="3777210"/>
              <a:ext cx="31964" cy="985648"/>
            </a:xfrm>
            <a:custGeom>
              <a:avLst/>
              <a:gdLst>
                <a:gd name="connsiteX0" fmla="*/ 0 w 31964"/>
                <a:gd name="connsiteY0" fmla="*/ 0 h 985648"/>
                <a:gd name="connsiteX1" fmla="*/ 0 w 31964"/>
                <a:gd name="connsiteY1" fmla="*/ 985648 h 985648"/>
                <a:gd name="connsiteX2" fmla="*/ 31965 w 31964"/>
                <a:gd name="connsiteY2" fmla="*/ 985648 h 985648"/>
                <a:gd name="connsiteX3" fmla="*/ 31965 w 31964"/>
                <a:gd name="connsiteY3" fmla="*/ 0 h 985648"/>
                <a:gd name="connsiteX4" fmla="*/ 0 w 31964"/>
                <a:gd name="connsiteY4" fmla="*/ 0 h 985648"/>
                <a:gd name="connsiteX5" fmla="*/ 0 w 31964"/>
                <a:gd name="connsiteY5" fmla="*/ 0 h 98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5648">
                  <a:moveTo>
                    <a:pt x="0" y="0"/>
                  </a:moveTo>
                  <a:lnTo>
                    <a:pt x="0" y="985648"/>
                  </a:lnTo>
                  <a:lnTo>
                    <a:pt x="31965" y="98564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 758">
              <a:extLst>
                <a:ext uri="{FF2B5EF4-FFF2-40B4-BE49-F238E27FC236}">
                  <a16:creationId xmlns:a16="http://schemas.microsoft.com/office/drawing/2014/main" id="{F21237A8-D24D-9297-4225-43604764B1BE}"/>
                </a:ext>
              </a:extLst>
            </p:cNvPr>
            <p:cNvSpPr/>
            <p:nvPr/>
          </p:nvSpPr>
          <p:spPr>
            <a:xfrm>
              <a:off x="8263111" y="3777210"/>
              <a:ext cx="31964" cy="985648"/>
            </a:xfrm>
            <a:custGeom>
              <a:avLst/>
              <a:gdLst>
                <a:gd name="connsiteX0" fmla="*/ 0 w 31964"/>
                <a:gd name="connsiteY0" fmla="*/ 0 h 985648"/>
                <a:gd name="connsiteX1" fmla="*/ 0 w 31964"/>
                <a:gd name="connsiteY1" fmla="*/ 985648 h 985648"/>
                <a:gd name="connsiteX2" fmla="*/ 31965 w 31964"/>
                <a:gd name="connsiteY2" fmla="*/ 985648 h 985648"/>
                <a:gd name="connsiteX3" fmla="*/ 31965 w 31964"/>
                <a:gd name="connsiteY3" fmla="*/ 0 h 985648"/>
                <a:gd name="connsiteX4" fmla="*/ 0 w 31964"/>
                <a:gd name="connsiteY4" fmla="*/ 0 h 98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5648">
                  <a:moveTo>
                    <a:pt x="0" y="0"/>
                  </a:moveTo>
                  <a:lnTo>
                    <a:pt x="0" y="985648"/>
                  </a:lnTo>
                  <a:lnTo>
                    <a:pt x="31965" y="98564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AF2C867A-CA58-5F2E-13B4-02366E009304}"/>
                </a:ext>
              </a:extLst>
            </p:cNvPr>
            <p:cNvSpPr/>
            <p:nvPr/>
          </p:nvSpPr>
          <p:spPr>
            <a:xfrm>
              <a:off x="8295076" y="3779141"/>
              <a:ext cx="31964" cy="983716"/>
            </a:xfrm>
            <a:custGeom>
              <a:avLst/>
              <a:gdLst>
                <a:gd name="connsiteX0" fmla="*/ 0 w 31964"/>
                <a:gd name="connsiteY0" fmla="*/ 0 h 983716"/>
                <a:gd name="connsiteX1" fmla="*/ 0 w 31964"/>
                <a:gd name="connsiteY1" fmla="*/ 983717 h 983716"/>
                <a:gd name="connsiteX2" fmla="*/ 31965 w 31964"/>
                <a:gd name="connsiteY2" fmla="*/ 983717 h 983716"/>
                <a:gd name="connsiteX3" fmla="*/ 31965 w 31964"/>
                <a:gd name="connsiteY3" fmla="*/ 0 h 983716"/>
                <a:gd name="connsiteX4" fmla="*/ 0 w 31964"/>
                <a:gd name="connsiteY4" fmla="*/ 0 h 983716"/>
                <a:gd name="connsiteX5" fmla="*/ 0 w 31964"/>
                <a:gd name="connsiteY5" fmla="*/ 0 h 98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3716">
                  <a:moveTo>
                    <a:pt x="0" y="0"/>
                  </a:moveTo>
                  <a:lnTo>
                    <a:pt x="0" y="983717"/>
                  </a:lnTo>
                  <a:lnTo>
                    <a:pt x="31965" y="98371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4862ADC8-146D-90FE-0E07-270AF8AAFA80}"/>
                </a:ext>
              </a:extLst>
            </p:cNvPr>
            <p:cNvSpPr/>
            <p:nvPr/>
          </p:nvSpPr>
          <p:spPr>
            <a:xfrm>
              <a:off x="8295076" y="3779141"/>
              <a:ext cx="31964" cy="983716"/>
            </a:xfrm>
            <a:custGeom>
              <a:avLst/>
              <a:gdLst>
                <a:gd name="connsiteX0" fmla="*/ 0 w 31964"/>
                <a:gd name="connsiteY0" fmla="*/ 0 h 983716"/>
                <a:gd name="connsiteX1" fmla="*/ 0 w 31964"/>
                <a:gd name="connsiteY1" fmla="*/ 983717 h 983716"/>
                <a:gd name="connsiteX2" fmla="*/ 31965 w 31964"/>
                <a:gd name="connsiteY2" fmla="*/ 983717 h 983716"/>
                <a:gd name="connsiteX3" fmla="*/ 31965 w 31964"/>
                <a:gd name="connsiteY3" fmla="*/ 0 h 983716"/>
                <a:gd name="connsiteX4" fmla="*/ 0 w 31964"/>
                <a:gd name="connsiteY4" fmla="*/ 0 h 98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3716">
                  <a:moveTo>
                    <a:pt x="0" y="0"/>
                  </a:moveTo>
                  <a:lnTo>
                    <a:pt x="0" y="983717"/>
                  </a:lnTo>
                  <a:lnTo>
                    <a:pt x="31965" y="98371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D436F70E-DD4D-7B6F-5DF2-1157AF401682}"/>
                </a:ext>
              </a:extLst>
            </p:cNvPr>
            <p:cNvSpPr/>
            <p:nvPr/>
          </p:nvSpPr>
          <p:spPr>
            <a:xfrm>
              <a:off x="8327041" y="3798681"/>
              <a:ext cx="31964" cy="964176"/>
            </a:xfrm>
            <a:custGeom>
              <a:avLst/>
              <a:gdLst>
                <a:gd name="connsiteX0" fmla="*/ 0 w 31964"/>
                <a:gd name="connsiteY0" fmla="*/ 0 h 964176"/>
                <a:gd name="connsiteX1" fmla="*/ 0 w 31964"/>
                <a:gd name="connsiteY1" fmla="*/ 964177 h 964176"/>
                <a:gd name="connsiteX2" fmla="*/ 31965 w 31964"/>
                <a:gd name="connsiteY2" fmla="*/ 964177 h 964176"/>
                <a:gd name="connsiteX3" fmla="*/ 31965 w 31964"/>
                <a:gd name="connsiteY3" fmla="*/ 0 h 964176"/>
                <a:gd name="connsiteX4" fmla="*/ 0 w 31964"/>
                <a:gd name="connsiteY4" fmla="*/ 0 h 964176"/>
                <a:gd name="connsiteX5" fmla="*/ 0 w 31964"/>
                <a:gd name="connsiteY5" fmla="*/ 0 h 96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64176">
                  <a:moveTo>
                    <a:pt x="0" y="0"/>
                  </a:moveTo>
                  <a:lnTo>
                    <a:pt x="0" y="964177"/>
                  </a:lnTo>
                  <a:lnTo>
                    <a:pt x="31965" y="96417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8A5762DA-105F-97E9-E004-B2BD8E97D7FA}"/>
                </a:ext>
              </a:extLst>
            </p:cNvPr>
            <p:cNvSpPr/>
            <p:nvPr/>
          </p:nvSpPr>
          <p:spPr>
            <a:xfrm>
              <a:off x="8327041" y="3798681"/>
              <a:ext cx="31964" cy="964176"/>
            </a:xfrm>
            <a:custGeom>
              <a:avLst/>
              <a:gdLst>
                <a:gd name="connsiteX0" fmla="*/ 0 w 31964"/>
                <a:gd name="connsiteY0" fmla="*/ 0 h 964176"/>
                <a:gd name="connsiteX1" fmla="*/ 0 w 31964"/>
                <a:gd name="connsiteY1" fmla="*/ 964177 h 964176"/>
                <a:gd name="connsiteX2" fmla="*/ 31965 w 31964"/>
                <a:gd name="connsiteY2" fmla="*/ 964177 h 964176"/>
                <a:gd name="connsiteX3" fmla="*/ 31965 w 31964"/>
                <a:gd name="connsiteY3" fmla="*/ 0 h 964176"/>
                <a:gd name="connsiteX4" fmla="*/ 0 w 31964"/>
                <a:gd name="connsiteY4" fmla="*/ 0 h 96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64176">
                  <a:moveTo>
                    <a:pt x="0" y="0"/>
                  </a:moveTo>
                  <a:lnTo>
                    <a:pt x="0" y="964177"/>
                  </a:lnTo>
                  <a:lnTo>
                    <a:pt x="31965" y="96417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32B17605-E5CC-CC78-A01E-D25325E7C61F}"/>
                </a:ext>
              </a:extLst>
            </p:cNvPr>
            <p:cNvSpPr/>
            <p:nvPr/>
          </p:nvSpPr>
          <p:spPr>
            <a:xfrm>
              <a:off x="8359005" y="3772741"/>
              <a:ext cx="31964" cy="990117"/>
            </a:xfrm>
            <a:custGeom>
              <a:avLst/>
              <a:gdLst>
                <a:gd name="connsiteX0" fmla="*/ 0 w 31964"/>
                <a:gd name="connsiteY0" fmla="*/ 0 h 990117"/>
                <a:gd name="connsiteX1" fmla="*/ 0 w 31964"/>
                <a:gd name="connsiteY1" fmla="*/ 990117 h 990117"/>
                <a:gd name="connsiteX2" fmla="*/ 31965 w 31964"/>
                <a:gd name="connsiteY2" fmla="*/ 990117 h 990117"/>
                <a:gd name="connsiteX3" fmla="*/ 31965 w 31964"/>
                <a:gd name="connsiteY3" fmla="*/ 0 h 990117"/>
                <a:gd name="connsiteX4" fmla="*/ 0 w 31964"/>
                <a:gd name="connsiteY4" fmla="*/ 0 h 990117"/>
                <a:gd name="connsiteX5" fmla="*/ 0 w 31964"/>
                <a:gd name="connsiteY5" fmla="*/ 0 h 99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90117">
                  <a:moveTo>
                    <a:pt x="0" y="0"/>
                  </a:moveTo>
                  <a:lnTo>
                    <a:pt x="0" y="990117"/>
                  </a:lnTo>
                  <a:lnTo>
                    <a:pt x="31965" y="99011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 764">
              <a:extLst>
                <a:ext uri="{FF2B5EF4-FFF2-40B4-BE49-F238E27FC236}">
                  <a16:creationId xmlns:a16="http://schemas.microsoft.com/office/drawing/2014/main" id="{138C6ECA-329E-E887-9FC4-B103C02792BF}"/>
                </a:ext>
              </a:extLst>
            </p:cNvPr>
            <p:cNvSpPr/>
            <p:nvPr/>
          </p:nvSpPr>
          <p:spPr>
            <a:xfrm>
              <a:off x="8359005" y="3772741"/>
              <a:ext cx="31964" cy="990117"/>
            </a:xfrm>
            <a:custGeom>
              <a:avLst/>
              <a:gdLst>
                <a:gd name="connsiteX0" fmla="*/ 0 w 31964"/>
                <a:gd name="connsiteY0" fmla="*/ 0 h 990117"/>
                <a:gd name="connsiteX1" fmla="*/ 0 w 31964"/>
                <a:gd name="connsiteY1" fmla="*/ 990117 h 990117"/>
                <a:gd name="connsiteX2" fmla="*/ 31965 w 31964"/>
                <a:gd name="connsiteY2" fmla="*/ 990117 h 990117"/>
                <a:gd name="connsiteX3" fmla="*/ 31965 w 31964"/>
                <a:gd name="connsiteY3" fmla="*/ 0 h 990117"/>
                <a:gd name="connsiteX4" fmla="*/ 0 w 31964"/>
                <a:gd name="connsiteY4" fmla="*/ 0 h 99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90117">
                  <a:moveTo>
                    <a:pt x="0" y="0"/>
                  </a:moveTo>
                  <a:lnTo>
                    <a:pt x="0" y="990117"/>
                  </a:lnTo>
                  <a:lnTo>
                    <a:pt x="31965" y="99011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5B1811BE-C3D5-08E1-8275-316F6288A5D9}"/>
                </a:ext>
              </a:extLst>
            </p:cNvPr>
            <p:cNvSpPr/>
            <p:nvPr/>
          </p:nvSpPr>
          <p:spPr>
            <a:xfrm>
              <a:off x="8390970" y="3776793"/>
              <a:ext cx="31964" cy="986064"/>
            </a:xfrm>
            <a:custGeom>
              <a:avLst/>
              <a:gdLst>
                <a:gd name="connsiteX0" fmla="*/ 0 w 31964"/>
                <a:gd name="connsiteY0" fmla="*/ 0 h 986064"/>
                <a:gd name="connsiteX1" fmla="*/ 0 w 31964"/>
                <a:gd name="connsiteY1" fmla="*/ 986065 h 986064"/>
                <a:gd name="connsiteX2" fmla="*/ 31965 w 31964"/>
                <a:gd name="connsiteY2" fmla="*/ 986065 h 986064"/>
                <a:gd name="connsiteX3" fmla="*/ 31965 w 31964"/>
                <a:gd name="connsiteY3" fmla="*/ 0 h 986064"/>
                <a:gd name="connsiteX4" fmla="*/ 0 w 31964"/>
                <a:gd name="connsiteY4" fmla="*/ 0 h 986064"/>
                <a:gd name="connsiteX5" fmla="*/ 0 w 31964"/>
                <a:gd name="connsiteY5" fmla="*/ 0 h 98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6064">
                  <a:moveTo>
                    <a:pt x="0" y="0"/>
                  </a:moveTo>
                  <a:lnTo>
                    <a:pt x="0" y="986065"/>
                  </a:lnTo>
                  <a:lnTo>
                    <a:pt x="31965" y="986065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7E79D9B9-7A52-A4C8-8BE6-F83038DA0304}"/>
                </a:ext>
              </a:extLst>
            </p:cNvPr>
            <p:cNvSpPr/>
            <p:nvPr/>
          </p:nvSpPr>
          <p:spPr>
            <a:xfrm>
              <a:off x="8390970" y="3776793"/>
              <a:ext cx="31964" cy="986064"/>
            </a:xfrm>
            <a:custGeom>
              <a:avLst/>
              <a:gdLst>
                <a:gd name="connsiteX0" fmla="*/ 0 w 31964"/>
                <a:gd name="connsiteY0" fmla="*/ 0 h 986064"/>
                <a:gd name="connsiteX1" fmla="*/ 0 w 31964"/>
                <a:gd name="connsiteY1" fmla="*/ 986065 h 986064"/>
                <a:gd name="connsiteX2" fmla="*/ 31965 w 31964"/>
                <a:gd name="connsiteY2" fmla="*/ 986065 h 986064"/>
                <a:gd name="connsiteX3" fmla="*/ 31965 w 31964"/>
                <a:gd name="connsiteY3" fmla="*/ 0 h 986064"/>
                <a:gd name="connsiteX4" fmla="*/ 0 w 31964"/>
                <a:gd name="connsiteY4" fmla="*/ 0 h 98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6064">
                  <a:moveTo>
                    <a:pt x="0" y="0"/>
                  </a:moveTo>
                  <a:lnTo>
                    <a:pt x="0" y="986065"/>
                  </a:lnTo>
                  <a:lnTo>
                    <a:pt x="31965" y="986065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D96F24C3-B534-DDF2-D5FA-3BA257AF5AB8}"/>
                </a:ext>
              </a:extLst>
            </p:cNvPr>
            <p:cNvSpPr/>
            <p:nvPr/>
          </p:nvSpPr>
          <p:spPr>
            <a:xfrm>
              <a:off x="8422935" y="3788267"/>
              <a:ext cx="31964" cy="974591"/>
            </a:xfrm>
            <a:custGeom>
              <a:avLst/>
              <a:gdLst>
                <a:gd name="connsiteX0" fmla="*/ 0 w 31964"/>
                <a:gd name="connsiteY0" fmla="*/ 0 h 974591"/>
                <a:gd name="connsiteX1" fmla="*/ 0 w 31964"/>
                <a:gd name="connsiteY1" fmla="*/ 974591 h 974591"/>
                <a:gd name="connsiteX2" fmla="*/ 31965 w 31964"/>
                <a:gd name="connsiteY2" fmla="*/ 974591 h 974591"/>
                <a:gd name="connsiteX3" fmla="*/ 31965 w 31964"/>
                <a:gd name="connsiteY3" fmla="*/ 0 h 974591"/>
                <a:gd name="connsiteX4" fmla="*/ 0 w 31964"/>
                <a:gd name="connsiteY4" fmla="*/ 0 h 974591"/>
                <a:gd name="connsiteX5" fmla="*/ 0 w 31964"/>
                <a:gd name="connsiteY5" fmla="*/ 0 h 97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4591">
                  <a:moveTo>
                    <a:pt x="0" y="0"/>
                  </a:moveTo>
                  <a:lnTo>
                    <a:pt x="0" y="974591"/>
                  </a:lnTo>
                  <a:lnTo>
                    <a:pt x="31965" y="974591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16529E78-A57A-FB86-1F95-E7B5224734AD}"/>
                </a:ext>
              </a:extLst>
            </p:cNvPr>
            <p:cNvSpPr/>
            <p:nvPr/>
          </p:nvSpPr>
          <p:spPr>
            <a:xfrm>
              <a:off x="8422935" y="3788267"/>
              <a:ext cx="31964" cy="974591"/>
            </a:xfrm>
            <a:custGeom>
              <a:avLst/>
              <a:gdLst>
                <a:gd name="connsiteX0" fmla="*/ 0 w 31964"/>
                <a:gd name="connsiteY0" fmla="*/ 0 h 974591"/>
                <a:gd name="connsiteX1" fmla="*/ 0 w 31964"/>
                <a:gd name="connsiteY1" fmla="*/ 974591 h 974591"/>
                <a:gd name="connsiteX2" fmla="*/ 31965 w 31964"/>
                <a:gd name="connsiteY2" fmla="*/ 974591 h 974591"/>
                <a:gd name="connsiteX3" fmla="*/ 31965 w 31964"/>
                <a:gd name="connsiteY3" fmla="*/ 0 h 974591"/>
                <a:gd name="connsiteX4" fmla="*/ 0 w 31964"/>
                <a:gd name="connsiteY4" fmla="*/ 0 h 97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4591">
                  <a:moveTo>
                    <a:pt x="0" y="0"/>
                  </a:moveTo>
                  <a:lnTo>
                    <a:pt x="0" y="974591"/>
                  </a:lnTo>
                  <a:lnTo>
                    <a:pt x="31965" y="974591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B1BDA4AD-4103-7E11-4831-927C66E9CC46}"/>
                </a:ext>
              </a:extLst>
            </p:cNvPr>
            <p:cNvSpPr/>
            <p:nvPr/>
          </p:nvSpPr>
          <p:spPr>
            <a:xfrm>
              <a:off x="8454899" y="3775922"/>
              <a:ext cx="31964" cy="986935"/>
            </a:xfrm>
            <a:custGeom>
              <a:avLst/>
              <a:gdLst>
                <a:gd name="connsiteX0" fmla="*/ 0 w 31964"/>
                <a:gd name="connsiteY0" fmla="*/ 0 h 986935"/>
                <a:gd name="connsiteX1" fmla="*/ 0 w 31964"/>
                <a:gd name="connsiteY1" fmla="*/ 986936 h 986935"/>
                <a:gd name="connsiteX2" fmla="*/ 31965 w 31964"/>
                <a:gd name="connsiteY2" fmla="*/ 986936 h 986935"/>
                <a:gd name="connsiteX3" fmla="*/ 31965 w 31964"/>
                <a:gd name="connsiteY3" fmla="*/ 0 h 986935"/>
                <a:gd name="connsiteX4" fmla="*/ 0 w 31964"/>
                <a:gd name="connsiteY4" fmla="*/ 0 h 986935"/>
                <a:gd name="connsiteX5" fmla="*/ 0 w 31964"/>
                <a:gd name="connsiteY5" fmla="*/ 0 h 9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6935">
                  <a:moveTo>
                    <a:pt x="0" y="0"/>
                  </a:moveTo>
                  <a:lnTo>
                    <a:pt x="0" y="986936"/>
                  </a:lnTo>
                  <a:lnTo>
                    <a:pt x="31965" y="986936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CB6B3AE1-5929-6D57-27C9-40D1442C4638}"/>
                </a:ext>
              </a:extLst>
            </p:cNvPr>
            <p:cNvSpPr/>
            <p:nvPr/>
          </p:nvSpPr>
          <p:spPr>
            <a:xfrm>
              <a:off x="8454899" y="3775922"/>
              <a:ext cx="31964" cy="986935"/>
            </a:xfrm>
            <a:custGeom>
              <a:avLst/>
              <a:gdLst>
                <a:gd name="connsiteX0" fmla="*/ 0 w 31964"/>
                <a:gd name="connsiteY0" fmla="*/ 0 h 986935"/>
                <a:gd name="connsiteX1" fmla="*/ 0 w 31964"/>
                <a:gd name="connsiteY1" fmla="*/ 986936 h 986935"/>
                <a:gd name="connsiteX2" fmla="*/ 31965 w 31964"/>
                <a:gd name="connsiteY2" fmla="*/ 986936 h 986935"/>
                <a:gd name="connsiteX3" fmla="*/ 31965 w 31964"/>
                <a:gd name="connsiteY3" fmla="*/ 0 h 986935"/>
                <a:gd name="connsiteX4" fmla="*/ 0 w 31964"/>
                <a:gd name="connsiteY4" fmla="*/ 0 h 9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6935">
                  <a:moveTo>
                    <a:pt x="0" y="0"/>
                  </a:moveTo>
                  <a:lnTo>
                    <a:pt x="0" y="986936"/>
                  </a:lnTo>
                  <a:lnTo>
                    <a:pt x="31965" y="986936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 771">
              <a:extLst>
                <a:ext uri="{FF2B5EF4-FFF2-40B4-BE49-F238E27FC236}">
                  <a16:creationId xmlns:a16="http://schemas.microsoft.com/office/drawing/2014/main" id="{EFC8D553-6C8E-3335-6407-68392BA0DC8D}"/>
                </a:ext>
              </a:extLst>
            </p:cNvPr>
            <p:cNvSpPr/>
            <p:nvPr/>
          </p:nvSpPr>
          <p:spPr>
            <a:xfrm>
              <a:off x="8486864" y="3772855"/>
              <a:ext cx="31964" cy="990003"/>
            </a:xfrm>
            <a:custGeom>
              <a:avLst/>
              <a:gdLst>
                <a:gd name="connsiteX0" fmla="*/ 0 w 31964"/>
                <a:gd name="connsiteY0" fmla="*/ 0 h 990003"/>
                <a:gd name="connsiteX1" fmla="*/ 0 w 31964"/>
                <a:gd name="connsiteY1" fmla="*/ 990003 h 990003"/>
                <a:gd name="connsiteX2" fmla="*/ 31965 w 31964"/>
                <a:gd name="connsiteY2" fmla="*/ 990003 h 990003"/>
                <a:gd name="connsiteX3" fmla="*/ 31965 w 31964"/>
                <a:gd name="connsiteY3" fmla="*/ 0 h 990003"/>
                <a:gd name="connsiteX4" fmla="*/ 0 w 31964"/>
                <a:gd name="connsiteY4" fmla="*/ 0 h 990003"/>
                <a:gd name="connsiteX5" fmla="*/ 0 w 31964"/>
                <a:gd name="connsiteY5" fmla="*/ 0 h 99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90003">
                  <a:moveTo>
                    <a:pt x="0" y="0"/>
                  </a:moveTo>
                  <a:lnTo>
                    <a:pt x="0" y="990003"/>
                  </a:lnTo>
                  <a:lnTo>
                    <a:pt x="31965" y="99000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E99BA4FB-0781-5600-EDB5-9875F08DD69B}"/>
                </a:ext>
              </a:extLst>
            </p:cNvPr>
            <p:cNvSpPr/>
            <p:nvPr/>
          </p:nvSpPr>
          <p:spPr>
            <a:xfrm>
              <a:off x="8486864" y="3772855"/>
              <a:ext cx="31964" cy="990003"/>
            </a:xfrm>
            <a:custGeom>
              <a:avLst/>
              <a:gdLst>
                <a:gd name="connsiteX0" fmla="*/ 0 w 31964"/>
                <a:gd name="connsiteY0" fmla="*/ 0 h 990003"/>
                <a:gd name="connsiteX1" fmla="*/ 0 w 31964"/>
                <a:gd name="connsiteY1" fmla="*/ 990003 h 990003"/>
                <a:gd name="connsiteX2" fmla="*/ 31965 w 31964"/>
                <a:gd name="connsiteY2" fmla="*/ 990003 h 990003"/>
                <a:gd name="connsiteX3" fmla="*/ 31965 w 31964"/>
                <a:gd name="connsiteY3" fmla="*/ 0 h 990003"/>
                <a:gd name="connsiteX4" fmla="*/ 0 w 31964"/>
                <a:gd name="connsiteY4" fmla="*/ 0 h 99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90003">
                  <a:moveTo>
                    <a:pt x="0" y="0"/>
                  </a:moveTo>
                  <a:lnTo>
                    <a:pt x="0" y="990003"/>
                  </a:lnTo>
                  <a:lnTo>
                    <a:pt x="31965" y="99000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63A3F1B6-E11C-8595-CF13-A9EEAB9D6236}"/>
                </a:ext>
              </a:extLst>
            </p:cNvPr>
            <p:cNvSpPr/>
            <p:nvPr/>
          </p:nvSpPr>
          <p:spPr>
            <a:xfrm>
              <a:off x="8518829" y="3777513"/>
              <a:ext cx="31964" cy="985345"/>
            </a:xfrm>
            <a:custGeom>
              <a:avLst/>
              <a:gdLst>
                <a:gd name="connsiteX0" fmla="*/ 0 w 31964"/>
                <a:gd name="connsiteY0" fmla="*/ 0 h 985345"/>
                <a:gd name="connsiteX1" fmla="*/ 0 w 31964"/>
                <a:gd name="connsiteY1" fmla="*/ 985345 h 985345"/>
                <a:gd name="connsiteX2" fmla="*/ 31965 w 31964"/>
                <a:gd name="connsiteY2" fmla="*/ 985345 h 985345"/>
                <a:gd name="connsiteX3" fmla="*/ 31965 w 31964"/>
                <a:gd name="connsiteY3" fmla="*/ 0 h 985345"/>
                <a:gd name="connsiteX4" fmla="*/ 0 w 31964"/>
                <a:gd name="connsiteY4" fmla="*/ 0 h 985345"/>
                <a:gd name="connsiteX5" fmla="*/ 0 w 31964"/>
                <a:gd name="connsiteY5" fmla="*/ 0 h 98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5345">
                  <a:moveTo>
                    <a:pt x="0" y="0"/>
                  </a:moveTo>
                  <a:lnTo>
                    <a:pt x="0" y="985345"/>
                  </a:lnTo>
                  <a:lnTo>
                    <a:pt x="31965" y="985345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7BE7FD3C-6BF6-28D1-5EA2-E9C21E72024C}"/>
                </a:ext>
              </a:extLst>
            </p:cNvPr>
            <p:cNvSpPr/>
            <p:nvPr/>
          </p:nvSpPr>
          <p:spPr>
            <a:xfrm>
              <a:off x="8518829" y="3777513"/>
              <a:ext cx="31964" cy="985345"/>
            </a:xfrm>
            <a:custGeom>
              <a:avLst/>
              <a:gdLst>
                <a:gd name="connsiteX0" fmla="*/ 0 w 31964"/>
                <a:gd name="connsiteY0" fmla="*/ 0 h 985345"/>
                <a:gd name="connsiteX1" fmla="*/ 0 w 31964"/>
                <a:gd name="connsiteY1" fmla="*/ 985345 h 985345"/>
                <a:gd name="connsiteX2" fmla="*/ 31965 w 31964"/>
                <a:gd name="connsiteY2" fmla="*/ 985345 h 985345"/>
                <a:gd name="connsiteX3" fmla="*/ 31965 w 31964"/>
                <a:gd name="connsiteY3" fmla="*/ 0 h 985345"/>
                <a:gd name="connsiteX4" fmla="*/ 0 w 31964"/>
                <a:gd name="connsiteY4" fmla="*/ 0 h 98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5345">
                  <a:moveTo>
                    <a:pt x="0" y="0"/>
                  </a:moveTo>
                  <a:lnTo>
                    <a:pt x="0" y="985345"/>
                  </a:lnTo>
                  <a:lnTo>
                    <a:pt x="31965" y="985345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A88E2F24-2994-EA5B-5E9C-976B512780CF}"/>
                </a:ext>
              </a:extLst>
            </p:cNvPr>
            <p:cNvSpPr/>
            <p:nvPr/>
          </p:nvSpPr>
          <p:spPr>
            <a:xfrm>
              <a:off x="8550793" y="3760888"/>
              <a:ext cx="31964" cy="1001969"/>
            </a:xfrm>
            <a:custGeom>
              <a:avLst/>
              <a:gdLst>
                <a:gd name="connsiteX0" fmla="*/ 0 w 31964"/>
                <a:gd name="connsiteY0" fmla="*/ 0 h 1001969"/>
                <a:gd name="connsiteX1" fmla="*/ 0 w 31964"/>
                <a:gd name="connsiteY1" fmla="*/ 1001970 h 1001969"/>
                <a:gd name="connsiteX2" fmla="*/ 31965 w 31964"/>
                <a:gd name="connsiteY2" fmla="*/ 1001970 h 1001969"/>
                <a:gd name="connsiteX3" fmla="*/ 31965 w 31964"/>
                <a:gd name="connsiteY3" fmla="*/ 0 h 1001969"/>
                <a:gd name="connsiteX4" fmla="*/ 0 w 31964"/>
                <a:gd name="connsiteY4" fmla="*/ 0 h 1001969"/>
                <a:gd name="connsiteX5" fmla="*/ 0 w 31964"/>
                <a:gd name="connsiteY5" fmla="*/ 0 h 100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1001969">
                  <a:moveTo>
                    <a:pt x="0" y="0"/>
                  </a:moveTo>
                  <a:lnTo>
                    <a:pt x="0" y="1001970"/>
                  </a:lnTo>
                  <a:lnTo>
                    <a:pt x="31965" y="1001970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50E0D43A-2C89-2B7D-CB1D-88232E79A433}"/>
                </a:ext>
              </a:extLst>
            </p:cNvPr>
            <p:cNvSpPr/>
            <p:nvPr/>
          </p:nvSpPr>
          <p:spPr>
            <a:xfrm>
              <a:off x="8550793" y="3760888"/>
              <a:ext cx="31964" cy="1001969"/>
            </a:xfrm>
            <a:custGeom>
              <a:avLst/>
              <a:gdLst>
                <a:gd name="connsiteX0" fmla="*/ 0 w 31964"/>
                <a:gd name="connsiteY0" fmla="*/ 0 h 1001969"/>
                <a:gd name="connsiteX1" fmla="*/ 0 w 31964"/>
                <a:gd name="connsiteY1" fmla="*/ 1001970 h 1001969"/>
                <a:gd name="connsiteX2" fmla="*/ 31965 w 31964"/>
                <a:gd name="connsiteY2" fmla="*/ 1001970 h 1001969"/>
                <a:gd name="connsiteX3" fmla="*/ 31965 w 31964"/>
                <a:gd name="connsiteY3" fmla="*/ 0 h 1001969"/>
                <a:gd name="connsiteX4" fmla="*/ 0 w 31964"/>
                <a:gd name="connsiteY4" fmla="*/ 0 h 100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1001969">
                  <a:moveTo>
                    <a:pt x="0" y="0"/>
                  </a:moveTo>
                  <a:lnTo>
                    <a:pt x="0" y="1001970"/>
                  </a:lnTo>
                  <a:lnTo>
                    <a:pt x="31965" y="1001970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D828650E-BC42-8158-6F27-937184647055}"/>
                </a:ext>
              </a:extLst>
            </p:cNvPr>
            <p:cNvSpPr/>
            <p:nvPr/>
          </p:nvSpPr>
          <p:spPr>
            <a:xfrm>
              <a:off x="8582758" y="3782171"/>
              <a:ext cx="31964" cy="980687"/>
            </a:xfrm>
            <a:custGeom>
              <a:avLst/>
              <a:gdLst>
                <a:gd name="connsiteX0" fmla="*/ 0 w 31964"/>
                <a:gd name="connsiteY0" fmla="*/ 0 h 980687"/>
                <a:gd name="connsiteX1" fmla="*/ 0 w 31964"/>
                <a:gd name="connsiteY1" fmla="*/ 980687 h 980687"/>
                <a:gd name="connsiteX2" fmla="*/ 31965 w 31964"/>
                <a:gd name="connsiteY2" fmla="*/ 980687 h 980687"/>
                <a:gd name="connsiteX3" fmla="*/ 31965 w 31964"/>
                <a:gd name="connsiteY3" fmla="*/ 0 h 980687"/>
                <a:gd name="connsiteX4" fmla="*/ 0 w 31964"/>
                <a:gd name="connsiteY4" fmla="*/ 0 h 980687"/>
                <a:gd name="connsiteX5" fmla="*/ 0 w 31964"/>
                <a:gd name="connsiteY5" fmla="*/ 0 h 98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0687">
                  <a:moveTo>
                    <a:pt x="0" y="0"/>
                  </a:moveTo>
                  <a:lnTo>
                    <a:pt x="0" y="980687"/>
                  </a:lnTo>
                  <a:lnTo>
                    <a:pt x="31965" y="98068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E361853E-D182-83CE-3D71-3EDA7EE8BE56}"/>
                </a:ext>
              </a:extLst>
            </p:cNvPr>
            <p:cNvSpPr/>
            <p:nvPr/>
          </p:nvSpPr>
          <p:spPr>
            <a:xfrm>
              <a:off x="8582758" y="3782171"/>
              <a:ext cx="31964" cy="980687"/>
            </a:xfrm>
            <a:custGeom>
              <a:avLst/>
              <a:gdLst>
                <a:gd name="connsiteX0" fmla="*/ 0 w 31964"/>
                <a:gd name="connsiteY0" fmla="*/ 0 h 980687"/>
                <a:gd name="connsiteX1" fmla="*/ 0 w 31964"/>
                <a:gd name="connsiteY1" fmla="*/ 980687 h 980687"/>
                <a:gd name="connsiteX2" fmla="*/ 31965 w 31964"/>
                <a:gd name="connsiteY2" fmla="*/ 980687 h 980687"/>
                <a:gd name="connsiteX3" fmla="*/ 31965 w 31964"/>
                <a:gd name="connsiteY3" fmla="*/ 0 h 980687"/>
                <a:gd name="connsiteX4" fmla="*/ 0 w 31964"/>
                <a:gd name="connsiteY4" fmla="*/ 0 h 98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0687">
                  <a:moveTo>
                    <a:pt x="0" y="0"/>
                  </a:moveTo>
                  <a:lnTo>
                    <a:pt x="0" y="980687"/>
                  </a:lnTo>
                  <a:lnTo>
                    <a:pt x="31965" y="98068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EDE032D0-F50C-E7DB-B5D1-FB96F8E30A7B}"/>
                </a:ext>
              </a:extLst>
            </p:cNvPr>
            <p:cNvSpPr/>
            <p:nvPr/>
          </p:nvSpPr>
          <p:spPr>
            <a:xfrm>
              <a:off x="8614723" y="3775240"/>
              <a:ext cx="31964" cy="987617"/>
            </a:xfrm>
            <a:custGeom>
              <a:avLst/>
              <a:gdLst>
                <a:gd name="connsiteX0" fmla="*/ 0 w 31964"/>
                <a:gd name="connsiteY0" fmla="*/ 0 h 987617"/>
                <a:gd name="connsiteX1" fmla="*/ 0 w 31964"/>
                <a:gd name="connsiteY1" fmla="*/ 987618 h 987617"/>
                <a:gd name="connsiteX2" fmla="*/ 31965 w 31964"/>
                <a:gd name="connsiteY2" fmla="*/ 987618 h 987617"/>
                <a:gd name="connsiteX3" fmla="*/ 31965 w 31964"/>
                <a:gd name="connsiteY3" fmla="*/ 0 h 987617"/>
                <a:gd name="connsiteX4" fmla="*/ 0 w 31964"/>
                <a:gd name="connsiteY4" fmla="*/ 0 h 987617"/>
                <a:gd name="connsiteX5" fmla="*/ 0 w 31964"/>
                <a:gd name="connsiteY5" fmla="*/ 0 h 98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7617">
                  <a:moveTo>
                    <a:pt x="0" y="0"/>
                  </a:moveTo>
                  <a:lnTo>
                    <a:pt x="0" y="987618"/>
                  </a:lnTo>
                  <a:lnTo>
                    <a:pt x="31965" y="98761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72C457D6-99A1-1BD6-C452-8CD901547F52}"/>
                </a:ext>
              </a:extLst>
            </p:cNvPr>
            <p:cNvSpPr/>
            <p:nvPr/>
          </p:nvSpPr>
          <p:spPr>
            <a:xfrm>
              <a:off x="8614723" y="3775240"/>
              <a:ext cx="31964" cy="987617"/>
            </a:xfrm>
            <a:custGeom>
              <a:avLst/>
              <a:gdLst>
                <a:gd name="connsiteX0" fmla="*/ 0 w 31964"/>
                <a:gd name="connsiteY0" fmla="*/ 0 h 987617"/>
                <a:gd name="connsiteX1" fmla="*/ 0 w 31964"/>
                <a:gd name="connsiteY1" fmla="*/ 987618 h 987617"/>
                <a:gd name="connsiteX2" fmla="*/ 31965 w 31964"/>
                <a:gd name="connsiteY2" fmla="*/ 987618 h 987617"/>
                <a:gd name="connsiteX3" fmla="*/ 31965 w 31964"/>
                <a:gd name="connsiteY3" fmla="*/ 0 h 987617"/>
                <a:gd name="connsiteX4" fmla="*/ 0 w 31964"/>
                <a:gd name="connsiteY4" fmla="*/ 0 h 98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7617">
                  <a:moveTo>
                    <a:pt x="0" y="0"/>
                  </a:moveTo>
                  <a:lnTo>
                    <a:pt x="0" y="987618"/>
                  </a:lnTo>
                  <a:lnTo>
                    <a:pt x="31965" y="98761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2" name="Freeform 781">
              <a:extLst>
                <a:ext uri="{FF2B5EF4-FFF2-40B4-BE49-F238E27FC236}">
                  <a16:creationId xmlns:a16="http://schemas.microsoft.com/office/drawing/2014/main" id="{48663364-7497-421C-FEBF-FD05A84FA70B}"/>
                </a:ext>
              </a:extLst>
            </p:cNvPr>
            <p:cNvSpPr/>
            <p:nvPr/>
          </p:nvSpPr>
          <p:spPr>
            <a:xfrm>
              <a:off x="8646687" y="3777437"/>
              <a:ext cx="31964" cy="985421"/>
            </a:xfrm>
            <a:custGeom>
              <a:avLst/>
              <a:gdLst>
                <a:gd name="connsiteX0" fmla="*/ 0 w 31964"/>
                <a:gd name="connsiteY0" fmla="*/ 0 h 985421"/>
                <a:gd name="connsiteX1" fmla="*/ 0 w 31964"/>
                <a:gd name="connsiteY1" fmla="*/ 985421 h 985421"/>
                <a:gd name="connsiteX2" fmla="*/ 31965 w 31964"/>
                <a:gd name="connsiteY2" fmla="*/ 985421 h 985421"/>
                <a:gd name="connsiteX3" fmla="*/ 31965 w 31964"/>
                <a:gd name="connsiteY3" fmla="*/ 0 h 985421"/>
                <a:gd name="connsiteX4" fmla="*/ 0 w 31964"/>
                <a:gd name="connsiteY4" fmla="*/ 0 h 985421"/>
                <a:gd name="connsiteX5" fmla="*/ 0 w 31964"/>
                <a:gd name="connsiteY5" fmla="*/ 0 h 98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5421">
                  <a:moveTo>
                    <a:pt x="0" y="0"/>
                  </a:moveTo>
                  <a:lnTo>
                    <a:pt x="0" y="985421"/>
                  </a:lnTo>
                  <a:lnTo>
                    <a:pt x="31965" y="985421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191107FF-6ECA-CF2A-3BA7-9C5000BFBEE0}"/>
                </a:ext>
              </a:extLst>
            </p:cNvPr>
            <p:cNvSpPr/>
            <p:nvPr/>
          </p:nvSpPr>
          <p:spPr>
            <a:xfrm>
              <a:off x="8646687" y="3777437"/>
              <a:ext cx="31964" cy="985421"/>
            </a:xfrm>
            <a:custGeom>
              <a:avLst/>
              <a:gdLst>
                <a:gd name="connsiteX0" fmla="*/ 0 w 31964"/>
                <a:gd name="connsiteY0" fmla="*/ 0 h 985421"/>
                <a:gd name="connsiteX1" fmla="*/ 0 w 31964"/>
                <a:gd name="connsiteY1" fmla="*/ 985421 h 985421"/>
                <a:gd name="connsiteX2" fmla="*/ 31965 w 31964"/>
                <a:gd name="connsiteY2" fmla="*/ 985421 h 985421"/>
                <a:gd name="connsiteX3" fmla="*/ 31965 w 31964"/>
                <a:gd name="connsiteY3" fmla="*/ 0 h 985421"/>
                <a:gd name="connsiteX4" fmla="*/ 0 w 31964"/>
                <a:gd name="connsiteY4" fmla="*/ 0 h 98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5421">
                  <a:moveTo>
                    <a:pt x="0" y="0"/>
                  </a:moveTo>
                  <a:lnTo>
                    <a:pt x="0" y="985421"/>
                  </a:lnTo>
                  <a:lnTo>
                    <a:pt x="31965" y="985421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4" name="Freeform 783">
              <a:extLst>
                <a:ext uri="{FF2B5EF4-FFF2-40B4-BE49-F238E27FC236}">
                  <a16:creationId xmlns:a16="http://schemas.microsoft.com/office/drawing/2014/main" id="{FAD32E03-B9DB-D1B8-E89A-42BE719E3727}"/>
                </a:ext>
              </a:extLst>
            </p:cNvPr>
            <p:cNvSpPr/>
            <p:nvPr/>
          </p:nvSpPr>
          <p:spPr>
            <a:xfrm>
              <a:off x="8678652" y="3783988"/>
              <a:ext cx="31964" cy="978870"/>
            </a:xfrm>
            <a:custGeom>
              <a:avLst/>
              <a:gdLst>
                <a:gd name="connsiteX0" fmla="*/ 0 w 31964"/>
                <a:gd name="connsiteY0" fmla="*/ 0 h 978870"/>
                <a:gd name="connsiteX1" fmla="*/ 0 w 31964"/>
                <a:gd name="connsiteY1" fmla="*/ 978870 h 978870"/>
                <a:gd name="connsiteX2" fmla="*/ 31965 w 31964"/>
                <a:gd name="connsiteY2" fmla="*/ 978870 h 978870"/>
                <a:gd name="connsiteX3" fmla="*/ 31965 w 31964"/>
                <a:gd name="connsiteY3" fmla="*/ 0 h 978870"/>
                <a:gd name="connsiteX4" fmla="*/ 0 w 31964"/>
                <a:gd name="connsiteY4" fmla="*/ 0 h 978870"/>
                <a:gd name="connsiteX5" fmla="*/ 0 w 31964"/>
                <a:gd name="connsiteY5" fmla="*/ 0 h 978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8870">
                  <a:moveTo>
                    <a:pt x="0" y="0"/>
                  </a:moveTo>
                  <a:lnTo>
                    <a:pt x="0" y="978870"/>
                  </a:lnTo>
                  <a:lnTo>
                    <a:pt x="31965" y="978870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724990F4-0AE1-A3E1-95EE-EA35650E5CDD}"/>
                </a:ext>
              </a:extLst>
            </p:cNvPr>
            <p:cNvSpPr/>
            <p:nvPr/>
          </p:nvSpPr>
          <p:spPr>
            <a:xfrm>
              <a:off x="8678652" y="3783988"/>
              <a:ext cx="31964" cy="978870"/>
            </a:xfrm>
            <a:custGeom>
              <a:avLst/>
              <a:gdLst>
                <a:gd name="connsiteX0" fmla="*/ 0 w 31964"/>
                <a:gd name="connsiteY0" fmla="*/ 0 h 978870"/>
                <a:gd name="connsiteX1" fmla="*/ 0 w 31964"/>
                <a:gd name="connsiteY1" fmla="*/ 978870 h 978870"/>
                <a:gd name="connsiteX2" fmla="*/ 31965 w 31964"/>
                <a:gd name="connsiteY2" fmla="*/ 978870 h 978870"/>
                <a:gd name="connsiteX3" fmla="*/ 31965 w 31964"/>
                <a:gd name="connsiteY3" fmla="*/ 0 h 978870"/>
                <a:gd name="connsiteX4" fmla="*/ 0 w 31964"/>
                <a:gd name="connsiteY4" fmla="*/ 0 h 978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8870">
                  <a:moveTo>
                    <a:pt x="0" y="0"/>
                  </a:moveTo>
                  <a:lnTo>
                    <a:pt x="0" y="978870"/>
                  </a:lnTo>
                  <a:lnTo>
                    <a:pt x="31965" y="978870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4724C2AA-CE27-C0BF-C2F1-25503BB3677E}"/>
                </a:ext>
              </a:extLst>
            </p:cNvPr>
            <p:cNvSpPr/>
            <p:nvPr/>
          </p:nvSpPr>
          <p:spPr>
            <a:xfrm>
              <a:off x="8710617" y="3779822"/>
              <a:ext cx="31964" cy="983035"/>
            </a:xfrm>
            <a:custGeom>
              <a:avLst/>
              <a:gdLst>
                <a:gd name="connsiteX0" fmla="*/ 0 w 31964"/>
                <a:gd name="connsiteY0" fmla="*/ 0 h 983035"/>
                <a:gd name="connsiteX1" fmla="*/ 0 w 31964"/>
                <a:gd name="connsiteY1" fmla="*/ 983036 h 983035"/>
                <a:gd name="connsiteX2" fmla="*/ 31965 w 31964"/>
                <a:gd name="connsiteY2" fmla="*/ 983036 h 983035"/>
                <a:gd name="connsiteX3" fmla="*/ 31965 w 31964"/>
                <a:gd name="connsiteY3" fmla="*/ 0 h 983035"/>
                <a:gd name="connsiteX4" fmla="*/ 0 w 31964"/>
                <a:gd name="connsiteY4" fmla="*/ 0 h 983035"/>
                <a:gd name="connsiteX5" fmla="*/ 0 w 31964"/>
                <a:gd name="connsiteY5" fmla="*/ 0 h 98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3035">
                  <a:moveTo>
                    <a:pt x="0" y="0"/>
                  </a:moveTo>
                  <a:lnTo>
                    <a:pt x="0" y="983036"/>
                  </a:lnTo>
                  <a:lnTo>
                    <a:pt x="31965" y="983036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673F6B75-0701-A03B-35A9-B8DFF1AD5038}"/>
                </a:ext>
              </a:extLst>
            </p:cNvPr>
            <p:cNvSpPr/>
            <p:nvPr/>
          </p:nvSpPr>
          <p:spPr>
            <a:xfrm>
              <a:off x="8710617" y="3779822"/>
              <a:ext cx="31964" cy="983035"/>
            </a:xfrm>
            <a:custGeom>
              <a:avLst/>
              <a:gdLst>
                <a:gd name="connsiteX0" fmla="*/ 0 w 31964"/>
                <a:gd name="connsiteY0" fmla="*/ 0 h 983035"/>
                <a:gd name="connsiteX1" fmla="*/ 0 w 31964"/>
                <a:gd name="connsiteY1" fmla="*/ 983036 h 983035"/>
                <a:gd name="connsiteX2" fmla="*/ 31965 w 31964"/>
                <a:gd name="connsiteY2" fmla="*/ 983036 h 983035"/>
                <a:gd name="connsiteX3" fmla="*/ 31965 w 31964"/>
                <a:gd name="connsiteY3" fmla="*/ 0 h 983035"/>
                <a:gd name="connsiteX4" fmla="*/ 0 w 31964"/>
                <a:gd name="connsiteY4" fmla="*/ 0 h 98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3035">
                  <a:moveTo>
                    <a:pt x="0" y="0"/>
                  </a:moveTo>
                  <a:lnTo>
                    <a:pt x="0" y="983036"/>
                  </a:lnTo>
                  <a:lnTo>
                    <a:pt x="31965" y="983036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23065339-2123-D95C-1F64-9B2F8D1752F1}"/>
                </a:ext>
              </a:extLst>
            </p:cNvPr>
            <p:cNvSpPr/>
            <p:nvPr/>
          </p:nvSpPr>
          <p:spPr>
            <a:xfrm>
              <a:off x="8742581" y="3767023"/>
              <a:ext cx="31964" cy="995835"/>
            </a:xfrm>
            <a:custGeom>
              <a:avLst/>
              <a:gdLst>
                <a:gd name="connsiteX0" fmla="*/ 0 w 31964"/>
                <a:gd name="connsiteY0" fmla="*/ 0 h 995835"/>
                <a:gd name="connsiteX1" fmla="*/ 0 w 31964"/>
                <a:gd name="connsiteY1" fmla="*/ 995835 h 995835"/>
                <a:gd name="connsiteX2" fmla="*/ 31965 w 31964"/>
                <a:gd name="connsiteY2" fmla="*/ 995835 h 995835"/>
                <a:gd name="connsiteX3" fmla="*/ 31965 w 31964"/>
                <a:gd name="connsiteY3" fmla="*/ 0 h 995835"/>
                <a:gd name="connsiteX4" fmla="*/ 0 w 31964"/>
                <a:gd name="connsiteY4" fmla="*/ 0 h 995835"/>
                <a:gd name="connsiteX5" fmla="*/ 0 w 31964"/>
                <a:gd name="connsiteY5" fmla="*/ 0 h 99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95835">
                  <a:moveTo>
                    <a:pt x="0" y="0"/>
                  </a:moveTo>
                  <a:lnTo>
                    <a:pt x="0" y="995835"/>
                  </a:lnTo>
                  <a:lnTo>
                    <a:pt x="31965" y="995835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C2511242-0F59-FBD3-B476-1AFC85BC34FD}"/>
                </a:ext>
              </a:extLst>
            </p:cNvPr>
            <p:cNvSpPr/>
            <p:nvPr/>
          </p:nvSpPr>
          <p:spPr>
            <a:xfrm>
              <a:off x="8742581" y="3767023"/>
              <a:ext cx="31964" cy="995835"/>
            </a:xfrm>
            <a:custGeom>
              <a:avLst/>
              <a:gdLst>
                <a:gd name="connsiteX0" fmla="*/ 0 w 31964"/>
                <a:gd name="connsiteY0" fmla="*/ 0 h 995835"/>
                <a:gd name="connsiteX1" fmla="*/ 0 w 31964"/>
                <a:gd name="connsiteY1" fmla="*/ 995835 h 995835"/>
                <a:gd name="connsiteX2" fmla="*/ 31965 w 31964"/>
                <a:gd name="connsiteY2" fmla="*/ 995835 h 995835"/>
                <a:gd name="connsiteX3" fmla="*/ 31965 w 31964"/>
                <a:gd name="connsiteY3" fmla="*/ 0 h 995835"/>
                <a:gd name="connsiteX4" fmla="*/ 0 w 31964"/>
                <a:gd name="connsiteY4" fmla="*/ 0 h 99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95835">
                  <a:moveTo>
                    <a:pt x="0" y="0"/>
                  </a:moveTo>
                  <a:lnTo>
                    <a:pt x="0" y="995835"/>
                  </a:lnTo>
                  <a:lnTo>
                    <a:pt x="31965" y="995835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324F5CC6-DE44-70C1-3829-FB4924D0856A}"/>
                </a:ext>
              </a:extLst>
            </p:cNvPr>
            <p:cNvSpPr/>
            <p:nvPr/>
          </p:nvSpPr>
          <p:spPr>
            <a:xfrm>
              <a:off x="8774546" y="3788911"/>
              <a:ext cx="31964" cy="973946"/>
            </a:xfrm>
            <a:custGeom>
              <a:avLst/>
              <a:gdLst>
                <a:gd name="connsiteX0" fmla="*/ 0 w 31964"/>
                <a:gd name="connsiteY0" fmla="*/ 0 h 973946"/>
                <a:gd name="connsiteX1" fmla="*/ 0 w 31964"/>
                <a:gd name="connsiteY1" fmla="*/ 973947 h 973946"/>
                <a:gd name="connsiteX2" fmla="*/ 31965 w 31964"/>
                <a:gd name="connsiteY2" fmla="*/ 973947 h 973946"/>
                <a:gd name="connsiteX3" fmla="*/ 31965 w 31964"/>
                <a:gd name="connsiteY3" fmla="*/ 0 h 973946"/>
                <a:gd name="connsiteX4" fmla="*/ 0 w 31964"/>
                <a:gd name="connsiteY4" fmla="*/ 0 h 973946"/>
                <a:gd name="connsiteX5" fmla="*/ 0 w 31964"/>
                <a:gd name="connsiteY5" fmla="*/ 0 h 97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3946">
                  <a:moveTo>
                    <a:pt x="0" y="0"/>
                  </a:moveTo>
                  <a:lnTo>
                    <a:pt x="0" y="973947"/>
                  </a:lnTo>
                  <a:lnTo>
                    <a:pt x="31965" y="97394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C1F1D3F4-C420-D593-55DF-306DC847EC4F}"/>
                </a:ext>
              </a:extLst>
            </p:cNvPr>
            <p:cNvSpPr/>
            <p:nvPr/>
          </p:nvSpPr>
          <p:spPr>
            <a:xfrm>
              <a:off x="8774546" y="3788911"/>
              <a:ext cx="31964" cy="973946"/>
            </a:xfrm>
            <a:custGeom>
              <a:avLst/>
              <a:gdLst>
                <a:gd name="connsiteX0" fmla="*/ 0 w 31964"/>
                <a:gd name="connsiteY0" fmla="*/ 0 h 973946"/>
                <a:gd name="connsiteX1" fmla="*/ 0 w 31964"/>
                <a:gd name="connsiteY1" fmla="*/ 973947 h 973946"/>
                <a:gd name="connsiteX2" fmla="*/ 31965 w 31964"/>
                <a:gd name="connsiteY2" fmla="*/ 973947 h 973946"/>
                <a:gd name="connsiteX3" fmla="*/ 31965 w 31964"/>
                <a:gd name="connsiteY3" fmla="*/ 0 h 973946"/>
                <a:gd name="connsiteX4" fmla="*/ 0 w 31964"/>
                <a:gd name="connsiteY4" fmla="*/ 0 h 97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3946">
                  <a:moveTo>
                    <a:pt x="0" y="0"/>
                  </a:moveTo>
                  <a:lnTo>
                    <a:pt x="0" y="973947"/>
                  </a:lnTo>
                  <a:lnTo>
                    <a:pt x="31965" y="97394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8D349CCD-9D25-7D27-D17E-D6995DD8EE42}"/>
                </a:ext>
              </a:extLst>
            </p:cNvPr>
            <p:cNvSpPr/>
            <p:nvPr/>
          </p:nvSpPr>
          <p:spPr>
            <a:xfrm>
              <a:off x="8806511" y="3787510"/>
              <a:ext cx="31964" cy="975348"/>
            </a:xfrm>
            <a:custGeom>
              <a:avLst/>
              <a:gdLst>
                <a:gd name="connsiteX0" fmla="*/ 0 w 31964"/>
                <a:gd name="connsiteY0" fmla="*/ 0 h 975348"/>
                <a:gd name="connsiteX1" fmla="*/ 0 w 31964"/>
                <a:gd name="connsiteY1" fmla="*/ 975348 h 975348"/>
                <a:gd name="connsiteX2" fmla="*/ 31965 w 31964"/>
                <a:gd name="connsiteY2" fmla="*/ 975348 h 975348"/>
                <a:gd name="connsiteX3" fmla="*/ 31965 w 31964"/>
                <a:gd name="connsiteY3" fmla="*/ 0 h 975348"/>
                <a:gd name="connsiteX4" fmla="*/ 0 w 31964"/>
                <a:gd name="connsiteY4" fmla="*/ 0 h 975348"/>
                <a:gd name="connsiteX5" fmla="*/ 0 w 31964"/>
                <a:gd name="connsiteY5" fmla="*/ 0 h 97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5348">
                  <a:moveTo>
                    <a:pt x="0" y="0"/>
                  </a:moveTo>
                  <a:lnTo>
                    <a:pt x="0" y="975348"/>
                  </a:lnTo>
                  <a:lnTo>
                    <a:pt x="31965" y="97534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ABB6D3FA-6BF0-6BD3-1644-710128DA94F3}"/>
                </a:ext>
              </a:extLst>
            </p:cNvPr>
            <p:cNvSpPr/>
            <p:nvPr/>
          </p:nvSpPr>
          <p:spPr>
            <a:xfrm>
              <a:off x="8806511" y="3787510"/>
              <a:ext cx="31964" cy="975348"/>
            </a:xfrm>
            <a:custGeom>
              <a:avLst/>
              <a:gdLst>
                <a:gd name="connsiteX0" fmla="*/ 0 w 31964"/>
                <a:gd name="connsiteY0" fmla="*/ 0 h 975348"/>
                <a:gd name="connsiteX1" fmla="*/ 0 w 31964"/>
                <a:gd name="connsiteY1" fmla="*/ 975348 h 975348"/>
                <a:gd name="connsiteX2" fmla="*/ 31965 w 31964"/>
                <a:gd name="connsiteY2" fmla="*/ 975348 h 975348"/>
                <a:gd name="connsiteX3" fmla="*/ 31965 w 31964"/>
                <a:gd name="connsiteY3" fmla="*/ 0 h 975348"/>
                <a:gd name="connsiteX4" fmla="*/ 0 w 31964"/>
                <a:gd name="connsiteY4" fmla="*/ 0 h 97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5348">
                  <a:moveTo>
                    <a:pt x="0" y="0"/>
                  </a:moveTo>
                  <a:lnTo>
                    <a:pt x="0" y="975348"/>
                  </a:lnTo>
                  <a:lnTo>
                    <a:pt x="31965" y="97534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6BA1A3BD-80FC-5617-69C2-8362C27DD9F5}"/>
                </a:ext>
              </a:extLst>
            </p:cNvPr>
            <p:cNvSpPr/>
            <p:nvPr/>
          </p:nvSpPr>
          <p:spPr>
            <a:xfrm>
              <a:off x="8838475" y="3774370"/>
              <a:ext cx="31964" cy="988488"/>
            </a:xfrm>
            <a:custGeom>
              <a:avLst/>
              <a:gdLst>
                <a:gd name="connsiteX0" fmla="*/ 0 w 31964"/>
                <a:gd name="connsiteY0" fmla="*/ 0 h 988488"/>
                <a:gd name="connsiteX1" fmla="*/ 0 w 31964"/>
                <a:gd name="connsiteY1" fmla="*/ 988488 h 988488"/>
                <a:gd name="connsiteX2" fmla="*/ 31965 w 31964"/>
                <a:gd name="connsiteY2" fmla="*/ 988488 h 988488"/>
                <a:gd name="connsiteX3" fmla="*/ 31965 w 31964"/>
                <a:gd name="connsiteY3" fmla="*/ 0 h 988488"/>
                <a:gd name="connsiteX4" fmla="*/ 0 w 31964"/>
                <a:gd name="connsiteY4" fmla="*/ 0 h 988488"/>
                <a:gd name="connsiteX5" fmla="*/ 0 w 31964"/>
                <a:gd name="connsiteY5" fmla="*/ 0 h 98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8488">
                  <a:moveTo>
                    <a:pt x="0" y="0"/>
                  </a:moveTo>
                  <a:lnTo>
                    <a:pt x="0" y="988488"/>
                  </a:lnTo>
                  <a:lnTo>
                    <a:pt x="31965" y="98848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24F9470A-FAD0-8966-106F-50BE842A1069}"/>
                </a:ext>
              </a:extLst>
            </p:cNvPr>
            <p:cNvSpPr/>
            <p:nvPr/>
          </p:nvSpPr>
          <p:spPr>
            <a:xfrm>
              <a:off x="8838475" y="3774370"/>
              <a:ext cx="31964" cy="988488"/>
            </a:xfrm>
            <a:custGeom>
              <a:avLst/>
              <a:gdLst>
                <a:gd name="connsiteX0" fmla="*/ 0 w 31964"/>
                <a:gd name="connsiteY0" fmla="*/ 0 h 988488"/>
                <a:gd name="connsiteX1" fmla="*/ 0 w 31964"/>
                <a:gd name="connsiteY1" fmla="*/ 988488 h 988488"/>
                <a:gd name="connsiteX2" fmla="*/ 31965 w 31964"/>
                <a:gd name="connsiteY2" fmla="*/ 988488 h 988488"/>
                <a:gd name="connsiteX3" fmla="*/ 31965 w 31964"/>
                <a:gd name="connsiteY3" fmla="*/ 0 h 988488"/>
                <a:gd name="connsiteX4" fmla="*/ 0 w 31964"/>
                <a:gd name="connsiteY4" fmla="*/ 0 h 98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8488">
                  <a:moveTo>
                    <a:pt x="0" y="0"/>
                  </a:moveTo>
                  <a:lnTo>
                    <a:pt x="0" y="988488"/>
                  </a:lnTo>
                  <a:lnTo>
                    <a:pt x="31965" y="98848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6" name="Freeform 795">
              <a:extLst>
                <a:ext uri="{FF2B5EF4-FFF2-40B4-BE49-F238E27FC236}">
                  <a16:creationId xmlns:a16="http://schemas.microsoft.com/office/drawing/2014/main" id="{A94AFE1B-4B79-9846-39EA-AD080880C722}"/>
                </a:ext>
              </a:extLst>
            </p:cNvPr>
            <p:cNvSpPr/>
            <p:nvPr/>
          </p:nvSpPr>
          <p:spPr>
            <a:xfrm>
              <a:off x="8870440" y="3806747"/>
              <a:ext cx="31964" cy="956111"/>
            </a:xfrm>
            <a:custGeom>
              <a:avLst/>
              <a:gdLst>
                <a:gd name="connsiteX0" fmla="*/ 0 w 31964"/>
                <a:gd name="connsiteY0" fmla="*/ 0 h 956111"/>
                <a:gd name="connsiteX1" fmla="*/ 0 w 31964"/>
                <a:gd name="connsiteY1" fmla="*/ 956111 h 956111"/>
                <a:gd name="connsiteX2" fmla="*/ 31965 w 31964"/>
                <a:gd name="connsiteY2" fmla="*/ 956111 h 956111"/>
                <a:gd name="connsiteX3" fmla="*/ 31965 w 31964"/>
                <a:gd name="connsiteY3" fmla="*/ 0 h 956111"/>
                <a:gd name="connsiteX4" fmla="*/ 0 w 31964"/>
                <a:gd name="connsiteY4" fmla="*/ 0 h 956111"/>
                <a:gd name="connsiteX5" fmla="*/ 0 w 31964"/>
                <a:gd name="connsiteY5" fmla="*/ 0 h 95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56111">
                  <a:moveTo>
                    <a:pt x="0" y="0"/>
                  </a:moveTo>
                  <a:lnTo>
                    <a:pt x="0" y="956111"/>
                  </a:lnTo>
                  <a:lnTo>
                    <a:pt x="31965" y="956111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F695ED98-AF94-16D4-A3E6-63D43F8BC700}"/>
                </a:ext>
              </a:extLst>
            </p:cNvPr>
            <p:cNvSpPr/>
            <p:nvPr/>
          </p:nvSpPr>
          <p:spPr>
            <a:xfrm>
              <a:off x="8870440" y="3806747"/>
              <a:ext cx="31964" cy="956111"/>
            </a:xfrm>
            <a:custGeom>
              <a:avLst/>
              <a:gdLst>
                <a:gd name="connsiteX0" fmla="*/ 0 w 31964"/>
                <a:gd name="connsiteY0" fmla="*/ 0 h 956111"/>
                <a:gd name="connsiteX1" fmla="*/ 0 w 31964"/>
                <a:gd name="connsiteY1" fmla="*/ 956111 h 956111"/>
                <a:gd name="connsiteX2" fmla="*/ 31965 w 31964"/>
                <a:gd name="connsiteY2" fmla="*/ 956111 h 956111"/>
                <a:gd name="connsiteX3" fmla="*/ 31965 w 31964"/>
                <a:gd name="connsiteY3" fmla="*/ 0 h 956111"/>
                <a:gd name="connsiteX4" fmla="*/ 0 w 31964"/>
                <a:gd name="connsiteY4" fmla="*/ 0 h 95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56111">
                  <a:moveTo>
                    <a:pt x="0" y="0"/>
                  </a:moveTo>
                  <a:lnTo>
                    <a:pt x="0" y="956111"/>
                  </a:lnTo>
                  <a:lnTo>
                    <a:pt x="31965" y="956111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Freeform 797">
              <a:extLst>
                <a:ext uri="{FF2B5EF4-FFF2-40B4-BE49-F238E27FC236}">
                  <a16:creationId xmlns:a16="http://schemas.microsoft.com/office/drawing/2014/main" id="{1E264C58-FDBE-E071-EDE6-BBFF40986348}"/>
                </a:ext>
              </a:extLst>
            </p:cNvPr>
            <p:cNvSpPr/>
            <p:nvPr/>
          </p:nvSpPr>
          <p:spPr>
            <a:xfrm>
              <a:off x="8902405" y="3789366"/>
              <a:ext cx="31964" cy="973492"/>
            </a:xfrm>
            <a:custGeom>
              <a:avLst/>
              <a:gdLst>
                <a:gd name="connsiteX0" fmla="*/ 0 w 31964"/>
                <a:gd name="connsiteY0" fmla="*/ 0 h 973492"/>
                <a:gd name="connsiteX1" fmla="*/ 0 w 31964"/>
                <a:gd name="connsiteY1" fmla="*/ 973493 h 973492"/>
                <a:gd name="connsiteX2" fmla="*/ 31965 w 31964"/>
                <a:gd name="connsiteY2" fmla="*/ 973493 h 973492"/>
                <a:gd name="connsiteX3" fmla="*/ 31965 w 31964"/>
                <a:gd name="connsiteY3" fmla="*/ 0 h 973492"/>
                <a:gd name="connsiteX4" fmla="*/ 0 w 31964"/>
                <a:gd name="connsiteY4" fmla="*/ 0 h 973492"/>
                <a:gd name="connsiteX5" fmla="*/ 0 w 31964"/>
                <a:gd name="connsiteY5" fmla="*/ 0 h 97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3492">
                  <a:moveTo>
                    <a:pt x="0" y="0"/>
                  </a:moveTo>
                  <a:lnTo>
                    <a:pt x="0" y="973493"/>
                  </a:lnTo>
                  <a:lnTo>
                    <a:pt x="31965" y="97349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855CD749-2275-34BA-57ED-3776277D1FC3}"/>
                </a:ext>
              </a:extLst>
            </p:cNvPr>
            <p:cNvSpPr/>
            <p:nvPr/>
          </p:nvSpPr>
          <p:spPr>
            <a:xfrm>
              <a:off x="8902405" y="3789366"/>
              <a:ext cx="31964" cy="973492"/>
            </a:xfrm>
            <a:custGeom>
              <a:avLst/>
              <a:gdLst>
                <a:gd name="connsiteX0" fmla="*/ 0 w 31964"/>
                <a:gd name="connsiteY0" fmla="*/ 0 h 973492"/>
                <a:gd name="connsiteX1" fmla="*/ 0 w 31964"/>
                <a:gd name="connsiteY1" fmla="*/ 973493 h 973492"/>
                <a:gd name="connsiteX2" fmla="*/ 31965 w 31964"/>
                <a:gd name="connsiteY2" fmla="*/ 973493 h 973492"/>
                <a:gd name="connsiteX3" fmla="*/ 31965 w 31964"/>
                <a:gd name="connsiteY3" fmla="*/ 0 h 973492"/>
                <a:gd name="connsiteX4" fmla="*/ 0 w 31964"/>
                <a:gd name="connsiteY4" fmla="*/ 0 h 97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3492">
                  <a:moveTo>
                    <a:pt x="0" y="0"/>
                  </a:moveTo>
                  <a:lnTo>
                    <a:pt x="0" y="973493"/>
                  </a:lnTo>
                  <a:lnTo>
                    <a:pt x="31965" y="97349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726E1F9A-2C4E-D224-4A58-ACF0AA1130D9}"/>
                </a:ext>
              </a:extLst>
            </p:cNvPr>
            <p:cNvSpPr/>
            <p:nvPr/>
          </p:nvSpPr>
          <p:spPr>
            <a:xfrm>
              <a:off x="8934369" y="4347325"/>
              <a:ext cx="31964" cy="415532"/>
            </a:xfrm>
            <a:custGeom>
              <a:avLst/>
              <a:gdLst>
                <a:gd name="connsiteX0" fmla="*/ 0 w 31964"/>
                <a:gd name="connsiteY0" fmla="*/ 0 h 415532"/>
                <a:gd name="connsiteX1" fmla="*/ 0 w 31964"/>
                <a:gd name="connsiteY1" fmla="*/ 415533 h 415532"/>
                <a:gd name="connsiteX2" fmla="*/ 31965 w 31964"/>
                <a:gd name="connsiteY2" fmla="*/ 415533 h 415532"/>
                <a:gd name="connsiteX3" fmla="*/ 31965 w 31964"/>
                <a:gd name="connsiteY3" fmla="*/ 0 h 415532"/>
                <a:gd name="connsiteX4" fmla="*/ 0 w 31964"/>
                <a:gd name="connsiteY4" fmla="*/ 0 h 415532"/>
                <a:gd name="connsiteX5" fmla="*/ 0 w 31964"/>
                <a:gd name="connsiteY5" fmla="*/ 0 h 41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415532">
                  <a:moveTo>
                    <a:pt x="0" y="0"/>
                  </a:moveTo>
                  <a:lnTo>
                    <a:pt x="0" y="415533"/>
                  </a:lnTo>
                  <a:lnTo>
                    <a:pt x="31965" y="41553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78EC1B89-53A6-37B4-1C0B-EB90D6438CF9}"/>
                </a:ext>
              </a:extLst>
            </p:cNvPr>
            <p:cNvSpPr/>
            <p:nvPr/>
          </p:nvSpPr>
          <p:spPr>
            <a:xfrm>
              <a:off x="8934369" y="4347325"/>
              <a:ext cx="31964" cy="415532"/>
            </a:xfrm>
            <a:custGeom>
              <a:avLst/>
              <a:gdLst>
                <a:gd name="connsiteX0" fmla="*/ 0 w 31964"/>
                <a:gd name="connsiteY0" fmla="*/ 0 h 415532"/>
                <a:gd name="connsiteX1" fmla="*/ 0 w 31964"/>
                <a:gd name="connsiteY1" fmla="*/ 415533 h 415532"/>
                <a:gd name="connsiteX2" fmla="*/ 31965 w 31964"/>
                <a:gd name="connsiteY2" fmla="*/ 415533 h 415532"/>
                <a:gd name="connsiteX3" fmla="*/ 31965 w 31964"/>
                <a:gd name="connsiteY3" fmla="*/ 0 h 415532"/>
                <a:gd name="connsiteX4" fmla="*/ 0 w 31964"/>
                <a:gd name="connsiteY4" fmla="*/ 0 h 41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415532">
                  <a:moveTo>
                    <a:pt x="0" y="0"/>
                  </a:moveTo>
                  <a:lnTo>
                    <a:pt x="0" y="415533"/>
                  </a:lnTo>
                  <a:lnTo>
                    <a:pt x="31965" y="41553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30C0EB62-3DDC-E70F-4877-84E933FC34D7}"/>
                </a:ext>
              </a:extLst>
            </p:cNvPr>
            <p:cNvSpPr/>
            <p:nvPr/>
          </p:nvSpPr>
          <p:spPr>
            <a:xfrm>
              <a:off x="7702128" y="465848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931ED057-C292-9D05-3101-DCD368E512DB}"/>
                </a:ext>
              </a:extLst>
            </p:cNvPr>
            <p:cNvSpPr/>
            <p:nvPr/>
          </p:nvSpPr>
          <p:spPr>
            <a:xfrm>
              <a:off x="8245530" y="378144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05AA5CF2-2A79-DFCA-2656-4B4787BD6045}"/>
                </a:ext>
              </a:extLst>
            </p:cNvPr>
            <p:cNvSpPr/>
            <p:nvPr/>
          </p:nvSpPr>
          <p:spPr>
            <a:xfrm>
              <a:off x="8277495" y="377561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" name="Freeform 820">
              <a:extLst>
                <a:ext uri="{FF2B5EF4-FFF2-40B4-BE49-F238E27FC236}">
                  <a16:creationId xmlns:a16="http://schemas.microsoft.com/office/drawing/2014/main" id="{4DDF6D4F-1FD4-9D8A-72EB-387288F9CD73}"/>
                </a:ext>
              </a:extLst>
            </p:cNvPr>
            <p:cNvSpPr/>
            <p:nvPr/>
          </p:nvSpPr>
          <p:spPr>
            <a:xfrm>
              <a:off x="8309459" y="377754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" name="Freeform 821">
              <a:extLst>
                <a:ext uri="{FF2B5EF4-FFF2-40B4-BE49-F238E27FC236}">
                  <a16:creationId xmlns:a16="http://schemas.microsoft.com/office/drawing/2014/main" id="{BCD4E5E2-3017-A241-3C99-44A9D0C360B2}"/>
                </a:ext>
              </a:extLst>
            </p:cNvPr>
            <p:cNvSpPr/>
            <p:nvPr/>
          </p:nvSpPr>
          <p:spPr>
            <a:xfrm>
              <a:off x="8341424" y="379708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" name="Freeform 822">
              <a:extLst>
                <a:ext uri="{FF2B5EF4-FFF2-40B4-BE49-F238E27FC236}">
                  <a16:creationId xmlns:a16="http://schemas.microsoft.com/office/drawing/2014/main" id="{E91C8F24-E5EE-80E8-9A15-5F1495FFB9F3}"/>
                </a:ext>
              </a:extLst>
            </p:cNvPr>
            <p:cNvSpPr/>
            <p:nvPr/>
          </p:nvSpPr>
          <p:spPr>
            <a:xfrm>
              <a:off x="8373389" y="377114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4" name="Freeform 823">
              <a:extLst>
                <a:ext uri="{FF2B5EF4-FFF2-40B4-BE49-F238E27FC236}">
                  <a16:creationId xmlns:a16="http://schemas.microsoft.com/office/drawing/2014/main" id="{A4C95A5E-A406-936F-D531-CA75196B2EE2}"/>
                </a:ext>
              </a:extLst>
            </p:cNvPr>
            <p:cNvSpPr/>
            <p:nvPr/>
          </p:nvSpPr>
          <p:spPr>
            <a:xfrm>
              <a:off x="8405353" y="3775194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" name="Freeform 824">
              <a:extLst>
                <a:ext uri="{FF2B5EF4-FFF2-40B4-BE49-F238E27FC236}">
                  <a16:creationId xmlns:a16="http://schemas.microsoft.com/office/drawing/2014/main" id="{65E86226-CE24-8792-9876-E91725E49F89}"/>
                </a:ext>
              </a:extLst>
            </p:cNvPr>
            <p:cNvSpPr/>
            <p:nvPr/>
          </p:nvSpPr>
          <p:spPr>
            <a:xfrm>
              <a:off x="8437318" y="3786668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6" name="Freeform 825">
              <a:extLst>
                <a:ext uri="{FF2B5EF4-FFF2-40B4-BE49-F238E27FC236}">
                  <a16:creationId xmlns:a16="http://schemas.microsoft.com/office/drawing/2014/main" id="{42E30CE8-2EB0-2409-DA4E-EA6E44B916D5}"/>
                </a:ext>
              </a:extLst>
            </p:cNvPr>
            <p:cNvSpPr/>
            <p:nvPr/>
          </p:nvSpPr>
          <p:spPr>
            <a:xfrm>
              <a:off x="8469283" y="377432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7" name="Freeform 826">
              <a:extLst>
                <a:ext uri="{FF2B5EF4-FFF2-40B4-BE49-F238E27FC236}">
                  <a16:creationId xmlns:a16="http://schemas.microsoft.com/office/drawing/2014/main" id="{3885F1C3-B474-0E0C-C795-DB3407638B44}"/>
                </a:ext>
              </a:extLst>
            </p:cNvPr>
            <p:cNvSpPr/>
            <p:nvPr/>
          </p:nvSpPr>
          <p:spPr>
            <a:xfrm>
              <a:off x="8501247" y="377125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8" name="Freeform 827">
              <a:extLst>
                <a:ext uri="{FF2B5EF4-FFF2-40B4-BE49-F238E27FC236}">
                  <a16:creationId xmlns:a16="http://schemas.microsoft.com/office/drawing/2014/main" id="{7BA6A708-AEF7-FA63-1EDA-5F56E2624130}"/>
                </a:ext>
              </a:extLst>
            </p:cNvPr>
            <p:cNvSpPr/>
            <p:nvPr/>
          </p:nvSpPr>
          <p:spPr>
            <a:xfrm>
              <a:off x="8533212" y="3775914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" name="Freeform 828">
              <a:extLst>
                <a:ext uri="{FF2B5EF4-FFF2-40B4-BE49-F238E27FC236}">
                  <a16:creationId xmlns:a16="http://schemas.microsoft.com/office/drawing/2014/main" id="{E200AD60-AB65-9B8E-8E1D-3A1FE8C077BA}"/>
                </a:ext>
              </a:extLst>
            </p:cNvPr>
            <p:cNvSpPr/>
            <p:nvPr/>
          </p:nvSpPr>
          <p:spPr>
            <a:xfrm>
              <a:off x="8565177" y="375928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" name="Freeform 829">
              <a:extLst>
                <a:ext uri="{FF2B5EF4-FFF2-40B4-BE49-F238E27FC236}">
                  <a16:creationId xmlns:a16="http://schemas.microsoft.com/office/drawing/2014/main" id="{ACDB1064-64DD-0C49-90C8-7C514187E6A3}"/>
                </a:ext>
              </a:extLst>
            </p:cNvPr>
            <p:cNvSpPr/>
            <p:nvPr/>
          </p:nvSpPr>
          <p:spPr>
            <a:xfrm>
              <a:off x="8597141" y="378057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 830">
              <a:extLst>
                <a:ext uri="{FF2B5EF4-FFF2-40B4-BE49-F238E27FC236}">
                  <a16:creationId xmlns:a16="http://schemas.microsoft.com/office/drawing/2014/main" id="{8834DEF3-9BBA-DF65-7A33-E82F6F0020F7}"/>
                </a:ext>
              </a:extLst>
            </p:cNvPr>
            <p:cNvSpPr/>
            <p:nvPr/>
          </p:nvSpPr>
          <p:spPr>
            <a:xfrm>
              <a:off x="8629106" y="37736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" name="Freeform 831">
              <a:extLst>
                <a:ext uri="{FF2B5EF4-FFF2-40B4-BE49-F238E27FC236}">
                  <a16:creationId xmlns:a16="http://schemas.microsoft.com/office/drawing/2014/main" id="{6A424760-2C1E-B67C-EC04-4A445A3E3C69}"/>
                </a:ext>
              </a:extLst>
            </p:cNvPr>
            <p:cNvSpPr/>
            <p:nvPr/>
          </p:nvSpPr>
          <p:spPr>
            <a:xfrm>
              <a:off x="8661071" y="3775838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" name="Freeform 832">
              <a:extLst>
                <a:ext uri="{FF2B5EF4-FFF2-40B4-BE49-F238E27FC236}">
                  <a16:creationId xmlns:a16="http://schemas.microsoft.com/office/drawing/2014/main" id="{ADCFFAEB-1651-0DF0-58D9-05F907BF81D6}"/>
                </a:ext>
              </a:extLst>
            </p:cNvPr>
            <p:cNvSpPr/>
            <p:nvPr/>
          </p:nvSpPr>
          <p:spPr>
            <a:xfrm>
              <a:off x="8693035" y="378238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" name="Freeform 833">
              <a:extLst>
                <a:ext uri="{FF2B5EF4-FFF2-40B4-BE49-F238E27FC236}">
                  <a16:creationId xmlns:a16="http://schemas.microsoft.com/office/drawing/2014/main" id="{ED011747-853B-927E-DA95-D0719D6E6B2A}"/>
                </a:ext>
              </a:extLst>
            </p:cNvPr>
            <p:cNvSpPr/>
            <p:nvPr/>
          </p:nvSpPr>
          <p:spPr>
            <a:xfrm>
              <a:off x="8725000" y="377822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" name="Freeform 834">
              <a:extLst>
                <a:ext uri="{FF2B5EF4-FFF2-40B4-BE49-F238E27FC236}">
                  <a16:creationId xmlns:a16="http://schemas.microsoft.com/office/drawing/2014/main" id="{6C047A77-9840-50E0-D296-CDE0CB098BE7}"/>
                </a:ext>
              </a:extLst>
            </p:cNvPr>
            <p:cNvSpPr/>
            <p:nvPr/>
          </p:nvSpPr>
          <p:spPr>
            <a:xfrm>
              <a:off x="8756965" y="3765424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" name="Freeform 835">
              <a:extLst>
                <a:ext uri="{FF2B5EF4-FFF2-40B4-BE49-F238E27FC236}">
                  <a16:creationId xmlns:a16="http://schemas.microsoft.com/office/drawing/2014/main" id="{0A6E51EB-BF72-FB0E-7BC1-4AFA07F2754A}"/>
                </a:ext>
              </a:extLst>
            </p:cNvPr>
            <p:cNvSpPr/>
            <p:nvPr/>
          </p:nvSpPr>
          <p:spPr>
            <a:xfrm>
              <a:off x="8788929" y="378731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" name="Freeform 836">
              <a:extLst>
                <a:ext uri="{FF2B5EF4-FFF2-40B4-BE49-F238E27FC236}">
                  <a16:creationId xmlns:a16="http://schemas.microsoft.com/office/drawing/2014/main" id="{D4779023-6CA5-0EC7-8205-88C6D58D60D4}"/>
                </a:ext>
              </a:extLst>
            </p:cNvPr>
            <p:cNvSpPr/>
            <p:nvPr/>
          </p:nvSpPr>
          <p:spPr>
            <a:xfrm>
              <a:off x="8820894" y="378591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" name="Freeform 837">
              <a:extLst>
                <a:ext uri="{FF2B5EF4-FFF2-40B4-BE49-F238E27FC236}">
                  <a16:creationId xmlns:a16="http://schemas.microsoft.com/office/drawing/2014/main" id="{EB755A61-3C6A-F570-7E70-D5E2751C87E4}"/>
                </a:ext>
              </a:extLst>
            </p:cNvPr>
            <p:cNvSpPr/>
            <p:nvPr/>
          </p:nvSpPr>
          <p:spPr>
            <a:xfrm>
              <a:off x="8852859" y="377277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" name="Freeform 838">
              <a:extLst>
                <a:ext uri="{FF2B5EF4-FFF2-40B4-BE49-F238E27FC236}">
                  <a16:creationId xmlns:a16="http://schemas.microsoft.com/office/drawing/2014/main" id="{657F383D-A74C-092A-985B-907C95236C78}"/>
                </a:ext>
              </a:extLst>
            </p:cNvPr>
            <p:cNvSpPr/>
            <p:nvPr/>
          </p:nvSpPr>
          <p:spPr>
            <a:xfrm>
              <a:off x="8884823" y="3805148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" name="Freeform 839">
              <a:extLst>
                <a:ext uri="{FF2B5EF4-FFF2-40B4-BE49-F238E27FC236}">
                  <a16:creationId xmlns:a16="http://schemas.microsoft.com/office/drawing/2014/main" id="{6B51D1E7-EC9D-45D7-37AA-3DD4B82A18E6}"/>
                </a:ext>
              </a:extLst>
            </p:cNvPr>
            <p:cNvSpPr/>
            <p:nvPr/>
          </p:nvSpPr>
          <p:spPr>
            <a:xfrm>
              <a:off x="8916788" y="378776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" name="Freeform 840">
              <a:extLst>
                <a:ext uri="{FF2B5EF4-FFF2-40B4-BE49-F238E27FC236}">
                  <a16:creationId xmlns:a16="http://schemas.microsoft.com/office/drawing/2014/main" id="{836CC80D-2128-C173-0C18-9908A70D19FC}"/>
                </a:ext>
              </a:extLst>
            </p:cNvPr>
            <p:cNvSpPr/>
            <p:nvPr/>
          </p:nvSpPr>
          <p:spPr>
            <a:xfrm>
              <a:off x="8948753" y="434572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9B2E5170-7B64-184E-4307-D5C2C84CFF4E}"/>
              </a:ext>
            </a:extLst>
          </p:cNvPr>
          <p:cNvGrpSpPr/>
          <p:nvPr/>
        </p:nvGrpSpPr>
        <p:grpSpPr>
          <a:xfrm>
            <a:off x="5173572" y="3693057"/>
            <a:ext cx="1918840" cy="1279227"/>
            <a:chOff x="5173572" y="3693057"/>
            <a:chExt cx="1918840" cy="1279227"/>
          </a:xfrm>
        </p:grpSpPr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F8E80688-C08B-07F8-2CFB-17EDCF087413}"/>
                </a:ext>
              </a:extLst>
            </p:cNvPr>
            <p:cNvSpPr/>
            <p:nvPr/>
          </p:nvSpPr>
          <p:spPr>
            <a:xfrm>
              <a:off x="5173572" y="3693057"/>
              <a:ext cx="1918840" cy="1279227"/>
            </a:xfrm>
            <a:custGeom>
              <a:avLst/>
              <a:gdLst>
                <a:gd name="connsiteX0" fmla="*/ 0 w 1918840"/>
                <a:gd name="connsiteY0" fmla="*/ 1279227 h 1279227"/>
                <a:gd name="connsiteX1" fmla="*/ 1918840 w 1918840"/>
                <a:gd name="connsiteY1" fmla="*/ 1279227 h 1279227"/>
                <a:gd name="connsiteX2" fmla="*/ 1918840 w 1918840"/>
                <a:gd name="connsiteY2" fmla="*/ 0 h 1279227"/>
                <a:gd name="connsiteX3" fmla="*/ 0 w 1918840"/>
                <a:gd name="connsiteY3" fmla="*/ 0 h 127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8840" h="1279227">
                  <a:moveTo>
                    <a:pt x="0" y="1279227"/>
                  </a:moveTo>
                  <a:lnTo>
                    <a:pt x="1918840" y="1279227"/>
                  </a:lnTo>
                  <a:lnTo>
                    <a:pt x="19188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F36B835A-7FA6-70FB-1CA2-89EC97E0B616}"/>
                </a:ext>
              </a:extLst>
            </p:cNvPr>
            <p:cNvSpPr/>
            <p:nvPr/>
          </p:nvSpPr>
          <p:spPr>
            <a:xfrm>
              <a:off x="5574220" y="3730829"/>
              <a:ext cx="1480422" cy="1044901"/>
            </a:xfrm>
            <a:custGeom>
              <a:avLst/>
              <a:gdLst>
                <a:gd name="connsiteX0" fmla="*/ 0 w 1480422"/>
                <a:gd name="connsiteY0" fmla="*/ 1044901 h 1044901"/>
                <a:gd name="connsiteX1" fmla="*/ 1480423 w 1480422"/>
                <a:gd name="connsiteY1" fmla="*/ 1044901 h 1044901"/>
                <a:gd name="connsiteX2" fmla="*/ 1480423 w 1480422"/>
                <a:gd name="connsiteY2" fmla="*/ 0 h 1044901"/>
                <a:gd name="connsiteX3" fmla="*/ 0 w 1480422"/>
                <a:gd name="connsiteY3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0422" h="1044901">
                  <a:moveTo>
                    <a:pt x="0" y="1044901"/>
                  </a:moveTo>
                  <a:lnTo>
                    <a:pt x="1480423" y="1044901"/>
                  </a:lnTo>
                  <a:lnTo>
                    <a:pt x="14804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70FE1F12-101A-03FD-89B5-3BD12DFBA6FB}"/>
                </a:ext>
              </a:extLst>
            </p:cNvPr>
            <p:cNvSpPr/>
            <p:nvPr/>
          </p:nvSpPr>
          <p:spPr>
            <a:xfrm>
              <a:off x="5749757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0ABA3929-1A8A-CEC8-FC26-E11E9E1A92AC}"/>
                </a:ext>
              </a:extLst>
            </p:cNvPr>
            <p:cNvSpPr/>
            <p:nvPr/>
          </p:nvSpPr>
          <p:spPr>
            <a:xfrm>
              <a:off x="5937981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F57418C-F4DC-519C-09B2-ADA8ADA85FEF}"/>
                </a:ext>
              </a:extLst>
            </p:cNvPr>
            <p:cNvSpPr/>
            <p:nvPr/>
          </p:nvSpPr>
          <p:spPr>
            <a:xfrm>
              <a:off x="6126204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D8170AC3-ABF8-E11D-7A08-CE9ADB77BD29}"/>
                </a:ext>
              </a:extLst>
            </p:cNvPr>
            <p:cNvSpPr/>
            <p:nvPr/>
          </p:nvSpPr>
          <p:spPr>
            <a:xfrm>
              <a:off x="6314426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3551EE54-B3C0-C73E-30A1-3BB3F54DFAEA}"/>
                </a:ext>
              </a:extLst>
            </p:cNvPr>
            <p:cNvSpPr/>
            <p:nvPr/>
          </p:nvSpPr>
          <p:spPr>
            <a:xfrm>
              <a:off x="6502656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A8E8283B-6356-EE22-F3F0-3B6E6B60352C}"/>
                </a:ext>
              </a:extLst>
            </p:cNvPr>
            <p:cNvSpPr/>
            <p:nvPr/>
          </p:nvSpPr>
          <p:spPr>
            <a:xfrm>
              <a:off x="6690878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D3F0B350-C08F-7658-9A9D-08EEB6DC1004}"/>
                </a:ext>
              </a:extLst>
            </p:cNvPr>
            <p:cNvSpPr/>
            <p:nvPr/>
          </p:nvSpPr>
          <p:spPr>
            <a:xfrm>
              <a:off x="6879100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E759B854-57E9-2F3D-C27A-07908E5D28FB}"/>
                </a:ext>
              </a:extLst>
            </p:cNvPr>
            <p:cNvSpPr/>
            <p:nvPr/>
          </p:nvSpPr>
          <p:spPr>
            <a:xfrm>
              <a:off x="5574220" y="4775730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635ABC34-5A40-346B-3F30-96895FF96DA8}"/>
                </a:ext>
              </a:extLst>
            </p:cNvPr>
            <p:cNvSpPr/>
            <p:nvPr/>
          </p:nvSpPr>
          <p:spPr>
            <a:xfrm>
              <a:off x="5749757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548182FB-D584-A7CF-C277-696193D60DDF}"/>
                </a:ext>
              </a:extLst>
            </p:cNvPr>
            <p:cNvSpPr/>
            <p:nvPr/>
          </p:nvSpPr>
          <p:spPr>
            <a:xfrm>
              <a:off x="5937981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6B3E364A-FCF7-CB28-DF98-94B23DB7AB82}"/>
                </a:ext>
              </a:extLst>
            </p:cNvPr>
            <p:cNvSpPr/>
            <p:nvPr/>
          </p:nvSpPr>
          <p:spPr>
            <a:xfrm>
              <a:off x="6126204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1388BA5D-F504-1320-55E6-57299F500EEF}"/>
                </a:ext>
              </a:extLst>
            </p:cNvPr>
            <p:cNvSpPr/>
            <p:nvPr/>
          </p:nvSpPr>
          <p:spPr>
            <a:xfrm>
              <a:off x="6314426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C65F6E0A-6426-EB4E-A198-AC82059FCB88}"/>
                </a:ext>
              </a:extLst>
            </p:cNvPr>
            <p:cNvSpPr/>
            <p:nvPr/>
          </p:nvSpPr>
          <p:spPr>
            <a:xfrm>
              <a:off x="6502656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072C64E8-646F-F2A9-E494-2CE0362C70AE}"/>
                </a:ext>
              </a:extLst>
            </p:cNvPr>
            <p:cNvSpPr/>
            <p:nvPr/>
          </p:nvSpPr>
          <p:spPr>
            <a:xfrm>
              <a:off x="6690878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D1C12B92-ECC5-C44E-7878-5CA8B8315541}"/>
                </a:ext>
              </a:extLst>
            </p:cNvPr>
            <p:cNvSpPr/>
            <p:nvPr/>
          </p:nvSpPr>
          <p:spPr>
            <a:xfrm>
              <a:off x="6879100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1824FAFA-AA32-7499-65E4-4C19CCFC621C}"/>
                </a:ext>
              </a:extLst>
            </p:cNvPr>
            <p:cNvSpPr/>
            <p:nvPr/>
          </p:nvSpPr>
          <p:spPr>
            <a:xfrm>
              <a:off x="5574558" y="4849893"/>
              <a:ext cx="41521" cy="5508"/>
            </a:xfrm>
            <a:custGeom>
              <a:avLst/>
              <a:gdLst>
                <a:gd name="connsiteX0" fmla="*/ 0 w 41521"/>
                <a:gd name="connsiteY0" fmla="*/ 0 h 5508"/>
                <a:gd name="connsiteX1" fmla="*/ 41521 w 41521"/>
                <a:gd name="connsiteY1" fmla="*/ 0 h 5508"/>
                <a:gd name="connsiteX2" fmla="*/ 41521 w 41521"/>
                <a:gd name="connsiteY2" fmla="*/ 5509 h 5508"/>
                <a:gd name="connsiteX3" fmla="*/ 0 w 41521"/>
                <a:gd name="connsiteY3" fmla="*/ 5509 h 5508"/>
                <a:gd name="connsiteX4" fmla="*/ 0 w 41521"/>
                <a:gd name="connsiteY4" fmla="*/ 0 h 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1" h="5508">
                  <a:moveTo>
                    <a:pt x="0" y="0"/>
                  </a:moveTo>
                  <a:lnTo>
                    <a:pt x="41521" y="0"/>
                  </a:lnTo>
                  <a:lnTo>
                    <a:pt x="41521" y="5509"/>
                  </a:lnTo>
                  <a:lnTo>
                    <a:pt x="0" y="5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4009F60A-C719-B8E9-663C-A557067EA9A2}"/>
                </a:ext>
              </a:extLst>
            </p:cNvPr>
            <p:cNvSpPr/>
            <p:nvPr/>
          </p:nvSpPr>
          <p:spPr>
            <a:xfrm>
              <a:off x="5627739" y="4824213"/>
              <a:ext cx="33391" cy="50161"/>
            </a:xfrm>
            <a:custGeom>
              <a:avLst/>
              <a:gdLst>
                <a:gd name="connsiteX0" fmla="*/ 17262 w 33391"/>
                <a:gd name="connsiteY0" fmla="*/ 22442 h 50161"/>
                <a:gd name="connsiteX1" fmla="*/ 10267 w 33391"/>
                <a:gd name="connsiteY1" fmla="*/ 25457 h 50161"/>
                <a:gd name="connsiteX2" fmla="*/ 7708 w 33391"/>
                <a:gd name="connsiteY2" fmla="*/ 33716 h 50161"/>
                <a:gd name="connsiteX3" fmla="*/ 10267 w 33391"/>
                <a:gd name="connsiteY3" fmla="*/ 41975 h 50161"/>
                <a:gd name="connsiteX4" fmla="*/ 17262 w 33391"/>
                <a:gd name="connsiteY4" fmla="*/ 44981 h 50161"/>
                <a:gd name="connsiteX5" fmla="*/ 24226 w 33391"/>
                <a:gd name="connsiteY5" fmla="*/ 41975 h 50161"/>
                <a:gd name="connsiteX6" fmla="*/ 26817 w 33391"/>
                <a:gd name="connsiteY6" fmla="*/ 33716 h 50161"/>
                <a:gd name="connsiteX7" fmla="*/ 24226 w 33391"/>
                <a:gd name="connsiteY7" fmla="*/ 25457 h 50161"/>
                <a:gd name="connsiteX8" fmla="*/ 17262 w 33391"/>
                <a:gd name="connsiteY8" fmla="*/ 22442 h 50161"/>
                <a:gd name="connsiteX9" fmla="*/ 30251 w 33391"/>
                <a:gd name="connsiteY9" fmla="*/ 1943 h 50161"/>
                <a:gd name="connsiteX10" fmla="*/ 30251 w 33391"/>
                <a:gd name="connsiteY10" fmla="*/ 7899 h 50161"/>
                <a:gd name="connsiteX11" fmla="*/ 25262 w 33391"/>
                <a:gd name="connsiteY11" fmla="*/ 6116 h 50161"/>
                <a:gd name="connsiteX12" fmla="*/ 20307 w 33391"/>
                <a:gd name="connsiteY12" fmla="*/ 5501 h 50161"/>
                <a:gd name="connsiteX13" fmla="*/ 10397 w 33391"/>
                <a:gd name="connsiteY13" fmla="*/ 9874 h 50161"/>
                <a:gd name="connsiteX14" fmla="*/ 6510 w 33391"/>
                <a:gd name="connsiteY14" fmla="*/ 23090 h 50161"/>
                <a:gd name="connsiteX15" fmla="*/ 11304 w 33391"/>
                <a:gd name="connsiteY15" fmla="*/ 18781 h 50161"/>
                <a:gd name="connsiteX16" fmla="*/ 17652 w 33391"/>
                <a:gd name="connsiteY16" fmla="*/ 17262 h 50161"/>
                <a:gd name="connsiteX17" fmla="*/ 29149 w 33391"/>
                <a:gd name="connsiteY17" fmla="*/ 21699 h 50161"/>
                <a:gd name="connsiteX18" fmla="*/ 33392 w 33391"/>
                <a:gd name="connsiteY18" fmla="*/ 33716 h 50161"/>
                <a:gd name="connsiteX19" fmla="*/ 28987 w 33391"/>
                <a:gd name="connsiteY19" fmla="*/ 45660 h 50161"/>
                <a:gd name="connsiteX20" fmla="*/ 17262 w 33391"/>
                <a:gd name="connsiteY20" fmla="*/ 50162 h 50161"/>
                <a:gd name="connsiteX21" fmla="*/ 4437 w 33391"/>
                <a:gd name="connsiteY21" fmla="*/ 43750 h 50161"/>
                <a:gd name="connsiteX22" fmla="*/ 0 w 33391"/>
                <a:gd name="connsiteY22" fmla="*/ 25097 h 50161"/>
                <a:gd name="connsiteX23" fmla="*/ 5441 w 33391"/>
                <a:gd name="connsiteY23" fmla="*/ 6828 h 50161"/>
                <a:gd name="connsiteX24" fmla="*/ 20048 w 33391"/>
                <a:gd name="connsiteY24" fmla="*/ 0 h 50161"/>
                <a:gd name="connsiteX25" fmla="*/ 25003 w 33391"/>
                <a:gd name="connsiteY25" fmla="*/ 480 h 50161"/>
                <a:gd name="connsiteX26" fmla="*/ 30251 w 33391"/>
                <a:gd name="connsiteY26" fmla="*/ 1943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91" h="50161">
                  <a:moveTo>
                    <a:pt x="17262" y="22442"/>
                  </a:moveTo>
                  <a:cubicBezTo>
                    <a:pt x="14326" y="22442"/>
                    <a:pt x="11994" y="23450"/>
                    <a:pt x="10267" y="25457"/>
                  </a:cubicBezTo>
                  <a:cubicBezTo>
                    <a:pt x="8561" y="27463"/>
                    <a:pt x="7708" y="30214"/>
                    <a:pt x="7708" y="33716"/>
                  </a:cubicBezTo>
                  <a:cubicBezTo>
                    <a:pt x="7708" y="37193"/>
                    <a:pt x="8561" y="39944"/>
                    <a:pt x="10267" y="41975"/>
                  </a:cubicBezTo>
                  <a:cubicBezTo>
                    <a:pt x="11994" y="43981"/>
                    <a:pt x="14326" y="44981"/>
                    <a:pt x="17262" y="44981"/>
                  </a:cubicBezTo>
                  <a:cubicBezTo>
                    <a:pt x="20199" y="44981"/>
                    <a:pt x="22521" y="43981"/>
                    <a:pt x="24226" y="41975"/>
                  </a:cubicBezTo>
                  <a:cubicBezTo>
                    <a:pt x="25954" y="39944"/>
                    <a:pt x="26817" y="37193"/>
                    <a:pt x="26817" y="33716"/>
                  </a:cubicBezTo>
                  <a:cubicBezTo>
                    <a:pt x="26817" y="30214"/>
                    <a:pt x="25954" y="27463"/>
                    <a:pt x="24226" y="25457"/>
                  </a:cubicBezTo>
                  <a:cubicBezTo>
                    <a:pt x="22521" y="23450"/>
                    <a:pt x="20199" y="22442"/>
                    <a:pt x="17262" y="22442"/>
                  </a:cubicBezTo>
                  <a:moveTo>
                    <a:pt x="30251" y="1943"/>
                  </a:moveTo>
                  <a:lnTo>
                    <a:pt x="30251" y="7899"/>
                  </a:lnTo>
                  <a:cubicBezTo>
                    <a:pt x="28609" y="7124"/>
                    <a:pt x="26947" y="6524"/>
                    <a:pt x="25262" y="6116"/>
                  </a:cubicBezTo>
                  <a:cubicBezTo>
                    <a:pt x="23600" y="5708"/>
                    <a:pt x="21948" y="5501"/>
                    <a:pt x="20307" y="5501"/>
                  </a:cubicBezTo>
                  <a:cubicBezTo>
                    <a:pt x="15989" y="5501"/>
                    <a:pt x="12685" y="6956"/>
                    <a:pt x="10397" y="9874"/>
                  </a:cubicBezTo>
                  <a:cubicBezTo>
                    <a:pt x="8129" y="12792"/>
                    <a:pt x="6833" y="17198"/>
                    <a:pt x="6510" y="23090"/>
                  </a:cubicBezTo>
                  <a:cubicBezTo>
                    <a:pt x="7783" y="21211"/>
                    <a:pt x="9382" y="19772"/>
                    <a:pt x="11304" y="18781"/>
                  </a:cubicBezTo>
                  <a:cubicBezTo>
                    <a:pt x="13225" y="17765"/>
                    <a:pt x="15341" y="17262"/>
                    <a:pt x="17652" y="17262"/>
                  </a:cubicBezTo>
                  <a:cubicBezTo>
                    <a:pt x="22510" y="17262"/>
                    <a:pt x="26342" y="18741"/>
                    <a:pt x="29149" y="21699"/>
                  </a:cubicBezTo>
                  <a:cubicBezTo>
                    <a:pt x="31977" y="24633"/>
                    <a:pt x="33392" y="28639"/>
                    <a:pt x="33392" y="33716"/>
                  </a:cubicBezTo>
                  <a:cubicBezTo>
                    <a:pt x="33392" y="38681"/>
                    <a:pt x="31924" y="42662"/>
                    <a:pt x="28987" y="45660"/>
                  </a:cubicBezTo>
                  <a:cubicBezTo>
                    <a:pt x="26051" y="48659"/>
                    <a:pt x="22142" y="50162"/>
                    <a:pt x="17262" y="50162"/>
                  </a:cubicBezTo>
                  <a:cubicBezTo>
                    <a:pt x="11671" y="50162"/>
                    <a:pt x="7396" y="48027"/>
                    <a:pt x="4437" y="43750"/>
                  </a:cubicBezTo>
                  <a:cubicBezTo>
                    <a:pt x="1479" y="39456"/>
                    <a:pt x="0" y="33236"/>
                    <a:pt x="0" y="25097"/>
                  </a:cubicBezTo>
                  <a:cubicBezTo>
                    <a:pt x="0" y="17453"/>
                    <a:pt x="1814" y="11361"/>
                    <a:pt x="5441" y="6828"/>
                  </a:cubicBezTo>
                  <a:cubicBezTo>
                    <a:pt x="9069" y="2279"/>
                    <a:pt x="13937" y="0"/>
                    <a:pt x="20048" y="0"/>
                  </a:cubicBezTo>
                  <a:cubicBezTo>
                    <a:pt x="21689" y="0"/>
                    <a:pt x="23341" y="160"/>
                    <a:pt x="25003" y="480"/>
                  </a:cubicBezTo>
                  <a:cubicBezTo>
                    <a:pt x="26688" y="808"/>
                    <a:pt x="28436" y="1295"/>
                    <a:pt x="30251" y="194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9C729218-D55F-29EE-CA8A-B8646881417A}"/>
                </a:ext>
              </a:extLst>
            </p:cNvPr>
            <p:cNvSpPr/>
            <p:nvPr/>
          </p:nvSpPr>
          <p:spPr>
            <a:xfrm>
              <a:off x="5672401" y="4865212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A1FDE7E1-F401-5164-B736-458A0D2FC1C6}"/>
                </a:ext>
              </a:extLst>
            </p:cNvPr>
            <p:cNvSpPr/>
            <p:nvPr/>
          </p:nvSpPr>
          <p:spPr>
            <a:xfrm>
              <a:off x="5690765" y="4824213"/>
              <a:ext cx="33423" cy="50161"/>
            </a:xfrm>
            <a:custGeom>
              <a:avLst/>
              <a:gdLst>
                <a:gd name="connsiteX0" fmla="*/ 16711 w 33423"/>
                <a:gd name="connsiteY0" fmla="*/ 5181 h 50161"/>
                <a:gd name="connsiteX1" fmla="*/ 9101 w 33423"/>
                <a:gd name="connsiteY1" fmla="*/ 10170 h 50161"/>
                <a:gd name="connsiteX2" fmla="*/ 6574 w 33423"/>
                <a:gd name="connsiteY2" fmla="*/ 25097 h 50161"/>
                <a:gd name="connsiteX3" fmla="*/ 9101 w 33423"/>
                <a:gd name="connsiteY3" fmla="*/ 40024 h 50161"/>
                <a:gd name="connsiteX4" fmla="*/ 16711 w 33423"/>
                <a:gd name="connsiteY4" fmla="*/ 44981 h 50161"/>
                <a:gd name="connsiteX5" fmla="*/ 24323 w 33423"/>
                <a:gd name="connsiteY5" fmla="*/ 40024 h 50161"/>
                <a:gd name="connsiteX6" fmla="*/ 26881 w 33423"/>
                <a:gd name="connsiteY6" fmla="*/ 25097 h 50161"/>
                <a:gd name="connsiteX7" fmla="*/ 24323 w 33423"/>
                <a:gd name="connsiteY7" fmla="*/ 10170 h 50161"/>
                <a:gd name="connsiteX8" fmla="*/ 16711 w 33423"/>
                <a:gd name="connsiteY8" fmla="*/ 5181 h 50161"/>
                <a:gd name="connsiteX9" fmla="*/ 16711 w 33423"/>
                <a:gd name="connsiteY9" fmla="*/ 0 h 50161"/>
                <a:gd name="connsiteX10" fmla="*/ 29116 w 33423"/>
                <a:gd name="connsiteY10" fmla="*/ 6444 h 50161"/>
                <a:gd name="connsiteX11" fmla="*/ 33424 w 33423"/>
                <a:gd name="connsiteY11" fmla="*/ 25097 h 50161"/>
                <a:gd name="connsiteX12" fmla="*/ 29116 w 33423"/>
                <a:gd name="connsiteY12" fmla="*/ 43750 h 50161"/>
                <a:gd name="connsiteX13" fmla="*/ 16711 w 33423"/>
                <a:gd name="connsiteY13" fmla="*/ 50162 h 50161"/>
                <a:gd name="connsiteX14" fmla="*/ 4275 w 33423"/>
                <a:gd name="connsiteY14" fmla="*/ 43750 h 50161"/>
                <a:gd name="connsiteX15" fmla="*/ 0 w 33423"/>
                <a:gd name="connsiteY15" fmla="*/ 25097 h 50161"/>
                <a:gd name="connsiteX16" fmla="*/ 4275 w 33423"/>
                <a:gd name="connsiteY16" fmla="*/ 6444 h 50161"/>
                <a:gd name="connsiteX17" fmla="*/ 16711 w 33423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1">
                  <a:moveTo>
                    <a:pt x="16711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45"/>
                    <a:pt x="6574" y="25097"/>
                  </a:cubicBezTo>
                  <a:cubicBezTo>
                    <a:pt x="6574" y="31725"/>
                    <a:pt x="7416" y="36706"/>
                    <a:pt x="9101" y="40024"/>
                  </a:cubicBezTo>
                  <a:cubicBezTo>
                    <a:pt x="10806" y="43326"/>
                    <a:pt x="13343" y="44981"/>
                    <a:pt x="16711" y="44981"/>
                  </a:cubicBezTo>
                  <a:cubicBezTo>
                    <a:pt x="20101" y="44981"/>
                    <a:pt x="22638" y="43326"/>
                    <a:pt x="24323" y="40024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45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1" y="5181"/>
                  </a:cubicBezTo>
                  <a:moveTo>
                    <a:pt x="16711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1"/>
                    <a:pt x="33424" y="16934"/>
                    <a:pt x="33424" y="25097"/>
                  </a:cubicBezTo>
                  <a:cubicBezTo>
                    <a:pt x="33424" y="33236"/>
                    <a:pt x="31988" y="39456"/>
                    <a:pt x="29116" y="43750"/>
                  </a:cubicBezTo>
                  <a:cubicBezTo>
                    <a:pt x="26266" y="48027"/>
                    <a:pt x="22131" y="50162"/>
                    <a:pt x="16711" y="50162"/>
                  </a:cubicBezTo>
                  <a:cubicBezTo>
                    <a:pt x="11292" y="50162"/>
                    <a:pt x="7147" y="48027"/>
                    <a:pt x="4275" y="43750"/>
                  </a:cubicBezTo>
                  <a:cubicBezTo>
                    <a:pt x="1425" y="39456"/>
                    <a:pt x="0" y="33236"/>
                    <a:pt x="0" y="25097"/>
                  </a:cubicBezTo>
                  <a:cubicBezTo>
                    <a:pt x="0" y="16934"/>
                    <a:pt x="1425" y="10721"/>
                    <a:pt x="4275" y="6444"/>
                  </a:cubicBezTo>
                  <a:cubicBezTo>
                    <a:pt x="7147" y="2151"/>
                    <a:pt x="11292" y="0"/>
                    <a:pt x="16711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5761C6F3-B8DC-048F-0271-44DCA2DD822E}"/>
                </a:ext>
              </a:extLst>
            </p:cNvPr>
            <p:cNvSpPr/>
            <p:nvPr/>
          </p:nvSpPr>
          <p:spPr>
            <a:xfrm>
              <a:off x="5737694" y="4833895"/>
              <a:ext cx="37407" cy="37505"/>
            </a:xfrm>
            <a:custGeom>
              <a:avLst/>
              <a:gdLst>
                <a:gd name="connsiteX0" fmla="*/ 37408 w 37407"/>
                <a:gd name="connsiteY0" fmla="*/ 3918 h 37505"/>
                <a:gd name="connsiteX1" fmla="*/ 22607 w 37407"/>
                <a:gd name="connsiteY1" fmla="*/ 18781 h 37505"/>
                <a:gd name="connsiteX2" fmla="*/ 37408 w 37407"/>
                <a:gd name="connsiteY2" fmla="*/ 33588 h 37505"/>
                <a:gd name="connsiteX3" fmla="*/ 33554 w 37407"/>
                <a:gd name="connsiteY3" fmla="*/ 37505 h 37505"/>
                <a:gd name="connsiteX4" fmla="*/ 18688 w 37407"/>
                <a:gd name="connsiteY4" fmla="*/ 22634 h 37505"/>
                <a:gd name="connsiteX5" fmla="*/ 3822 w 37407"/>
                <a:gd name="connsiteY5" fmla="*/ 37505 h 37505"/>
                <a:gd name="connsiteX6" fmla="*/ 0 w 37407"/>
                <a:gd name="connsiteY6" fmla="*/ 33588 h 37505"/>
                <a:gd name="connsiteX7" fmla="*/ 14769 w 37407"/>
                <a:gd name="connsiteY7" fmla="*/ 18781 h 37505"/>
                <a:gd name="connsiteX8" fmla="*/ 0 w 37407"/>
                <a:gd name="connsiteY8" fmla="*/ 3918 h 37505"/>
                <a:gd name="connsiteX9" fmla="*/ 3822 w 37407"/>
                <a:gd name="connsiteY9" fmla="*/ 0 h 37505"/>
                <a:gd name="connsiteX10" fmla="*/ 18688 w 37407"/>
                <a:gd name="connsiteY10" fmla="*/ 14863 h 37505"/>
                <a:gd name="connsiteX11" fmla="*/ 33554 w 37407"/>
                <a:gd name="connsiteY11" fmla="*/ 0 h 37505"/>
                <a:gd name="connsiteX12" fmla="*/ 37408 w 37407"/>
                <a:gd name="connsiteY12" fmla="*/ 3918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8"/>
                  </a:moveTo>
                  <a:lnTo>
                    <a:pt x="22607" y="18781"/>
                  </a:lnTo>
                  <a:lnTo>
                    <a:pt x="37408" y="33588"/>
                  </a:lnTo>
                  <a:lnTo>
                    <a:pt x="33554" y="37505"/>
                  </a:lnTo>
                  <a:lnTo>
                    <a:pt x="18688" y="22634"/>
                  </a:lnTo>
                  <a:lnTo>
                    <a:pt x="3822" y="37505"/>
                  </a:lnTo>
                  <a:lnTo>
                    <a:pt x="0" y="33588"/>
                  </a:lnTo>
                  <a:lnTo>
                    <a:pt x="14769" y="18781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63"/>
                  </a:lnTo>
                  <a:lnTo>
                    <a:pt x="33554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C1DFB905-551F-D8AE-F000-B29EB14F7970}"/>
                </a:ext>
              </a:extLst>
            </p:cNvPr>
            <p:cNvSpPr/>
            <p:nvPr/>
          </p:nvSpPr>
          <p:spPr>
            <a:xfrm>
              <a:off x="5791458" y="4825084"/>
              <a:ext cx="28792" cy="48354"/>
            </a:xfrm>
            <a:custGeom>
              <a:avLst/>
              <a:gdLst>
                <a:gd name="connsiteX0" fmla="*/ 939 w 28792"/>
                <a:gd name="connsiteY0" fmla="*/ 42846 h 48354"/>
                <a:gd name="connsiteX1" fmla="*/ 11627 w 28792"/>
                <a:gd name="connsiteY1" fmla="*/ 42846 h 48354"/>
                <a:gd name="connsiteX2" fmla="*/ 11627 w 28792"/>
                <a:gd name="connsiteY2" fmla="*/ 5956 h 48354"/>
                <a:gd name="connsiteX3" fmla="*/ 0 w 28792"/>
                <a:gd name="connsiteY3" fmla="*/ 8291 h 48354"/>
                <a:gd name="connsiteX4" fmla="*/ 0 w 28792"/>
                <a:gd name="connsiteY4" fmla="*/ 2335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6 h 48354"/>
                <a:gd name="connsiteX8" fmla="*/ 28793 w 28792"/>
                <a:gd name="connsiteY8" fmla="*/ 42846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6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6"/>
                  </a:moveTo>
                  <a:lnTo>
                    <a:pt x="11627" y="42846"/>
                  </a:lnTo>
                  <a:lnTo>
                    <a:pt x="11627" y="5956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6"/>
                  </a:lnTo>
                  <a:lnTo>
                    <a:pt x="28793" y="42846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CD630234-256F-021D-3D6B-C826A553EA7B}"/>
                </a:ext>
              </a:extLst>
            </p:cNvPr>
            <p:cNvSpPr/>
            <p:nvPr/>
          </p:nvSpPr>
          <p:spPr>
            <a:xfrm>
              <a:off x="5830745" y="4824213"/>
              <a:ext cx="33423" cy="50161"/>
            </a:xfrm>
            <a:custGeom>
              <a:avLst/>
              <a:gdLst>
                <a:gd name="connsiteX0" fmla="*/ 16711 w 33423"/>
                <a:gd name="connsiteY0" fmla="*/ 5181 h 50161"/>
                <a:gd name="connsiteX1" fmla="*/ 9101 w 33423"/>
                <a:gd name="connsiteY1" fmla="*/ 10170 h 50161"/>
                <a:gd name="connsiteX2" fmla="*/ 6574 w 33423"/>
                <a:gd name="connsiteY2" fmla="*/ 25097 h 50161"/>
                <a:gd name="connsiteX3" fmla="*/ 9101 w 33423"/>
                <a:gd name="connsiteY3" fmla="*/ 40024 h 50161"/>
                <a:gd name="connsiteX4" fmla="*/ 16711 w 33423"/>
                <a:gd name="connsiteY4" fmla="*/ 44981 h 50161"/>
                <a:gd name="connsiteX5" fmla="*/ 24323 w 33423"/>
                <a:gd name="connsiteY5" fmla="*/ 40024 h 50161"/>
                <a:gd name="connsiteX6" fmla="*/ 26881 w 33423"/>
                <a:gd name="connsiteY6" fmla="*/ 25097 h 50161"/>
                <a:gd name="connsiteX7" fmla="*/ 24323 w 33423"/>
                <a:gd name="connsiteY7" fmla="*/ 10170 h 50161"/>
                <a:gd name="connsiteX8" fmla="*/ 16711 w 33423"/>
                <a:gd name="connsiteY8" fmla="*/ 5181 h 50161"/>
                <a:gd name="connsiteX9" fmla="*/ 16711 w 33423"/>
                <a:gd name="connsiteY9" fmla="*/ 0 h 50161"/>
                <a:gd name="connsiteX10" fmla="*/ 29116 w 33423"/>
                <a:gd name="connsiteY10" fmla="*/ 6444 h 50161"/>
                <a:gd name="connsiteX11" fmla="*/ 33424 w 33423"/>
                <a:gd name="connsiteY11" fmla="*/ 25097 h 50161"/>
                <a:gd name="connsiteX12" fmla="*/ 29116 w 33423"/>
                <a:gd name="connsiteY12" fmla="*/ 43750 h 50161"/>
                <a:gd name="connsiteX13" fmla="*/ 16711 w 33423"/>
                <a:gd name="connsiteY13" fmla="*/ 50162 h 50161"/>
                <a:gd name="connsiteX14" fmla="*/ 4275 w 33423"/>
                <a:gd name="connsiteY14" fmla="*/ 43750 h 50161"/>
                <a:gd name="connsiteX15" fmla="*/ 0 w 33423"/>
                <a:gd name="connsiteY15" fmla="*/ 25097 h 50161"/>
                <a:gd name="connsiteX16" fmla="*/ 4275 w 33423"/>
                <a:gd name="connsiteY16" fmla="*/ 6444 h 50161"/>
                <a:gd name="connsiteX17" fmla="*/ 16711 w 33423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1">
                  <a:moveTo>
                    <a:pt x="16711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45"/>
                    <a:pt x="6574" y="25097"/>
                  </a:cubicBezTo>
                  <a:cubicBezTo>
                    <a:pt x="6574" y="31725"/>
                    <a:pt x="7416" y="36706"/>
                    <a:pt x="9101" y="40024"/>
                  </a:cubicBezTo>
                  <a:cubicBezTo>
                    <a:pt x="10806" y="43326"/>
                    <a:pt x="13343" y="44981"/>
                    <a:pt x="16711" y="44981"/>
                  </a:cubicBezTo>
                  <a:cubicBezTo>
                    <a:pt x="20101" y="44981"/>
                    <a:pt x="22638" y="43326"/>
                    <a:pt x="24323" y="40024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45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1" y="5181"/>
                  </a:cubicBezTo>
                  <a:moveTo>
                    <a:pt x="16711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1"/>
                    <a:pt x="33424" y="16934"/>
                    <a:pt x="33424" y="25097"/>
                  </a:cubicBezTo>
                  <a:cubicBezTo>
                    <a:pt x="33424" y="33236"/>
                    <a:pt x="31988" y="39456"/>
                    <a:pt x="29116" y="43750"/>
                  </a:cubicBezTo>
                  <a:cubicBezTo>
                    <a:pt x="26266" y="48027"/>
                    <a:pt x="22131" y="50162"/>
                    <a:pt x="16711" y="50162"/>
                  </a:cubicBezTo>
                  <a:cubicBezTo>
                    <a:pt x="11292" y="50162"/>
                    <a:pt x="7147" y="48027"/>
                    <a:pt x="4275" y="43750"/>
                  </a:cubicBezTo>
                  <a:cubicBezTo>
                    <a:pt x="1425" y="39456"/>
                    <a:pt x="0" y="33236"/>
                    <a:pt x="0" y="25097"/>
                  </a:cubicBezTo>
                  <a:cubicBezTo>
                    <a:pt x="0" y="16934"/>
                    <a:pt x="1425" y="10721"/>
                    <a:pt x="4275" y="6444"/>
                  </a:cubicBezTo>
                  <a:cubicBezTo>
                    <a:pt x="7147" y="2151"/>
                    <a:pt x="11292" y="0"/>
                    <a:pt x="16711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B03AEDC4-6382-B6FA-EAEF-AC0A5F7538FB}"/>
                </a:ext>
              </a:extLst>
            </p:cNvPr>
            <p:cNvSpPr/>
            <p:nvPr/>
          </p:nvSpPr>
          <p:spPr>
            <a:xfrm>
              <a:off x="5864168" y="4795087"/>
              <a:ext cx="25867" cy="40767"/>
            </a:xfrm>
            <a:custGeom>
              <a:avLst/>
              <a:gdLst>
                <a:gd name="connsiteX0" fmla="*/ 17763 w 25867"/>
                <a:gd name="connsiteY0" fmla="*/ 18821 h 40767"/>
                <a:gd name="connsiteX1" fmla="*/ 23710 w 25867"/>
                <a:gd name="connsiteY1" fmla="*/ 22211 h 40767"/>
                <a:gd name="connsiteX2" fmla="*/ 25868 w 25867"/>
                <a:gd name="connsiteY2" fmla="*/ 28583 h 40767"/>
                <a:gd name="connsiteX3" fmla="*/ 21868 w 25867"/>
                <a:gd name="connsiteY3" fmla="*/ 37577 h 40767"/>
                <a:gd name="connsiteX4" fmla="*/ 10500 w 25867"/>
                <a:gd name="connsiteY4" fmla="*/ 40767 h 40767"/>
                <a:gd name="connsiteX5" fmla="*/ 5394 w 25867"/>
                <a:gd name="connsiteY5" fmla="*/ 40264 h 40767"/>
                <a:gd name="connsiteX6" fmla="*/ 0 w 25867"/>
                <a:gd name="connsiteY6" fmla="*/ 38817 h 40767"/>
                <a:gd name="connsiteX7" fmla="*/ 0 w 25867"/>
                <a:gd name="connsiteY7" fmla="*/ 33684 h 40767"/>
                <a:gd name="connsiteX8" fmla="*/ 4842 w 25867"/>
                <a:gd name="connsiteY8" fmla="*/ 35634 h 40767"/>
                <a:gd name="connsiteX9" fmla="*/ 10342 w 25867"/>
                <a:gd name="connsiteY9" fmla="*/ 36290 h 40767"/>
                <a:gd name="connsiteX10" fmla="*/ 17947 w 25867"/>
                <a:gd name="connsiteY10" fmla="*/ 34315 h 40767"/>
                <a:gd name="connsiteX11" fmla="*/ 20579 w 25867"/>
                <a:gd name="connsiteY11" fmla="*/ 28583 h 40767"/>
                <a:gd name="connsiteX12" fmla="*/ 18131 w 25867"/>
                <a:gd name="connsiteY12" fmla="*/ 23162 h 40767"/>
                <a:gd name="connsiteX13" fmla="*/ 11368 w 25867"/>
                <a:gd name="connsiteY13" fmla="*/ 21187 h 40767"/>
                <a:gd name="connsiteX14" fmla="*/ 6789 w 25867"/>
                <a:gd name="connsiteY14" fmla="*/ 21187 h 40767"/>
                <a:gd name="connsiteX15" fmla="*/ 6789 w 25867"/>
                <a:gd name="connsiteY15" fmla="*/ 16814 h 40767"/>
                <a:gd name="connsiteX16" fmla="*/ 11579 w 25867"/>
                <a:gd name="connsiteY16" fmla="*/ 16814 h 40767"/>
                <a:gd name="connsiteX17" fmla="*/ 17578 w 25867"/>
                <a:gd name="connsiteY17" fmla="*/ 15263 h 40767"/>
                <a:gd name="connsiteX18" fmla="*/ 19658 w 25867"/>
                <a:gd name="connsiteY18" fmla="*/ 10738 h 40767"/>
                <a:gd name="connsiteX19" fmla="*/ 17500 w 25867"/>
                <a:gd name="connsiteY19" fmla="*/ 6108 h 40767"/>
                <a:gd name="connsiteX20" fmla="*/ 11368 w 25867"/>
                <a:gd name="connsiteY20" fmla="*/ 4477 h 40767"/>
                <a:gd name="connsiteX21" fmla="*/ 6684 w 25867"/>
                <a:gd name="connsiteY21" fmla="*/ 4949 h 40767"/>
                <a:gd name="connsiteX22" fmla="*/ 1184 w 25867"/>
                <a:gd name="connsiteY22" fmla="*/ 6420 h 40767"/>
                <a:gd name="connsiteX23" fmla="*/ 1184 w 25867"/>
                <a:gd name="connsiteY23" fmla="*/ 1687 h 40767"/>
                <a:gd name="connsiteX24" fmla="*/ 6842 w 25867"/>
                <a:gd name="connsiteY24" fmla="*/ 424 h 40767"/>
                <a:gd name="connsiteX25" fmla="*/ 11842 w 25867"/>
                <a:gd name="connsiteY25" fmla="*/ 0 h 40767"/>
                <a:gd name="connsiteX26" fmla="*/ 21421 w 25867"/>
                <a:gd name="connsiteY26" fmla="*/ 2766 h 40767"/>
                <a:gd name="connsiteX27" fmla="*/ 24946 w 25867"/>
                <a:gd name="connsiteY27" fmla="*/ 10186 h 40767"/>
                <a:gd name="connsiteX28" fmla="*/ 23078 w 25867"/>
                <a:gd name="connsiteY28" fmla="*/ 15711 h 40767"/>
                <a:gd name="connsiteX29" fmla="*/ 17763 w 25867"/>
                <a:gd name="connsiteY29" fmla="*/ 18821 h 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867" h="40767">
                  <a:moveTo>
                    <a:pt x="17763" y="18821"/>
                  </a:moveTo>
                  <a:cubicBezTo>
                    <a:pt x="20306" y="19364"/>
                    <a:pt x="22289" y="20492"/>
                    <a:pt x="23710" y="22211"/>
                  </a:cubicBezTo>
                  <a:cubicBezTo>
                    <a:pt x="25148" y="23930"/>
                    <a:pt x="25868" y="26056"/>
                    <a:pt x="25868" y="28583"/>
                  </a:cubicBezTo>
                  <a:cubicBezTo>
                    <a:pt x="25868" y="32460"/>
                    <a:pt x="24534" y="35459"/>
                    <a:pt x="21868" y="37577"/>
                  </a:cubicBezTo>
                  <a:cubicBezTo>
                    <a:pt x="19201" y="39704"/>
                    <a:pt x="15411" y="40767"/>
                    <a:pt x="10500" y="40767"/>
                  </a:cubicBezTo>
                  <a:cubicBezTo>
                    <a:pt x="8851" y="40767"/>
                    <a:pt x="7149" y="40599"/>
                    <a:pt x="5394" y="40264"/>
                  </a:cubicBezTo>
                  <a:cubicBezTo>
                    <a:pt x="3658" y="39952"/>
                    <a:pt x="1860" y="39464"/>
                    <a:pt x="0" y="38817"/>
                  </a:cubicBezTo>
                  <a:lnTo>
                    <a:pt x="0" y="33684"/>
                  </a:lnTo>
                  <a:cubicBezTo>
                    <a:pt x="1474" y="34539"/>
                    <a:pt x="3088" y="35195"/>
                    <a:pt x="4842" y="35634"/>
                  </a:cubicBezTo>
                  <a:cubicBezTo>
                    <a:pt x="6597" y="36074"/>
                    <a:pt x="8430" y="36290"/>
                    <a:pt x="10342" y="36290"/>
                  </a:cubicBezTo>
                  <a:cubicBezTo>
                    <a:pt x="13675" y="36290"/>
                    <a:pt x="16210" y="35634"/>
                    <a:pt x="17947" y="34315"/>
                  </a:cubicBezTo>
                  <a:cubicBezTo>
                    <a:pt x="19702" y="32996"/>
                    <a:pt x="20579" y="31085"/>
                    <a:pt x="20579" y="28583"/>
                  </a:cubicBezTo>
                  <a:cubicBezTo>
                    <a:pt x="20579" y="26264"/>
                    <a:pt x="19763" y="24457"/>
                    <a:pt x="18131" y="23162"/>
                  </a:cubicBezTo>
                  <a:cubicBezTo>
                    <a:pt x="16517" y="21843"/>
                    <a:pt x="14263" y="21187"/>
                    <a:pt x="11368" y="21187"/>
                  </a:cubicBezTo>
                  <a:lnTo>
                    <a:pt x="6789" y="21187"/>
                  </a:lnTo>
                  <a:lnTo>
                    <a:pt x="6789" y="16814"/>
                  </a:lnTo>
                  <a:lnTo>
                    <a:pt x="11579" y="16814"/>
                  </a:lnTo>
                  <a:cubicBezTo>
                    <a:pt x="14192" y="16814"/>
                    <a:pt x="16193" y="16294"/>
                    <a:pt x="17578" y="15263"/>
                  </a:cubicBezTo>
                  <a:cubicBezTo>
                    <a:pt x="18965" y="14215"/>
                    <a:pt x="19658" y="12704"/>
                    <a:pt x="19658" y="10738"/>
                  </a:cubicBezTo>
                  <a:cubicBezTo>
                    <a:pt x="19658" y="8723"/>
                    <a:pt x="18938" y="7180"/>
                    <a:pt x="17500" y="6108"/>
                  </a:cubicBezTo>
                  <a:cubicBezTo>
                    <a:pt x="16079" y="5021"/>
                    <a:pt x="14035" y="4477"/>
                    <a:pt x="11368" y="4477"/>
                  </a:cubicBezTo>
                  <a:cubicBezTo>
                    <a:pt x="9912" y="4477"/>
                    <a:pt x="8351" y="4637"/>
                    <a:pt x="6684" y="4949"/>
                  </a:cubicBezTo>
                  <a:cubicBezTo>
                    <a:pt x="5017" y="5261"/>
                    <a:pt x="3184" y="5756"/>
                    <a:pt x="1184" y="6420"/>
                  </a:cubicBezTo>
                  <a:lnTo>
                    <a:pt x="1184" y="1687"/>
                  </a:lnTo>
                  <a:cubicBezTo>
                    <a:pt x="3201" y="1127"/>
                    <a:pt x="5087" y="704"/>
                    <a:pt x="6842" y="424"/>
                  </a:cubicBezTo>
                  <a:cubicBezTo>
                    <a:pt x="8614" y="144"/>
                    <a:pt x="10280" y="0"/>
                    <a:pt x="11842" y="0"/>
                  </a:cubicBezTo>
                  <a:cubicBezTo>
                    <a:pt x="15877" y="0"/>
                    <a:pt x="19069" y="919"/>
                    <a:pt x="21421" y="2766"/>
                  </a:cubicBezTo>
                  <a:cubicBezTo>
                    <a:pt x="23771" y="4589"/>
                    <a:pt x="24946" y="7060"/>
                    <a:pt x="24946" y="10186"/>
                  </a:cubicBezTo>
                  <a:cubicBezTo>
                    <a:pt x="24946" y="12361"/>
                    <a:pt x="24324" y="14199"/>
                    <a:pt x="23078" y="15711"/>
                  </a:cubicBezTo>
                  <a:cubicBezTo>
                    <a:pt x="21832" y="17206"/>
                    <a:pt x="20061" y="18237"/>
                    <a:pt x="17763" y="18821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2A3D26D7-75A8-0C19-EB0A-758AD1324057}"/>
                </a:ext>
              </a:extLst>
            </p:cNvPr>
            <p:cNvSpPr/>
            <p:nvPr/>
          </p:nvSpPr>
          <p:spPr>
            <a:xfrm>
              <a:off x="5898010" y="4795087"/>
              <a:ext cx="26946" cy="40767"/>
            </a:xfrm>
            <a:custGeom>
              <a:avLst/>
              <a:gdLst>
                <a:gd name="connsiteX0" fmla="*/ 13473 w 26946"/>
                <a:gd name="connsiteY0" fmla="*/ 21347 h 40767"/>
                <a:gd name="connsiteX1" fmla="*/ 7499 w 26946"/>
                <a:gd name="connsiteY1" fmla="*/ 23370 h 40767"/>
                <a:gd name="connsiteX2" fmla="*/ 5342 w 26946"/>
                <a:gd name="connsiteY2" fmla="*/ 28950 h 40767"/>
                <a:gd name="connsiteX3" fmla="*/ 7499 w 26946"/>
                <a:gd name="connsiteY3" fmla="*/ 34531 h 40767"/>
                <a:gd name="connsiteX4" fmla="*/ 13473 w 26946"/>
                <a:gd name="connsiteY4" fmla="*/ 36554 h 40767"/>
                <a:gd name="connsiteX5" fmla="*/ 19447 w 26946"/>
                <a:gd name="connsiteY5" fmla="*/ 34531 h 40767"/>
                <a:gd name="connsiteX6" fmla="*/ 21631 w 26946"/>
                <a:gd name="connsiteY6" fmla="*/ 28950 h 40767"/>
                <a:gd name="connsiteX7" fmla="*/ 19447 w 26946"/>
                <a:gd name="connsiteY7" fmla="*/ 23370 h 40767"/>
                <a:gd name="connsiteX8" fmla="*/ 13473 w 26946"/>
                <a:gd name="connsiteY8" fmla="*/ 21347 h 40767"/>
                <a:gd name="connsiteX9" fmla="*/ 8157 w 26946"/>
                <a:gd name="connsiteY9" fmla="*/ 19076 h 40767"/>
                <a:gd name="connsiteX10" fmla="*/ 2816 w 26946"/>
                <a:gd name="connsiteY10" fmla="*/ 15894 h 40767"/>
                <a:gd name="connsiteX11" fmla="*/ 921 w 26946"/>
                <a:gd name="connsiteY11" fmla="*/ 10186 h 40767"/>
                <a:gd name="connsiteX12" fmla="*/ 4263 w 26946"/>
                <a:gd name="connsiteY12" fmla="*/ 2742 h 40767"/>
                <a:gd name="connsiteX13" fmla="*/ 13473 w 26946"/>
                <a:gd name="connsiteY13" fmla="*/ 0 h 40767"/>
                <a:gd name="connsiteX14" fmla="*/ 22684 w 26946"/>
                <a:gd name="connsiteY14" fmla="*/ 2742 h 40767"/>
                <a:gd name="connsiteX15" fmla="*/ 26026 w 26946"/>
                <a:gd name="connsiteY15" fmla="*/ 10186 h 40767"/>
                <a:gd name="connsiteX16" fmla="*/ 24105 w 26946"/>
                <a:gd name="connsiteY16" fmla="*/ 15894 h 40767"/>
                <a:gd name="connsiteX17" fmla="*/ 18815 w 26946"/>
                <a:gd name="connsiteY17" fmla="*/ 19076 h 40767"/>
                <a:gd name="connsiteX18" fmla="*/ 24789 w 26946"/>
                <a:gd name="connsiteY18" fmla="*/ 22578 h 40767"/>
                <a:gd name="connsiteX19" fmla="*/ 26947 w 26946"/>
                <a:gd name="connsiteY19" fmla="*/ 28950 h 40767"/>
                <a:gd name="connsiteX20" fmla="*/ 23447 w 26946"/>
                <a:gd name="connsiteY20" fmla="*/ 37713 h 40767"/>
                <a:gd name="connsiteX21" fmla="*/ 13473 w 26946"/>
                <a:gd name="connsiteY21" fmla="*/ 40767 h 40767"/>
                <a:gd name="connsiteX22" fmla="*/ 3474 w 26946"/>
                <a:gd name="connsiteY22" fmla="*/ 37713 h 40767"/>
                <a:gd name="connsiteX23" fmla="*/ 0 w 26946"/>
                <a:gd name="connsiteY23" fmla="*/ 28950 h 40767"/>
                <a:gd name="connsiteX24" fmla="*/ 2158 w 26946"/>
                <a:gd name="connsiteY24" fmla="*/ 22578 h 40767"/>
                <a:gd name="connsiteX25" fmla="*/ 8157 w 26946"/>
                <a:gd name="connsiteY25" fmla="*/ 19076 h 40767"/>
                <a:gd name="connsiteX26" fmla="*/ 6211 w 26946"/>
                <a:gd name="connsiteY26" fmla="*/ 10690 h 40767"/>
                <a:gd name="connsiteX27" fmla="*/ 8105 w 26946"/>
                <a:gd name="connsiteY27" fmla="*/ 15447 h 40767"/>
                <a:gd name="connsiteX28" fmla="*/ 13473 w 26946"/>
                <a:gd name="connsiteY28" fmla="*/ 17158 h 40767"/>
                <a:gd name="connsiteX29" fmla="*/ 18815 w 26946"/>
                <a:gd name="connsiteY29" fmla="*/ 15447 h 40767"/>
                <a:gd name="connsiteX30" fmla="*/ 20763 w 26946"/>
                <a:gd name="connsiteY30" fmla="*/ 10690 h 40767"/>
                <a:gd name="connsiteX31" fmla="*/ 18815 w 26946"/>
                <a:gd name="connsiteY31" fmla="*/ 5924 h 40767"/>
                <a:gd name="connsiteX32" fmla="*/ 13473 w 26946"/>
                <a:gd name="connsiteY32" fmla="*/ 4213 h 40767"/>
                <a:gd name="connsiteX33" fmla="*/ 8105 w 26946"/>
                <a:gd name="connsiteY33" fmla="*/ 5924 h 40767"/>
                <a:gd name="connsiteX34" fmla="*/ 6211 w 26946"/>
                <a:gd name="connsiteY34" fmla="*/ 10690 h 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6946" h="40767">
                  <a:moveTo>
                    <a:pt x="13473" y="21347"/>
                  </a:moveTo>
                  <a:cubicBezTo>
                    <a:pt x="10947" y="21347"/>
                    <a:pt x="8955" y="22019"/>
                    <a:pt x="7499" y="23370"/>
                  </a:cubicBezTo>
                  <a:cubicBezTo>
                    <a:pt x="6061" y="24721"/>
                    <a:pt x="5342" y="26576"/>
                    <a:pt x="5342" y="28950"/>
                  </a:cubicBezTo>
                  <a:cubicBezTo>
                    <a:pt x="5342" y="31317"/>
                    <a:pt x="6061" y="33180"/>
                    <a:pt x="7499" y="34531"/>
                  </a:cubicBezTo>
                  <a:cubicBezTo>
                    <a:pt x="8955" y="35882"/>
                    <a:pt x="10947" y="36554"/>
                    <a:pt x="13473" y="36554"/>
                  </a:cubicBezTo>
                  <a:cubicBezTo>
                    <a:pt x="15999" y="36554"/>
                    <a:pt x="17991" y="35882"/>
                    <a:pt x="19447" y="34531"/>
                  </a:cubicBezTo>
                  <a:cubicBezTo>
                    <a:pt x="20903" y="33164"/>
                    <a:pt x="21631" y="31301"/>
                    <a:pt x="21631" y="28950"/>
                  </a:cubicBezTo>
                  <a:cubicBezTo>
                    <a:pt x="21631" y="26576"/>
                    <a:pt x="20903" y="24721"/>
                    <a:pt x="19447" y="23370"/>
                  </a:cubicBezTo>
                  <a:cubicBezTo>
                    <a:pt x="18008" y="22019"/>
                    <a:pt x="16017" y="21347"/>
                    <a:pt x="13473" y="21347"/>
                  </a:cubicBezTo>
                  <a:moveTo>
                    <a:pt x="8157" y="19076"/>
                  </a:moveTo>
                  <a:cubicBezTo>
                    <a:pt x="5876" y="18517"/>
                    <a:pt x="4096" y="17453"/>
                    <a:pt x="2816" y="15894"/>
                  </a:cubicBezTo>
                  <a:cubicBezTo>
                    <a:pt x="1553" y="14335"/>
                    <a:pt x="921" y="12433"/>
                    <a:pt x="921" y="10186"/>
                  </a:cubicBezTo>
                  <a:cubicBezTo>
                    <a:pt x="921" y="7044"/>
                    <a:pt x="2035" y="4565"/>
                    <a:pt x="4263" y="2742"/>
                  </a:cubicBezTo>
                  <a:cubicBezTo>
                    <a:pt x="6509" y="911"/>
                    <a:pt x="9579" y="0"/>
                    <a:pt x="13473" y="0"/>
                  </a:cubicBezTo>
                  <a:cubicBezTo>
                    <a:pt x="17386" y="0"/>
                    <a:pt x="20456" y="911"/>
                    <a:pt x="22684" y="2742"/>
                  </a:cubicBezTo>
                  <a:cubicBezTo>
                    <a:pt x="24912" y="4565"/>
                    <a:pt x="26026" y="7044"/>
                    <a:pt x="26026" y="10186"/>
                  </a:cubicBezTo>
                  <a:cubicBezTo>
                    <a:pt x="26026" y="12433"/>
                    <a:pt x="25385" y="14335"/>
                    <a:pt x="24105" y="15894"/>
                  </a:cubicBezTo>
                  <a:cubicBezTo>
                    <a:pt x="22841" y="17453"/>
                    <a:pt x="21078" y="18517"/>
                    <a:pt x="18815" y="19076"/>
                  </a:cubicBezTo>
                  <a:cubicBezTo>
                    <a:pt x="21377" y="19676"/>
                    <a:pt x="23368" y="20843"/>
                    <a:pt x="24789" y="22578"/>
                  </a:cubicBezTo>
                  <a:cubicBezTo>
                    <a:pt x="26227" y="24313"/>
                    <a:pt x="26947" y="26440"/>
                    <a:pt x="26947" y="28950"/>
                  </a:cubicBezTo>
                  <a:cubicBezTo>
                    <a:pt x="26947" y="32756"/>
                    <a:pt x="25780" y="35674"/>
                    <a:pt x="23447" y="37713"/>
                  </a:cubicBezTo>
                  <a:cubicBezTo>
                    <a:pt x="21130" y="39752"/>
                    <a:pt x="17806" y="40767"/>
                    <a:pt x="13473" y="40767"/>
                  </a:cubicBezTo>
                  <a:cubicBezTo>
                    <a:pt x="9140" y="40767"/>
                    <a:pt x="5807" y="39752"/>
                    <a:pt x="3474" y="37713"/>
                  </a:cubicBezTo>
                  <a:cubicBezTo>
                    <a:pt x="1158" y="35674"/>
                    <a:pt x="0" y="32756"/>
                    <a:pt x="0" y="28950"/>
                  </a:cubicBezTo>
                  <a:cubicBezTo>
                    <a:pt x="0" y="26440"/>
                    <a:pt x="720" y="24313"/>
                    <a:pt x="2158" y="22578"/>
                  </a:cubicBezTo>
                  <a:cubicBezTo>
                    <a:pt x="3596" y="20843"/>
                    <a:pt x="5597" y="19676"/>
                    <a:pt x="8157" y="19076"/>
                  </a:cubicBezTo>
                  <a:moveTo>
                    <a:pt x="6211" y="10690"/>
                  </a:moveTo>
                  <a:cubicBezTo>
                    <a:pt x="6211" y="12720"/>
                    <a:pt x="6842" y="14303"/>
                    <a:pt x="8105" y="15447"/>
                  </a:cubicBezTo>
                  <a:cubicBezTo>
                    <a:pt x="9386" y="16590"/>
                    <a:pt x="11175" y="17158"/>
                    <a:pt x="13473" y="17158"/>
                  </a:cubicBezTo>
                  <a:cubicBezTo>
                    <a:pt x="15754" y="17158"/>
                    <a:pt x="17535" y="16590"/>
                    <a:pt x="18815" y="15447"/>
                  </a:cubicBezTo>
                  <a:cubicBezTo>
                    <a:pt x="20113" y="14303"/>
                    <a:pt x="20763" y="12720"/>
                    <a:pt x="20763" y="10690"/>
                  </a:cubicBezTo>
                  <a:cubicBezTo>
                    <a:pt x="20763" y="8651"/>
                    <a:pt x="20113" y="7068"/>
                    <a:pt x="18815" y="5924"/>
                  </a:cubicBezTo>
                  <a:cubicBezTo>
                    <a:pt x="17535" y="4781"/>
                    <a:pt x="15754" y="4213"/>
                    <a:pt x="13473" y="4213"/>
                  </a:cubicBezTo>
                  <a:cubicBezTo>
                    <a:pt x="11175" y="4213"/>
                    <a:pt x="9386" y="4781"/>
                    <a:pt x="8105" y="5924"/>
                  </a:cubicBezTo>
                  <a:cubicBezTo>
                    <a:pt x="6842" y="7068"/>
                    <a:pt x="6211" y="8651"/>
                    <a:pt x="6211" y="1069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8C14775E-C602-047D-D394-81A193F51ECA}"/>
                </a:ext>
              </a:extLst>
            </p:cNvPr>
            <p:cNvSpPr/>
            <p:nvPr/>
          </p:nvSpPr>
          <p:spPr>
            <a:xfrm>
              <a:off x="6297716" y="4802298"/>
              <a:ext cx="33427" cy="50169"/>
            </a:xfrm>
            <a:custGeom>
              <a:avLst/>
              <a:gdLst>
                <a:gd name="connsiteX0" fmla="*/ 16710 w 33427"/>
                <a:gd name="connsiteY0" fmla="*/ 5181 h 50169"/>
                <a:gd name="connsiteX1" fmla="*/ 9099 w 33427"/>
                <a:gd name="connsiteY1" fmla="*/ 10170 h 50169"/>
                <a:gd name="connsiteX2" fmla="*/ 6572 w 33427"/>
                <a:gd name="connsiteY2" fmla="*/ 25105 h 50169"/>
                <a:gd name="connsiteX3" fmla="*/ 9099 w 33427"/>
                <a:gd name="connsiteY3" fmla="*/ 40032 h 50169"/>
                <a:gd name="connsiteX4" fmla="*/ 16710 w 33427"/>
                <a:gd name="connsiteY4" fmla="*/ 44989 h 50169"/>
                <a:gd name="connsiteX5" fmla="*/ 24321 w 33427"/>
                <a:gd name="connsiteY5" fmla="*/ 40032 h 50169"/>
                <a:gd name="connsiteX6" fmla="*/ 26880 w 33427"/>
                <a:gd name="connsiteY6" fmla="*/ 25105 h 50169"/>
                <a:gd name="connsiteX7" fmla="*/ 24321 w 33427"/>
                <a:gd name="connsiteY7" fmla="*/ 10170 h 50169"/>
                <a:gd name="connsiteX8" fmla="*/ 16710 w 33427"/>
                <a:gd name="connsiteY8" fmla="*/ 5181 h 50169"/>
                <a:gd name="connsiteX9" fmla="*/ 16710 w 33427"/>
                <a:gd name="connsiteY9" fmla="*/ 0 h 50169"/>
                <a:gd name="connsiteX10" fmla="*/ 29118 w 33427"/>
                <a:gd name="connsiteY10" fmla="*/ 6444 h 50169"/>
                <a:gd name="connsiteX11" fmla="*/ 33428 w 33427"/>
                <a:gd name="connsiteY11" fmla="*/ 25105 h 50169"/>
                <a:gd name="connsiteX12" fmla="*/ 29118 w 33427"/>
                <a:gd name="connsiteY12" fmla="*/ 43758 h 50169"/>
                <a:gd name="connsiteX13" fmla="*/ 16710 w 33427"/>
                <a:gd name="connsiteY13" fmla="*/ 50170 h 50169"/>
                <a:gd name="connsiteX14" fmla="*/ 4277 w 33427"/>
                <a:gd name="connsiteY14" fmla="*/ 43758 h 50169"/>
                <a:gd name="connsiteX15" fmla="*/ 0 w 33427"/>
                <a:gd name="connsiteY15" fmla="*/ 25105 h 50169"/>
                <a:gd name="connsiteX16" fmla="*/ 4277 w 33427"/>
                <a:gd name="connsiteY16" fmla="*/ 6444 h 50169"/>
                <a:gd name="connsiteX17" fmla="*/ 16710 w 33427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7" h="50169">
                  <a:moveTo>
                    <a:pt x="16710" y="5181"/>
                  </a:moveTo>
                  <a:cubicBezTo>
                    <a:pt x="13344" y="5181"/>
                    <a:pt x="10801" y="6844"/>
                    <a:pt x="9099" y="10170"/>
                  </a:cubicBezTo>
                  <a:cubicBezTo>
                    <a:pt x="7412" y="13472"/>
                    <a:pt x="6572" y="18453"/>
                    <a:pt x="6572" y="25105"/>
                  </a:cubicBezTo>
                  <a:cubicBezTo>
                    <a:pt x="6572" y="31733"/>
                    <a:pt x="7412" y="36706"/>
                    <a:pt x="9099" y="40032"/>
                  </a:cubicBezTo>
                  <a:cubicBezTo>
                    <a:pt x="10801" y="43334"/>
                    <a:pt x="13344" y="44989"/>
                    <a:pt x="16710" y="44989"/>
                  </a:cubicBezTo>
                  <a:cubicBezTo>
                    <a:pt x="20100" y="44989"/>
                    <a:pt x="22634" y="43334"/>
                    <a:pt x="24321" y="40032"/>
                  </a:cubicBezTo>
                  <a:cubicBezTo>
                    <a:pt x="26024" y="36706"/>
                    <a:pt x="26880" y="31733"/>
                    <a:pt x="26880" y="25105"/>
                  </a:cubicBezTo>
                  <a:cubicBezTo>
                    <a:pt x="26880" y="18453"/>
                    <a:pt x="26024" y="13472"/>
                    <a:pt x="24321" y="10170"/>
                  </a:cubicBezTo>
                  <a:cubicBezTo>
                    <a:pt x="22634" y="6844"/>
                    <a:pt x="20100" y="5181"/>
                    <a:pt x="16710" y="5181"/>
                  </a:cubicBezTo>
                  <a:moveTo>
                    <a:pt x="16710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2"/>
                    <a:pt x="33428" y="16942"/>
                    <a:pt x="33428" y="25105"/>
                  </a:cubicBezTo>
                  <a:cubicBezTo>
                    <a:pt x="33428" y="33244"/>
                    <a:pt x="31989" y="39464"/>
                    <a:pt x="29118" y="43758"/>
                  </a:cubicBezTo>
                  <a:cubicBezTo>
                    <a:pt x="26264" y="48035"/>
                    <a:pt x="22131" y="50170"/>
                    <a:pt x="16710" y="50170"/>
                  </a:cubicBezTo>
                  <a:cubicBezTo>
                    <a:pt x="11297" y="50170"/>
                    <a:pt x="7148" y="48035"/>
                    <a:pt x="4277" y="43758"/>
                  </a:cubicBezTo>
                  <a:cubicBezTo>
                    <a:pt x="1423" y="39464"/>
                    <a:pt x="0" y="33244"/>
                    <a:pt x="0" y="25105"/>
                  </a:cubicBezTo>
                  <a:cubicBezTo>
                    <a:pt x="0" y="16942"/>
                    <a:pt x="1423" y="10722"/>
                    <a:pt x="4277" y="6444"/>
                  </a:cubicBezTo>
                  <a:cubicBezTo>
                    <a:pt x="7148" y="2151"/>
                    <a:pt x="11297" y="0"/>
                    <a:pt x="16710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93529ED7-B2DB-15DE-8B2A-D74553DE2A47}"/>
                </a:ext>
              </a:extLst>
            </p:cNvPr>
            <p:cNvSpPr/>
            <p:nvPr/>
          </p:nvSpPr>
          <p:spPr>
            <a:xfrm>
              <a:off x="6706685" y="4825084"/>
              <a:ext cx="28790" cy="48354"/>
            </a:xfrm>
            <a:custGeom>
              <a:avLst/>
              <a:gdLst>
                <a:gd name="connsiteX0" fmla="*/ 935 w 28790"/>
                <a:gd name="connsiteY0" fmla="*/ 42846 h 48354"/>
                <a:gd name="connsiteX1" fmla="*/ 11625 w 28790"/>
                <a:gd name="connsiteY1" fmla="*/ 42846 h 48354"/>
                <a:gd name="connsiteX2" fmla="*/ 11625 w 28790"/>
                <a:gd name="connsiteY2" fmla="*/ 5956 h 48354"/>
                <a:gd name="connsiteX3" fmla="*/ 0 w 28790"/>
                <a:gd name="connsiteY3" fmla="*/ 8291 h 48354"/>
                <a:gd name="connsiteX4" fmla="*/ 0 w 28790"/>
                <a:gd name="connsiteY4" fmla="*/ 2335 h 48354"/>
                <a:gd name="connsiteX5" fmla="*/ 11561 w 28790"/>
                <a:gd name="connsiteY5" fmla="*/ 0 h 48354"/>
                <a:gd name="connsiteX6" fmla="*/ 18101 w 28790"/>
                <a:gd name="connsiteY6" fmla="*/ 0 h 48354"/>
                <a:gd name="connsiteX7" fmla="*/ 18101 w 28790"/>
                <a:gd name="connsiteY7" fmla="*/ 42846 h 48354"/>
                <a:gd name="connsiteX8" fmla="*/ 28791 w 28790"/>
                <a:gd name="connsiteY8" fmla="*/ 42846 h 48354"/>
                <a:gd name="connsiteX9" fmla="*/ 28791 w 28790"/>
                <a:gd name="connsiteY9" fmla="*/ 48355 h 48354"/>
                <a:gd name="connsiteX10" fmla="*/ 935 w 28790"/>
                <a:gd name="connsiteY10" fmla="*/ 48355 h 48354"/>
                <a:gd name="connsiteX11" fmla="*/ 935 w 28790"/>
                <a:gd name="connsiteY11" fmla="*/ 42846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0" h="48354">
                  <a:moveTo>
                    <a:pt x="935" y="42846"/>
                  </a:moveTo>
                  <a:lnTo>
                    <a:pt x="11625" y="42846"/>
                  </a:lnTo>
                  <a:lnTo>
                    <a:pt x="11625" y="5956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1" y="0"/>
                  </a:lnTo>
                  <a:lnTo>
                    <a:pt x="18101" y="0"/>
                  </a:lnTo>
                  <a:lnTo>
                    <a:pt x="18101" y="42846"/>
                  </a:lnTo>
                  <a:lnTo>
                    <a:pt x="28791" y="42846"/>
                  </a:lnTo>
                  <a:lnTo>
                    <a:pt x="28791" y="48355"/>
                  </a:lnTo>
                  <a:lnTo>
                    <a:pt x="935" y="48355"/>
                  </a:lnTo>
                  <a:lnTo>
                    <a:pt x="935" y="4284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60FA1D5A-CE4E-B769-6D41-3B2681A372AC}"/>
                </a:ext>
              </a:extLst>
            </p:cNvPr>
            <p:cNvSpPr/>
            <p:nvPr/>
          </p:nvSpPr>
          <p:spPr>
            <a:xfrm>
              <a:off x="6730494" y="4824213"/>
              <a:ext cx="33387" cy="50161"/>
            </a:xfrm>
            <a:custGeom>
              <a:avLst/>
              <a:gdLst>
                <a:gd name="connsiteX0" fmla="*/ 17262 w 33387"/>
                <a:gd name="connsiteY0" fmla="*/ 22442 h 50161"/>
                <a:gd name="connsiteX1" fmla="*/ 10266 w 33387"/>
                <a:gd name="connsiteY1" fmla="*/ 25457 h 50161"/>
                <a:gd name="connsiteX2" fmla="*/ 7707 w 33387"/>
                <a:gd name="connsiteY2" fmla="*/ 33716 h 50161"/>
                <a:gd name="connsiteX3" fmla="*/ 10266 w 33387"/>
                <a:gd name="connsiteY3" fmla="*/ 41975 h 50161"/>
                <a:gd name="connsiteX4" fmla="*/ 17262 w 33387"/>
                <a:gd name="connsiteY4" fmla="*/ 44981 h 50161"/>
                <a:gd name="connsiteX5" fmla="*/ 24225 w 33387"/>
                <a:gd name="connsiteY5" fmla="*/ 41975 h 50161"/>
                <a:gd name="connsiteX6" fmla="*/ 26816 w 33387"/>
                <a:gd name="connsiteY6" fmla="*/ 33716 h 50161"/>
                <a:gd name="connsiteX7" fmla="*/ 24225 w 33387"/>
                <a:gd name="connsiteY7" fmla="*/ 25457 h 50161"/>
                <a:gd name="connsiteX8" fmla="*/ 17262 w 33387"/>
                <a:gd name="connsiteY8" fmla="*/ 22442 h 50161"/>
                <a:gd name="connsiteX9" fmla="*/ 30246 w 33387"/>
                <a:gd name="connsiteY9" fmla="*/ 1943 h 50161"/>
                <a:gd name="connsiteX10" fmla="*/ 30246 w 33387"/>
                <a:gd name="connsiteY10" fmla="*/ 7899 h 50161"/>
                <a:gd name="connsiteX11" fmla="*/ 25257 w 33387"/>
                <a:gd name="connsiteY11" fmla="*/ 6116 h 50161"/>
                <a:gd name="connsiteX12" fmla="*/ 20308 w 33387"/>
                <a:gd name="connsiteY12" fmla="*/ 5501 h 50161"/>
                <a:gd name="connsiteX13" fmla="*/ 10394 w 33387"/>
                <a:gd name="connsiteY13" fmla="*/ 9874 h 50161"/>
                <a:gd name="connsiteX14" fmla="*/ 6508 w 33387"/>
                <a:gd name="connsiteY14" fmla="*/ 23090 h 50161"/>
                <a:gd name="connsiteX15" fmla="*/ 11305 w 33387"/>
                <a:gd name="connsiteY15" fmla="*/ 18781 h 50161"/>
                <a:gd name="connsiteX16" fmla="*/ 17653 w 33387"/>
                <a:gd name="connsiteY16" fmla="*/ 17262 h 50161"/>
                <a:gd name="connsiteX17" fmla="*/ 29150 w 33387"/>
                <a:gd name="connsiteY17" fmla="*/ 21699 h 50161"/>
                <a:gd name="connsiteX18" fmla="*/ 33388 w 33387"/>
                <a:gd name="connsiteY18" fmla="*/ 33716 h 50161"/>
                <a:gd name="connsiteX19" fmla="*/ 28982 w 33387"/>
                <a:gd name="connsiteY19" fmla="*/ 45660 h 50161"/>
                <a:gd name="connsiteX20" fmla="*/ 17262 w 33387"/>
                <a:gd name="connsiteY20" fmla="*/ 50162 h 50161"/>
                <a:gd name="connsiteX21" fmla="*/ 4437 w 33387"/>
                <a:gd name="connsiteY21" fmla="*/ 43750 h 50161"/>
                <a:gd name="connsiteX22" fmla="*/ 0 w 33387"/>
                <a:gd name="connsiteY22" fmla="*/ 25097 h 50161"/>
                <a:gd name="connsiteX23" fmla="*/ 5437 w 33387"/>
                <a:gd name="connsiteY23" fmla="*/ 6828 h 50161"/>
                <a:gd name="connsiteX24" fmla="*/ 20044 w 33387"/>
                <a:gd name="connsiteY24" fmla="*/ 0 h 50161"/>
                <a:gd name="connsiteX25" fmla="*/ 25001 w 33387"/>
                <a:gd name="connsiteY25" fmla="*/ 480 h 50161"/>
                <a:gd name="connsiteX26" fmla="*/ 30246 w 33387"/>
                <a:gd name="connsiteY26" fmla="*/ 1943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87" h="50161">
                  <a:moveTo>
                    <a:pt x="17262" y="22442"/>
                  </a:moveTo>
                  <a:cubicBezTo>
                    <a:pt x="14327" y="22442"/>
                    <a:pt x="11993" y="23450"/>
                    <a:pt x="10266" y="25457"/>
                  </a:cubicBezTo>
                  <a:cubicBezTo>
                    <a:pt x="8563" y="27463"/>
                    <a:pt x="7707" y="30214"/>
                    <a:pt x="7707" y="33716"/>
                  </a:cubicBezTo>
                  <a:cubicBezTo>
                    <a:pt x="7707" y="37193"/>
                    <a:pt x="8563" y="39944"/>
                    <a:pt x="10266" y="41975"/>
                  </a:cubicBezTo>
                  <a:cubicBezTo>
                    <a:pt x="11993" y="43981"/>
                    <a:pt x="14327" y="44981"/>
                    <a:pt x="17262" y="44981"/>
                  </a:cubicBezTo>
                  <a:cubicBezTo>
                    <a:pt x="20196" y="44981"/>
                    <a:pt x="22522" y="43981"/>
                    <a:pt x="24225" y="41975"/>
                  </a:cubicBezTo>
                  <a:cubicBezTo>
                    <a:pt x="25952" y="39944"/>
                    <a:pt x="26816" y="37193"/>
                    <a:pt x="26816" y="33716"/>
                  </a:cubicBezTo>
                  <a:cubicBezTo>
                    <a:pt x="26816" y="30214"/>
                    <a:pt x="25952" y="27463"/>
                    <a:pt x="24225" y="25457"/>
                  </a:cubicBezTo>
                  <a:cubicBezTo>
                    <a:pt x="22522" y="23450"/>
                    <a:pt x="20196" y="22442"/>
                    <a:pt x="17262" y="22442"/>
                  </a:cubicBezTo>
                  <a:moveTo>
                    <a:pt x="30246" y="1943"/>
                  </a:moveTo>
                  <a:lnTo>
                    <a:pt x="30246" y="7899"/>
                  </a:lnTo>
                  <a:cubicBezTo>
                    <a:pt x="28607" y="7124"/>
                    <a:pt x="26944" y="6524"/>
                    <a:pt x="25257" y="6116"/>
                  </a:cubicBezTo>
                  <a:cubicBezTo>
                    <a:pt x="23602" y="5708"/>
                    <a:pt x="21947" y="5501"/>
                    <a:pt x="20308" y="5501"/>
                  </a:cubicBezTo>
                  <a:cubicBezTo>
                    <a:pt x="15990" y="5501"/>
                    <a:pt x="12688" y="6956"/>
                    <a:pt x="10394" y="9874"/>
                  </a:cubicBezTo>
                  <a:cubicBezTo>
                    <a:pt x="8131" y="12792"/>
                    <a:pt x="6836" y="17198"/>
                    <a:pt x="6508" y="23090"/>
                  </a:cubicBezTo>
                  <a:cubicBezTo>
                    <a:pt x="7779" y="21211"/>
                    <a:pt x="9378" y="19772"/>
                    <a:pt x="11305" y="18781"/>
                  </a:cubicBezTo>
                  <a:cubicBezTo>
                    <a:pt x="13224" y="17765"/>
                    <a:pt x="15343" y="17262"/>
                    <a:pt x="17653" y="17262"/>
                  </a:cubicBezTo>
                  <a:cubicBezTo>
                    <a:pt x="22506" y="17262"/>
                    <a:pt x="26344" y="18741"/>
                    <a:pt x="29150" y="21699"/>
                  </a:cubicBezTo>
                  <a:cubicBezTo>
                    <a:pt x="31973" y="24633"/>
                    <a:pt x="33388" y="28639"/>
                    <a:pt x="33388" y="33716"/>
                  </a:cubicBezTo>
                  <a:cubicBezTo>
                    <a:pt x="33388" y="38681"/>
                    <a:pt x="31917" y="42662"/>
                    <a:pt x="28982" y="45660"/>
                  </a:cubicBezTo>
                  <a:cubicBezTo>
                    <a:pt x="26048" y="48659"/>
                    <a:pt x="22139" y="50162"/>
                    <a:pt x="17262" y="50162"/>
                  </a:cubicBezTo>
                  <a:cubicBezTo>
                    <a:pt x="11673" y="50162"/>
                    <a:pt x="7396" y="48027"/>
                    <a:pt x="4437" y="43750"/>
                  </a:cubicBezTo>
                  <a:cubicBezTo>
                    <a:pt x="1479" y="39456"/>
                    <a:pt x="0" y="33236"/>
                    <a:pt x="0" y="25097"/>
                  </a:cubicBezTo>
                  <a:cubicBezTo>
                    <a:pt x="0" y="17453"/>
                    <a:pt x="1815" y="11361"/>
                    <a:pt x="5437" y="6828"/>
                  </a:cubicBezTo>
                  <a:cubicBezTo>
                    <a:pt x="9067" y="2279"/>
                    <a:pt x="13936" y="0"/>
                    <a:pt x="20044" y="0"/>
                  </a:cubicBezTo>
                  <a:cubicBezTo>
                    <a:pt x="21683" y="0"/>
                    <a:pt x="23338" y="160"/>
                    <a:pt x="25001" y="480"/>
                  </a:cubicBezTo>
                  <a:cubicBezTo>
                    <a:pt x="26688" y="808"/>
                    <a:pt x="28431" y="1295"/>
                    <a:pt x="30246" y="194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492F8034-A57F-AC16-8B77-03E3707DAB2F}"/>
                </a:ext>
              </a:extLst>
            </p:cNvPr>
            <p:cNvSpPr/>
            <p:nvPr/>
          </p:nvSpPr>
          <p:spPr>
            <a:xfrm>
              <a:off x="6775155" y="4865212"/>
              <a:ext cx="6835" cy="8227"/>
            </a:xfrm>
            <a:custGeom>
              <a:avLst/>
              <a:gdLst>
                <a:gd name="connsiteX0" fmla="*/ 0 w 6835"/>
                <a:gd name="connsiteY0" fmla="*/ 0 h 8227"/>
                <a:gd name="connsiteX1" fmla="*/ 6836 w 6835"/>
                <a:gd name="connsiteY1" fmla="*/ 0 h 8227"/>
                <a:gd name="connsiteX2" fmla="*/ 6836 w 6835"/>
                <a:gd name="connsiteY2" fmla="*/ 8227 h 8227"/>
                <a:gd name="connsiteX3" fmla="*/ 0 w 6835"/>
                <a:gd name="connsiteY3" fmla="*/ 8227 h 8227"/>
                <a:gd name="connsiteX4" fmla="*/ 0 w 6835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5" h="8227">
                  <a:moveTo>
                    <a:pt x="0" y="0"/>
                  </a:moveTo>
                  <a:lnTo>
                    <a:pt x="6836" y="0"/>
                  </a:lnTo>
                  <a:lnTo>
                    <a:pt x="6836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FCD5B0C1-C8E2-5EEF-E332-C09590F6B5CD}"/>
                </a:ext>
              </a:extLst>
            </p:cNvPr>
            <p:cNvSpPr/>
            <p:nvPr/>
          </p:nvSpPr>
          <p:spPr>
            <a:xfrm>
              <a:off x="6793520" y="4824213"/>
              <a:ext cx="33419" cy="50161"/>
            </a:xfrm>
            <a:custGeom>
              <a:avLst/>
              <a:gdLst>
                <a:gd name="connsiteX0" fmla="*/ 16710 w 33419"/>
                <a:gd name="connsiteY0" fmla="*/ 5181 h 50161"/>
                <a:gd name="connsiteX1" fmla="*/ 9099 w 33419"/>
                <a:gd name="connsiteY1" fmla="*/ 10170 h 50161"/>
                <a:gd name="connsiteX2" fmla="*/ 6572 w 33419"/>
                <a:gd name="connsiteY2" fmla="*/ 25097 h 50161"/>
                <a:gd name="connsiteX3" fmla="*/ 9099 w 33419"/>
                <a:gd name="connsiteY3" fmla="*/ 40024 h 50161"/>
                <a:gd name="connsiteX4" fmla="*/ 16710 w 33419"/>
                <a:gd name="connsiteY4" fmla="*/ 44981 h 50161"/>
                <a:gd name="connsiteX5" fmla="*/ 24321 w 33419"/>
                <a:gd name="connsiteY5" fmla="*/ 40024 h 50161"/>
                <a:gd name="connsiteX6" fmla="*/ 26880 w 33419"/>
                <a:gd name="connsiteY6" fmla="*/ 25097 h 50161"/>
                <a:gd name="connsiteX7" fmla="*/ 24321 w 33419"/>
                <a:gd name="connsiteY7" fmla="*/ 10170 h 50161"/>
                <a:gd name="connsiteX8" fmla="*/ 16710 w 33419"/>
                <a:gd name="connsiteY8" fmla="*/ 5181 h 50161"/>
                <a:gd name="connsiteX9" fmla="*/ 16710 w 33419"/>
                <a:gd name="connsiteY9" fmla="*/ 0 h 50161"/>
                <a:gd name="connsiteX10" fmla="*/ 29118 w 33419"/>
                <a:gd name="connsiteY10" fmla="*/ 6444 h 50161"/>
                <a:gd name="connsiteX11" fmla="*/ 33420 w 33419"/>
                <a:gd name="connsiteY11" fmla="*/ 25097 h 50161"/>
                <a:gd name="connsiteX12" fmla="*/ 29118 w 33419"/>
                <a:gd name="connsiteY12" fmla="*/ 43750 h 50161"/>
                <a:gd name="connsiteX13" fmla="*/ 16710 w 33419"/>
                <a:gd name="connsiteY13" fmla="*/ 50162 h 50161"/>
                <a:gd name="connsiteX14" fmla="*/ 4277 w 33419"/>
                <a:gd name="connsiteY14" fmla="*/ 43750 h 50161"/>
                <a:gd name="connsiteX15" fmla="*/ 0 w 33419"/>
                <a:gd name="connsiteY15" fmla="*/ 25097 h 50161"/>
                <a:gd name="connsiteX16" fmla="*/ 4277 w 33419"/>
                <a:gd name="connsiteY16" fmla="*/ 6444 h 50161"/>
                <a:gd name="connsiteX17" fmla="*/ 16710 w 33419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19" h="50161">
                  <a:moveTo>
                    <a:pt x="16710" y="5181"/>
                  </a:moveTo>
                  <a:cubicBezTo>
                    <a:pt x="13344" y="5181"/>
                    <a:pt x="10801" y="6844"/>
                    <a:pt x="9099" y="10170"/>
                  </a:cubicBezTo>
                  <a:cubicBezTo>
                    <a:pt x="7412" y="13472"/>
                    <a:pt x="6572" y="18445"/>
                    <a:pt x="6572" y="25097"/>
                  </a:cubicBezTo>
                  <a:cubicBezTo>
                    <a:pt x="6572" y="31725"/>
                    <a:pt x="7412" y="36706"/>
                    <a:pt x="9099" y="40024"/>
                  </a:cubicBezTo>
                  <a:cubicBezTo>
                    <a:pt x="10801" y="43326"/>
                    <a:pt x="13344" y="44981"/>
                    <a:pt x="16710" y="44981"/>
                  </a:cubicBezTo>
                  <a:cubicBezTo>
                    <a:pt x="20100" y="44981"/>
                    <a:pt x="22634" y="43326"/>
                    <a:pt x="24321" y="40024"/>
                  </a:cubicBezTo>
                  <a:cubicBezTo>
                    <a:pt x="26024" y="36706"/>
                    <a:pt x="26880" y="31725"/>
                    <a:pt x="26880" y="25097"/>
                  </a:cubicBezTo>
                  <a:cubicBezTo>
                    <a:pt x="26880" y="18445"/>
                    <a:pt x="26024" y="13472"/>
                    <a:pt x="24321" y="10170"/>
                  </a:cubicBezTo>
                  <a:cubicBezTo>
                    <a:pt x="22634" y="6844"/>
                    <a:pt x="20100" y="5181"/>
                    <a:pt x="16710" y="5181"/>
                  </a:cubicBezTo>
                  <a:moveTo>
                    <a:pt x="16710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1"/>
                    <a:pt x="33420" y="16934"/>
                    <a:pt x="33420" y="25097"/>
                  </a:cubicBezTo>
                  <a:cubicBezTo>
                    <a:pt x="33420" y="33236"/>
                    <a:pt x="31989" y="39456"/>
                    <a:pt x="29118" y="43750"/>
                  </a:cubicBezTo>
                  <a:cubicBezTo>
                    <a:pt x="26264" y="48027"/>
                    <a:pt x="22131" y="50162"/>
                    <a:pt x="16710" y="50162"/>
                  </a:cubicBezTo>
                  <a:cubicBezTo>
                    <a:pt x="11289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1"/>
                    <a:pt x="4277" y="6444"/>
                  </a:cubicBezTo>
                  <a:cubicBezTo>
                    <a:pt x="7148" y="2151"/>
                    <a:pt x="11289" y="0"/>
                    <a:pt x="16710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91DF492C-52D6-5F8B-4550-67E1E3AF377F}"/>
                </a:ext>
              </a:extLst>
            </p:cNvPr>
            <p:cNvSpPr/>
            <p:nvPr/>
          </p:nvSpPr>
          <p:spPr>
            <a:xfrm>
              <a:off x="6840452" y="4833895"/>
              <a:ext cx="37401" cy="37505"/>
            </a:xfrm>
            <a:custGeom>
              <a:avLst/>
              <a:gdLst>
                <a:gd name="connsiteX0" fmla="*/ 37401 w 37401"/>
                <a:gd name="connsiteY0" fmla="*/ 3918 h 37505"/>
                <a:gd name="connsiteX1" fmla="*/ 22602 w 37401"/>
                <a:gd name="connsiteY1" fmla="*/ 18781 h 37505"/>
                <a:gd name="connsiteX2" fmla="*/ 37401 w 37401"/>
                <a:gd name="connsiteY2" fmla="*/ 33588 h 37505"/>
                <a:gd name="connsiteX3" fmla="*/ 33548 w 37401"/>
                <a:gd name="connsiteY3" fmla="*/ 37505 h 37505"/>
                <a:gd name="connsiteX4" fmla="*/ 18685 w 37401"/>
                <a:gd name="connsiteY4" fmla="*/ 22634 h 37505"/>
                <a:gd name="connsiteX5" fmla="*/ 3822 w 37401"/>
                <a:gd name="connsiteY5" fmla="*/ 37505 h 37505"/>
                <a:gd name="connsiteX6" fmla="*/ 0 w 37401"/>
                <a:gd name="connsiteY6" fmla="*/ 33588 h 37505"/>
                <a:gd name="connsiteX7" fmla="*/ 14767 w 37401"/>
                <a:gd name="connsiteY7" fmla="*/ 18781 h 37505"/>
                <a:gd name="connsiteX8" fmla="*/ 0 w 37401"/>
                <a:gd name="connsiteY8" fmla="*/ 3918 h 37505"/>
                <a:gd name="connsiteX9" fmla="*/ 3822 w 37401"/>
                <a:gd name="connsiteY9" fmla="*/ 0 h 37505"/>
                <a:gd name="connsiteX10" fmla="*/ 18685 w 37401"/>
                <a:gd name="connsiteY10" fmla="*/ 14863 h 37505"/>
                <a:gd name="connsiteX11" fmla="*/ 33548 w 37401"/>
                <a:gd name="connsiteY11" fmla="*/ 0 h 37505"/>
                <a:gd name="connsiteX12" fmla="*/ 37401 w 37401"/>
                <a:gd name="connsiteY12" fmla="*/ 3918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1" h="37505">
                  <a:moveTo>
                    <a:pt x="37401" y="3918"/>
                  </a:moveTo>
                  <a:lnTo>
                    <a:pt x="22602" y="18781"/>
                  </a:lnTo>
                  <a:lnTo>
                    <a:pt x="37401" y="33588"/>
                  </a:lnTo>
                  <a:lnTo>
                    <a:pt x="33548" y="37505"/>
                  </a:lnTo>
                  <a:lnTo>
                    <a:pt x="18685" y="22634"/>
                  </a:lnTo>
                  <a:lnTo>
                    <a:pt x="3822" y="37505"/>
                  </a:lnTo>
                  <a:lnTo>
                    <a:pt x="0" y="33588"/>
                  </a:lnTo>
                  <a:lnTo>
                    <a:pt x="14767" y="18781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5" y="14863"/>
                  </a:lnTo>
                  <a:lnTo>
                    <a:pt x="33548" y="0"/>
                  </a:lnTo>
                  <a:lnTo>
                    <a:pt x="37401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EDD354E4-1ADE-0D5C-56CF-E903C1C289D8}"/>
                </a:ext>
              </a:extLst>
            </p:cNvPr>
            <p:cNvSpPr/>
            <p:nvPr/>
          </p:nvSpPr>
          <p:spPr>
            <a:xfrm>
              <a:off x="6894211" y="4825084"/>
              <a:ext cx="28790" cy="48354"/>
            </a:xfrm>
            <a:custGeom>
              <a:avLst/>
              <a:gdLst>
                <a:gd name="connsiteX0" fmla="*/ 943 w 28790"/>
                <a:gd name="connsiteY0" fmla="*/ 42846 h 48354"/>
                <a:gd name="connsiteX1" fmla="*/ 11625 w 28790"/>
                <a:gd name="connsiteY1" fmla="*/ 42846 h 48354"/>
                <a:gd name="connsiteX2" fmla="*/ 11625 w 28790"/>
                <a:gd name="connsiteY2" fmla="*/ 5956 h 48354"/>
                <a:gd name="connsiteX3" fmla="*/ 0 w 28790"/>
                <a:gd name="connsiteY3" fmla="*/ 8291 h 48354"/>
                <a:gd name="connsiteX4" fmla="*/ 0 w 28790"/>
                <a:gd name="connsiteY4" fmla="*/ 2335 h 48354"/>
                <a:gd name="connsiteX5" fmla="*/ 11561 w 28790"/>
                <a:gd name="connsiteY5" fmla="*/ 0 h 48354"/>
                <a:gd name="connsiteX6" fmla="*/ 18109 w 28790"/>
                <a:gd name="connsiteY6" fmla="*/ 0 h 48354"/>
                <a:gd name="connsiteX7" fmla="*/ 18109 w 28790"/>
                <a:gd name="connsiteY7" fmla="*/ 42846 h 48354"/>
                <a:gd name="connsiteX8" fmla="*/ 28791 w 28790"/>
                <a:gd name="connsiteY8" fmla="*/ 42846 h 48354"/>
                <a:gd name="connsiteX9" fmla="*/ 28791 w 28790"/>
                <a:gd name="connsiteY9" fmla="*/ 48355 h 48354"/>
                <a:gd name="connsiteX10" fmla="*/ 943 w 28790"/>
                <a:gd name="connsiteY10" fmla="*/ 48355 h 48354"/>
                <a:gd name="connsiteX11" fmla="*/ 943 w 28790"/>
                <a:gd name="connsiteY11" fmla="*/ 42846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0" h="48354">
                  <a:moveTo>
                    <a:pt x="943" y="42846"/>
                  </a:moveTo>
                  <a:lnTo>
                    <a:pt x="11625" y="42846"/>
                  </a:lnTo>
                  <a:lnTo>
                    <a:pt x="11625" y="5956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1" y="0"/>
                  </a:lnTo>
                  <a:lnTo>
                    <a:pt x="18109" y="0"/>
                  </a:lnTo>
                  <a:lnTo>
                    <a:pt x="18109" y="42846"/>
                  </a:lnTo>
                  <a:lnTo>
                    <a:pt x="28791" y="42846"/>
                  </a:lnTo>
                  <a:lnTo>
                    <a:pt x="28791" y="48355"/>
                  </a:lnTo>
                  <a:lnTo>
                    <a:pt x="943" y="48355"/>
                  </a:lnTo>
                  <a:lnTo>
                    <a:pt x="943" y="4284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737D0C9E-E40C-6EC7-EE6B-0B2095AF63D8}"/>
                </a:ext>
              </a:extLst>
            </p:cNvPr>
            <p:cNvSpPr/>
            <p:nvPr/>
          </p:nvSpPr>
          <p:spPr>
            <a:xfrm>
              <a:off x="6933500" y="4824213"/>
              <a:ext cx="33419" cy="50161"/>
            </a:xfrm>
            <a:custGeom>
              <a:avLst/>
              <a:gdLst>
                <a:gd name="connsiteX0" fmla="*/ 16710 w 33419"/>
                <a:gd name="connsiteY0" fmla="*/ 5181 h 50161"/>
                <a:gd name="connsiteX1" fmla="*/ 9099 w 33419"/>
                <a:gd name="connsiteY1" fmla="*/ 10170 h 50161"/>
                <a:gd name="connsiteX2" fmla="*/ 6572 w 33419"/>
                <a:gd name="connsiteY2" fmla="*/ 25097 h 50161"/>
                <a:gd name="connsiteX3" fmla="*/ 9099 w 33419"/>
                <a:gd name="connsiteY3" fmla="*/ 40024 h 50161"/>
                <a:gd name="connsiteX4" fmla="*/ 16710 w 33419"/>
                <a:gd name="connsiteY4" fmla="*/ 44981 h 50161"/>
                <a:gd name="connsiteX5" fmla="*/ 24321 w 33419"/>
                <a:gd name="connsiteY5" fmla="*/ 40024 h 50161"/>
                <a:gd name="connsiteX6" fmla="*/ 26880 w 33419"/>
                <a:gd name="connsiteY6" fmla="*/ 25097 h 50161"/>
                <a:gd name="connsiteX7" fmla="*/ 24321 w 33419"/>
                <a:gd name="connsiteY7" fmla="*/ 10170 h 50161"/>
                <a:gd name="connsiteX8" fmla="*/ 16710 w 33419"/>
                <a:gd name="connsiteY8" fmla="*/ 5181 h 50161"/>
                <a:gd name="connsiteX9" fmla="*/ 16710 w 33419"/>
                <a:gd name="connsiteY9" fmla="*/ 0 h 50161"/>
                <a:gd name="connsiteX10" fmla="*/ 29118 w 33419"/>
                <a:gd name="connsiteY10" fmla="*/ 6444 h 50161"/>
                <a:gd name="connsiteX11" fmla="*/ 33420 w 33419"/>
                <a:gd name="connsiteY11" fmla="*/ 25097 h 50161"/>
                <a:gd name="connsiteX12" fmla="*/ 29118 w 33419"/>
                <a:gd name="connsiteY12" fmla="*/ 43750 h 50161"/>
                <a:gd name="connsiteX13" fmla="*/ 16710 w 33419"/>
                <a:gd name="connsiteY13" fmla="*/ 50162 h 50161"/>
                <a:gd name="connsiteX14" fmla="*/ 4277 w 33419"/>
                <a:gd name="connsiteY14" fmla="*/ 43750 h 50161"/>
                <a:gd name="connsiteX15" fmla="*/ 0 w 33419"/>
                <a:gd name="connsiteY15" fmla="*/ 25097 h 50161"/>
                <a:gd name="connsiteX16" fmla="*/ 4277 w 33419"/>
                <a:gd name="connsiteY16" fmla="*/ 6444 h 50161"/>
                <a:gd name="connsiteX17" fmla="*/ 16710 w 33419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19" h="50161">
                  <a:moveTo>
                    <a:pt x="16710" y="5181"/>
                  </a:moveTo>
                  <a:cubicBezTo>
                    <a:pt x="13344" y="5181"/>
                    <a:pt x="10801" y="6844"/>
                    <a:pt x="9099" y="10170"/>
                  </a:cubicBezTo>
                  <a:cubicBezTo>
                    <a:pt x="7412" y="13472"/>
                    <a:pt x="6572" y="18445"/>
                    <a:pt x="6572" y="25097"/>
                  </a:cubicBezTo>
                  <a:cubicBezTo>
                    <a:pt x="6572" y="31725"/>
                    <a:pt x="7412" y="36706"/>
                    <a:pt x="9099" y="40024"/>
                  </a:cubicBezTo>
                  <a:cubicBezTo>
                    <a:pt x="10801" y="43326"/>
                    <a:pt x="13344" y="44981"/>
                    <a:pt x="16710" y="44981"/>
                  </a:cubicBezTo>
                  <a:cubicBezTo>
                    <a:pt x="20100" y="44981"/>
                    <a:pt x="22634" y="43326"/>
                    <a:pt x="24321" y="40024"/>
                  </a:cubicBezTo>
                  <a:cubicBezTo>
                    <a:pt x="26024" y="36706"/>
                    <a:pt x="26880" y="31725"/>
                    <a:pt x="26880" y="25097"/>
                  </a:cubicBezTo>
                  <a:cubicBezTo>
                    <a:pt x="26880" y="18445"/>
                    <a:pt x="26024" y="13472"/>
                    <a:pt x="24321" y="10170"/>
                  </a:cubicBezTo>
                  <a:cubicBezTo>
                    <a:pt x="22634" y="6844"/>
                    <a:pt x="20100" y="5181"/>
                    <a:pt x="16710" y="5181"/>
                  </a:cubicBezTo>
                  <a:moveTo>
                    <a:pt x="16710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1"/>
                    <a:pt x="33420" y="16934"/>
                    <a:pt x="33420" y="25097"/>
                  </a:cubicBezTo>
                  <a:cubicBezTo>
                    <a:pt x="33420" y="33236"/>
                    <a:pt x="31989" y="39456"/>
                    <a:pt x="29118" y="43750"/>
                  </a:cubicBezTo>
                  <a:cubicBezTo>
                    <a:pt x="26264" y="48027"/>
                    <a:pt x="22131" y="50162"/>
                    <a:pt x="16710" y="50162"/>
                  </a:cubicBezTo>
                  <a:cubicBezTo>
                    <a:pt x="11289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1"/>
                    <a:pt x="4277" y="6444"/>
                  </a:cubicBezTo>
                  <a:cubicBezTo>
                    <a:pt x="7148" y="2151"/>
                    <a:pt x="11289" y="0"/>
                    <a:pt x="16710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F0386AC7-2E73-C5F3-EF7B-0F16BC26A612}"/>
                </a:ext>
              </a:extLst>
            </p:cNvPr>
            <p:cNvSpPr/>
            <p:nvPr/>
          </p:nvSpPr>
          <p:spPr>
            <a:xfrm>
              <a:off x="6966919" y="4795087"/>
              <a:ext cx="25872" cy="40767"/>
            </a:xfrm>
            <a:custGeom>
              <a:avLst/>
              <a:gdLst>
                <a:gd name="connsiteX0" fmla="*/ 17765 w 25872"/>
                <a:gd name="connsiteY0" fmla="*/ 18821 h 40767"/>
                <a:gd name="connsiteX1" fmla="*/ 23714 w 25872"/>
                <a:gd name="connsiteY1" fmla="*/ 22211 h 40767"/>
                <a:gd name="connsiteX2" fmla="*/ 25872 w 25872"/>
                <a:gd name="connsiteY2" fmla="*/ 28583 h 40767"/>
                <a:gd name="connsiteX3" fmla="*/ 21875 w 25872"/>
                <a:gd name="connsiteY3" fmla="*/ 37577 h 40767"/>
                <a:gd name="connsiteX4" fmla="*/ 10506 w 25872"/>
                <a:gd name="connsiteY4" fmla="*/ 40767 h 40767"/>
                <a:gd name="connsiteX5" fmla="*/ 5397 w 25872"/>
                <a:gd name="connsiteY5" fmla="*/ 40264 h 40767"/>
                <a:gd name="connsiteX6" fmla="*/ 0 w 25872"/>
                <a:gd name="connsiteY6" fmla="*/ 38817 h 40767"/>
                <a:gd name="connsiteX7" fmla="*/ 0 w 25872"/>
                <a:gd name="connsiteY7" fmla="*/ 33684 h 40767"/>
                <a:gd name="connsiteX8" fmla="*/ 4845 w 25872"/>
                <a:gd name="connsiteY8" fmla="*/ 35634 h 40767"/>
                <a:gd name="connsiteX9" fmla="*/ 10346 w 25872"/>
                <a:gd name="connsiteY9" fmla="*/ 36290 h 40767"/>
                <a:gd name="connsiteX10" fmla="*/ 17949 w 25872"/>
                <a:gd name="connsiteY10" fmla="*/ 34315 h 40767"/>
                <a:gd name="connsiteX11" fmla="*/ 20580 w 25872"/>
                <a:gd name="connsiteY11" fmla="*/ 28583 h 40767"/>
                <a:gd name="connsiteX12" fmla="*/ 18133 w 25872"/>
                <a:gd name="connsiteY12" fmla="*/ 23162 h 40767"/>
                <a:gd name="connsiteX13" fmla="*/ 11369 w 25872"/>
                <a:gd name="connsiteY13" fmla="*/ 21187 h 40767"/>
                <a:gd name="connsiteX14" fmla="*/ 6796 w 25872"/>
                <a:gd name="connsiteY14" fmla="*/ 21187 h 40767"/>
                <a:gd name="connsiteX15" fmla="*/ 6796 w 25872"/>
                <a:gd name="connsiteY15" fmla="*/ 16814 h 40767"/>
                <a:gd name="connsiteX16" fmla="*/ 11585 w 25872"/>
                <a:gd name="connsiteY16" fmla="*/ 16814 h 40767"/>
                <a:gd name="connsiteX17" fmla="*/ 17581 w 25872"/>
                <a:gd name="connsiteY17" fmla="*/ 15263 h 40767"/>
                <a:gd name="connsiteX18" fmla="*/ 19660 w 25872"/>
                <a:gd name="connsiteY18" fmla="*/ 10738 h 40767"/>
                <a:gd name="connsiteX19" fmla="*/ 17501 w 25872"/>
                <a:gd name="connsiteY19" fmla="*/ 6108 h 40767"/>
                <a:gd name="connsiteX20" fmla="*/ 11369 w 25872"/>
                <a:gd name="connsiteY20" fmla="*/ 4477 h 40767"/>
                <a:gd name="connsiteX21" fmla="*/ 6684 w 25872"/>
                <a:gd name="connsiteY21" fmla="*/ 4949 h 40767"/>
                <a:gd name="connsiteX22" fmla="*/ 1183 w 25872"/>
                <a:gd name="connsiteY22" fmla="*/ 6420 h 40767"/>
                <a:gd name="connsiteX23" fmla="*/ 1183 w 25872"/>
                <a:gd name="connsiteY23" fmla="*/ 1687 h 40767"/>
                <a:gd name="connsiteX24" fmla="*/ 6844 w 25872"/>
                <a:gd name="connsiteY24" fmla="*/ 424 h 40767"/>
                <a:gd name="connsiteX25" fmla="*/ 11849 w 25872"/>
                <a:gd name="connsiteY25" fmla="*/ 0 h 40767"/>
                <a:gd name="connsiteX26" fmla="*/ 21427 w 25872"/>
                <a:gd name="connsiteY26" fmla="*/ 2766 h 40767"/>
                <a:gd name="connsiteX27" fmla="*/ 24953 w 25872"/>
                <a:gd name="connsiteY27" fmla="*/ 10186 h 40767"/>
                <a:gd name="connsiteX28" fmla="*/ 23082 w 25872"/>
                <a:gd name="connsiteY28" fmla="*/ 15711 h 40767"/>
                <a:gd name="connsiteX29" fmla="*/ 17765 w 25872"/>
                <a:gd name="connsiteY29" fmla="*/ 18821 h 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872" h="40767">
                  <a:moveTo>
                    <a:pt x="17765" y="18821"/>
                  </a:moveTo>
                  <a:cubicBezTo>
                    <a:pt x="20308" y="19364"/>
                    <a:pt x="22290" y="20492"/>
                    <a:pt x="23714" y="22211"/>
                  </a:cubicBezTo>
                  <a:cubicBezTo>
                    <a:pt x="25153" y="23930"/>
                    <a:pt x="25872" y="26056"/>
                    <a:pt x="25872" y="28583"/>
                  </a:cubicBezTo>
                  <a:cubicBezTo>
                    <a:pt x="25872" y="32460"/>
                    <a:pt x="24537" y="35459"/>
                    <a:pt x="21875" y="37577"/>
                  </a:cubicBezTo>
                  <a:cubicBezTo>
                    <a:pt x="19204" y="39704"/>
                    <a:pt x="15415" y="40767"/>
                    <a:pt x="10506" y="40767"/>
                  </a:cubicBezTo>
                  <a:cubicBezTo>
                    <a:pt x="8851" y="40767"/>
                    <a:pt x="7148" y="40599"/>
                    <a:pt x="5397" y="40264"/>
                  </a:cubicBezTo>
                  <a:cubicBezTo>
                    <a:pt x="3662" y="39952"/>
                    <a:pt x="1863" y="39464"/>
                    <a:pt x="0" y="38817"/>
                  </a:cubicBezTo>
                  <a:lnTo>
                    <a:pt x="0" y="33684"/>
                  </a:lnTo>
                  <a:cubicBezTo>
                    <a:pt x="1479" y="34539"/>
                    <a:pt x="3094" y="35195"/>
                    <a:pt x="4845" y="35634"/>
                  </a:cubicBezTo>
                  <a:cubicBezTo>
                    <a:pt x="6596" y="36074"/>
                    <a:pt x="8435" y="36290"/>
                    <a:pt x="10346" y="36290"/>
                  </a:cubicBezTo>
                  <a:cubicBezTo>
                    <a:pt x="13680" y="36290"/>
                    <a:pt x="16214" y="35634"/>
                    <a:pt x="17949" y="34315"/>
                  </a:cubicBezTo>
                  <a:cubicBezTo>
                    <a:pt x="19700" y="32996"/>
                    <a:pt x="20580" y="31085"/>
                    <a:pt x="20580" y="28583"/>
                  </a:cubicBezTo>
                  <a:cubicBezTo>
                    <a:pt x="20580" y="26264"/>
                    <a:pt x="19764" y="24457"/>
                    <a:pt x="18133" y="23162"/>
                  </a:cubicBezTo>
                  <a:cubicBezTo>
                    <a:pt x="16518" y="21843"/>
                    <a:pt x="14263" y="21187"/>
                    <a:pt x="11369" y="21187"/>
                  </a:cubicBezTo>
                  <a:lnTo>
                    <a:pt x="6796" y="21187"/>
                  </a:lnTo>
                  <a:lnTo>
                    <a:pt x="6796" y="16814"/>
                  </a:lnTo>
                  <a:lnTo>
                    <a:pt x="11585" y="16814"/>
                  </a:lnTo>
                  <a:cubicBezTo>
                    <a:pt x="14199" y="16814"/>
                    <a:pt x="16198" y="16294"/>
                    <a:pt x="17581" y="15263"/>
                  </a:cubicBezTo>
                  <a:cubicBezTo>
                    <a:pt x="18965" y="14215"/>
                    <a:pt x="19660" y="12704"/>
                    <a:pt x="19660" y="10738"/>
                  </a:cubicBezTo>
                  <a:cubicBezTo>
                    <a:pt x="19660" y="8723"/>
                    <a:pt x="18941" y="7180"/>
                    <a:pt x="17501" y="6108"/>
                  </a:cubicBezTo>
                  <a:cubicBezTo>
                    <a:pt x="16086" y="5021"/>
                    <a:pt x="14040" y="4477"/>
                    <a:pt x="11369" y="4477"/>
                  </a:cubicBezTo>
                  <a:cubicBezTo>
                    <a:pt x="9914" y="4477"/>
                    <a:pt x="8355" y="4637"/>
                    <a:pt x="6684" y="4949"/>
                  </a:cubicBezTo>
                  <a:cubicBezTo>
                    <a:pt x="5021" y="5261"/>
                    <a:pt x="3190" y="5756"/>
                    <a:pt x="1183" y="6420"/>
                  </a:cubicBezTo>
                  <a:lnTo>
                    <a:pt x="1183" y="1687"/>
                  </a:lnTo>
                  <a:cubicBezTo>
                    <a:pt x="3206" y="1127"/>
                    <a:pt x="5093" y="704"/>
                    <a:pt x="6844" y="424"/>
                  </a:cubicBezTo>
                  <a:cubicBezTo>
                    <a:pt x="8619" y="144"/>
                    <a:pt x="10290" y="0"/>
                    <a:pt x="11849" y="0"/>
                  </a:cubicBezTo>
                  <a:cubicBezTo>
                    <a:pt x="15886" y="0"/>
                    <a:pt x="19076" y="919"/>
                    <a:pt x="21427" y="2766"/>
                  </a:cubicBezTo>
                  <a:cubicBezTo>
                    <a:pt x="23778" y="4589"/>
                    <a:pt x="24953" y="7060"/>
                    <a:pt x="24953" y="10186"/>
                  </a:cubicBezTo>
                  <a:cubicBezTo>
                    <a:pt x="24953" y="12361"/>
                    <a:pt x="24329" y="14199"/>
                    <a:pt x="23082" y="15711"/>
                  </a:cubicBezTo>
                  <a:cubicBezTo>
                    <a:pt x="21835" y="17206"/>
                    <a:pt x="20060" y="18237"/>
                    <a:pt x="17765" y="18821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2B969C57-EBA0-1480-DFCD-78E09C7EFCA1}"/>
                </a:ext>
              </a:extLst>
            </p:cNvPr>
            <p:cNvSpPr/>
            <p:nvPr/>
          </p:nvSpPr>
          <p:spPr>
            <a:xfrm>
              <a:off x="7000763" y="4795087"/>
              <a:ext cx="26943" cy="40767"/>
            </a:xfrm>
            <a:custGeom>
              <a:avLst/>
              <a:gdLst>
                <a:gd name="connsiteX0" fmla="*/ 13472 w 26943"/>
                <a:gd name="connsiteY0" fmla="*/ 21347 h 40767"/>
                <a:gd name="connsiteX1" fmla="*/ 7499 w 26943"/>
                <a:gd name="connsiteY1" fmla="*/ 23370 h 40767"/>
                <a:gd name="connsiteX2" fmla="*/ 5341 w 26943"/>
                <a:gd name="connsiteY2" fmla="*/ 28950 h 40767"/>
                <a:gd name="connsiteX3" fmla="*/ 7499 w 26943"/>
                <a:gd name="connsiteY3" fmla="*/ 34531 h 40767"/>
                <a:gd name="connsiteX4" fmla="*/ 13472 w 26943"/>
                <a:gd name="connsiteY4" fmla="*/ 36554 h 40767"/>
                <a:gd name="connsiteX5" fmla="*/ 19444 w 26943"/>
                <a:gd name="connsiteY5" fmla="*/ 34531 h 40767"/>
                <a:gd name="connsiteX6" fmla="*/ 21635 w 26943"/>
                <a:gd name="connsiteY6" fmla="*/ 28950 h 40767"/>
                <a:gd name="connsiteX7" fmla="*/ 19444 w 26943"/>
                <a:gd name="connsiteY7" fmla="*/ 23370 h 40767"/>
                <a:gd name="connsiteX8" fmla="*/ 13472 w 26943"/>
                <a:gd name="connsiteY8" fmla="*/ 21347 h 40767"/>
                <a:gd name="connsiteX9" fmla="*/ 8155 w 26943"/>
                <a:gd name="connsiteY9" fmla="*/ 19076 h 40767"/>
                <a:gd name="connsiteX10" fmla="*/ 2814 w 26943"/>
                <a:gd name="connsiteY10" fmla="*/ 15894 h 40767"/>
                <a:gd name="connsiteX11" fmla="*/ 919 w 26943"/>
                <a:gd name="connsiteY11" fmla="*/ 10186 h 40767"/>
                <a:gd name="connsiteX12" fmla="*/ 4261 w 26943"/>
                <a:gd name="connsiteY12" fmla="*/ 2742 h 40767"/>
                <a:gd name="connsiteX13" fmla="*/ 13472 w 26943"/>
                <a:gd name="connsiteY13" fmla="*/ 0 h 40767"/>
                <a:gd name="connsiteX14" fmla="*/ 22682 w 26943"/>
                <a:gd name="connsiteY14" fmla="*/ 2742 h 40767"/>
                <a:gd name="connsiteX15" fmla="*/ 26024 w 26943"/>
                <a:gd name="connsiteY15" fmla="*/ 10186 h 40767"/>
                <a:gd name="connsiteX16" fmla="*/ 24105 w 26943"/>
                <a:gd name="connsiteY16" fmla="*/ 15894 h 40767"/>
                <a:gd name="connsiteX17" fmla="*/ 18812 w 26943"/>
                <a:gd name="connsiteY17" fmla="*/ 19076 h 40767"/>
                <a:gd name="connsiteX18" fmla="*/ 24793 w 26943"/>
                <a:gd name="connsiteY18" fmla="*/ 22578 h 40767"/>
                <a:gd name="connsiteX19" fmla="*/ 26944 w 26943"/>
                <a:gd name="connsiteY19" fmla="*/ 28950 h 40767"/>
                <a:gd name="connsiteX20" fmla="*/ 23450 w 26943"/>
                <a:gd name="connsiteY20" fmla="*/ 37713 h 40767"/>
                <a:gd name="connsiteX21" fmla="*/ 13472 w 26943"/>
                <a:gd name="connsiteY21" fmla="*/ 40767 h 40767"/>
                <a:gd name="connsiteX22" fmla="*/ 3478 w 26943"/>
                <a:gd name="connsiteY22" fmla="*/ 37713 h 40767"/>
                <a:gd name="connsiteX23" fmla="*/ 0 w 26943"/>
                <a:gd name="connsiteY23" fmla="*/ 28950 h 40767"/>
                <a:gd name="connsiteX24" fmla="*/ 2159 w 26943"/>
                <a:gd name="connsiteY24" fmla="*/ 22578 h 40767"/>
                <a:gd name="connsiteX25" fmla="*/ 8155 w 26943"/>
                <a:gd name="connsiteY25" fmla="*/ 19076 h 40767"/>
                <a:gd name="connsiteX26" fmla="*/ 6212 w 26943"/>
                <a:gd name="connsiteY26" fmla="*/ 10690 h 40767"/>
                <a:gd name="connsiteX27" fmla="*/ 8107 w 26943"/>
                <a:gd name="connsiteY27" fmla="*/ 15447 h 40767"/>
                <a:gd name="connsiteX28" fmla="*/ 13472 w 26943"/>
                <a:gd name="connsiteY28" fmla="*/ 17158 h 40767"/>
                <a:gd name="connsiteX29" fmla="*/ 18812 w 26943"/>
                <a:gd name="connsiteY29" fmla="*/ 15447 h 40767"/>
                <a:gd name="connsiteX30" fmla="*/ 20763 w 26943"/>
                <a:gd name="connsiteY30" fmla="*/ 10690 h 40767"/>
                <a:gd name="connsiteX31" fmla="*/ 18812 w 26943"/>
                <a:gd name="connsiteY31" fmla="*/ 5924 h 40767"/>
                <a:gd name="connsiteX32" fmla="*/ 13472 w 26943"/>
                <a:gd name="connsiteY32" fmla="*/ 4213 h 40767"/>
                <a:gd name="connsiteX33" fmla="*/ 8107 w 26943"/>
                <a:gd name="connsiteY33" fmla="*/ 5924 h 40767"/>
                <a:gd name="connsiteX34" fmla="*/ 6212 w 26943"/>
                <a:gd name="connsiteY34" fmla="*/ 10690 h 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6943" h="40767">
                  <a:moveTo>
                    <a:pt x="13472" y="21347"/>
                  </a:moveTo>
                  <a:cubicBezTo>
                    <a:pt x="10945" y="21347"/>
                    <a:pt x="8955" y="22019"/>
                    <a:pt x="7499" y="23370"/>
                  </a:cubicBezTo>
                  <a:cubicBezTo>
                    <a:pt x="6060" y="24721"/>
                    <a:pt x="5341" y="26576"/>
                    <a:pt x="5341" y="28950"/>
                  </a:cubicBezTo>
                  <a:cubicBezTo>
                    <a:pt x="5341" y="31317"/>
                    <a:pt x="6060" y="33180"/>
                    <a:pt x="7499" y="34531"/>
                  </a:cubicBezTo>
                  <a:cubicBezTo>
                    <a:pt x="8955" y="35882"/>
                    <a:pt x="10945" y="36554"/>
                    <a:pt x="13472" y="36554"/>
                  </a:cubicBezTo>
                  <a:cubicBezTo>
                    <a:pt x="15998" y="36554"/>
                    <a:pt x="17989" y="35882"/>
                    <a:pt x="19444" y="34531"/>
                  </a:cubicBezTo>
                  <a:cubicBezTo>
                    <a:pt x="20907" y="33164"/>
                    <a:pt x="21635" y="31301"/>
                    <a:pt x="21635" y="28950"/>
                  </a:cubicBezTo>
                  <a:cubicBezTo>
                    <a:pt x="21635" y="26576"/>
                    <a:pt x="20907" y="24721"/>
                    <a:pt x="19444" y="23370"/>
                  </a:cubicBezTo>
                  <a:cubicBezTo>
                    <a:pt x="18013" y="22019"/>
                    <a:pt x="16022" y="21347"/>
                    <a:pt x="13472" y="21347"/>
                  </a:cubicBezTo>
                  <a:moveTo>
                    <a:pt x="8155" y="19076"/>
                  </a:moveTo>
                  <a:cubicBezTo>
                    <a:pt x="5876" y="18517"/>
                    <a:pt x="4101" y="17453"/>
                    <a:pt x="2814" y="15894"/>
                  </a:cubicBezTo>
                  <a:cubicBezTo>
                    <a:pt x="1551" y="14335"/>
                    <a:pt x="919" y="12433"/>
                    <a:pt x="919" y="10186"/>
                  </a:cubicBezTo>
                  <a:cubicBezTo>
                    <a:pt x="919" y="7044"/>
                    <a:pt x="2031" y="4565"/>
                    <a:pt x="4261" y="2742"/>
                  </a:cubicBezTo>
                  <a:cubicBezTo>
                    <a:pt x="6508" y="911"/>
                    <a:pt x="9578" y="0"/>
                    <a:pt x="13472" y="0"/>
                  </a:cubicBezTo>
                  <a:cubicBezTo>
                    <a:pt x="17381" y="0"/>
                    <a:pt x="20452" y="911"/>
                    <a:pt x="22682" y="2742"/>
                  </a:cubicBezTo>
                  <a:cubicBezTo>
                    <a:pt x="24913" y="4565"/>
                    <a:pt x="26024" y="7044"/>
                    <a:pt x="26024" y="10186"/>
                  </a:cubicBezTo>
                  <a:cubicBezTo>
                    <a:pt x="26024" y="12433"/>
                    <a:pt x="25385" y="14335"/>
                    <a:pt x="24105" y="15894"/>
                  </a:cubicBezTo>
                  <a:cubicBezTo>
                    <a:pt x="22842" y="17453"/>
                    <a:pt x="21075" y="18517"/>
                    <a:pt x="18812" y="19076"/>
                  </a:cubicBezTo>
                  <a:cubicBezTo>
                    <a:pt x="21379" y="19676"/>
                    <a:pt x="23370" y="20843"/>
                    <a:pt x="24793" y="22578"/>
                  </a:cubicBezTo>
                  <a:cubicBezTo>
                    <a:pt x="26224" y="24313"/>
                    <a:pt x="26944" y="26440"/>
                    <a:pt x="26944" y="28950"/>
                  </a:cubicBezTo>
                  <a:cubicBezTo>
                    <a:pt x="26944" y="32756"/>
                    <a:pt x="25776" y="35674"/>
                    <a:pt x="23450" y="37713"/>
                  </a:cubicBezTo>
                  <a:cubicBezTo>
                    <a:pt x="21131" y="39752"/>
                    <a:pt x="17805" y="40767"/>
                    <a:pt x="13472" y="40767"/>
                  </a:cubicBezTo>
                  <a:cubicBezTo>
                    <a:pt x="9138" y="40767"/>
                    <a:pt x="5804" y="39752"/>
                    <a:pt x="3478" y="37713"/>
                  </a:cubicBezTo>
                  <a:cubicBezTo>
                    <a:pt x="1159" y="35674"/>
                    <a:pt x="0" y="32756"/>
                    <a:pt x="0" y="28950"/>
                  </a:cubicBezTo>
                  <a:cubicBezTo>
                    <a:pt x="0" y="26440"/>
                    <a:pt x="719" y="24313"/>
                    <a:pt x="2159" y="22578"/>
                  </a:cubicBezTo>
                  <a:cubicBezTo>
                    <a:pt x="3598" y="20843"/>
                    <a:pt x="5597" y="19676"/>
                    <a:pt x="8155" y="19076"/>
                  </a:cubicBezTo>
                  <a:moveTo>
                    <a:pt x="6212" y="10690"/>
                  </a:moveTo>
                  <a:cubicBezTo>
                    <a:pt x="6212" y="12720"/>
                    <a:pt x="6844" y="14303"/>
                    <a:pt x="8107" y="15447"/>
                  </a:cubicBezTo>
                  <a:cubicBezTo>
                    <a:pt x="9386" y="16590"/>
                    <a:pt x="11177" y="17158"/>
                    <a:pt x="13472" y="17158"/>
                  </a:cubicBezTo>
                  <a:cubicBezTo>
                    <a:pt x="15750" y="17158"/>
                    <a:pt x="17533" y="16590"/>
                    <a:pt x="18812" y="15447"/>
                  </a:cubicBezTo>
                  <a:cubicBezTo>
                    <a:pt x="20116" y="14303"/>
                    <a:pt x="20763" y="12720"/>
                    <a:pt x="20763" y="10690"/>
                  </a:cubicBezTo>
                  <a:cubicBezTo>
                    <a:pt x="20763" y="8651"/>
                    <a:pt x="20116" y="7068"/>
                    <a:pt x="18812" y="5924"/>
                  </a:cubicBezTo>
                  <a:cubicBezTo>
                    <a:pt x="17533" y="4781"/>
                    <a:pt x="15750" y="4213"/>
                    <a:pt x="13472" y="4213"/>
                  </a:cubicBezTo>
                  <a:cubicBezTo>
                    <a:pt x="11177" y="4213"/>
                    <a:pt x="9386" y="4781"/>
                    <a:pt x="8107" y="5924"/>
                  </a:cubicBezTo>
                  <a:cubicBezTo>
                    <a:pt x="6844" y="7068"/>
                    <a:pt x="6212" y="8651"/>
                    <a:pt x="6212" y="1069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87A8BAC3-E569-444E-AE22-A795ADACAB43}"/>
                </a:ext>
              </a:extLst>
            </p:cNvPr>
            <p:cNvSpPr/>
            <p:nvPr/>
          </p:nvSpPr>
          <p:spPr>
            <a:xfrm>
              <a:off x="6292711" y="4918452"/>
              <a:ext cx="38200" cy="34754"/>
            </a:xfrm>
            <a:custGeom>
              <a:avLst/>
              <a:gdLst>
                <a:gd name="connsiteX0" fmla="*/ 38201 w 38200"/>
                <a:gd name="connsiteY0" fmla="*/ 5053 h 34754"/>
                <a:gd name="connsiteX1" fmla="*/ 36890 w 38200"/>
                <a:gd name="connsiteY1" fmla="*/ 8347 h 34754"/>
                <a:gd name="connsiteX2" fmla="*/ 34083 w 38200"/>
                <a:gd name="connsiteY2" fmla="*/ 9506 h 34754"/>
                <a:gd name="connsiteX3" fmla="*/ 31909 w 38200"/>
                <a:gd name="connsiteY3" fmla="*/ 8683 h 34754"/>
                <a:gd name="connsiteX4" fmla="*/ 31165 w 38200"/>
                <a:gd name="connsiteY4" fmla="*/ 6812 h 34754"/>
                <a:gd name="connsiteX5" fmla="*/ 32213 w 38200"/>
                <a:gd name="connsiteY5" fmla="*/ 4157 h 34754"/>
                <a:gd name="connsiteX6" fmla="*/ 34835 w 38200"/>
                <a:gd name="connsiteY6" fmla="*/ 2654 h 34754"/>
                <a:gd name="connsiteX7" fmla="*/ 31013 w 38200"/>
                <a:gd name="connsiteY7" fmla="*/ 1679 h 34754"/>
                <a:gd name="connsiteX8" fmla="*/ 28199 w 38200"/>
                <a:gd name="connsiteY8" fmla="*/ 2470 h 34754"/>
                <a:gd name="connsiteX9" fmla="*/ 26144 w 38200"/>
                <a:gd name="connsiteY9" fmla="*/ 4269 h 34754"/>
                <a:gd name="connsiteX10" fmla="*/ 24721 w 38200"/>
                <a:gd name="connsiteY10" fmla="*/ 6740 h 34754"/>
                <a:gd name="connsiteX11" fmla="*/ 23818 w 38200"/>
                <a:gd name="connsiteY11" fmla="*/ 9026 h 34754"/>
                <a:gd name="connsiteX12" fmla="*/ 23410 w 38200"/>
                <a:gd name="connsiteY12" fmla="*/ 10745 h 34754"/>
                <a:gd name="connsiteX13" fmla="*/ 20787 w 38200"/>
                <a:gd name="connsiteY13" fmla="*/ 21235 h 34754"/>
                <a:gd name="connsiteX14" fmla="*/ 19516 w 38200"/>
                <a:gd name="connsiteY14" fmla="*/ 27975 h 34754"/>
                <a:gd name="connsiteX15" fmla="*/ 20564 w 38200"/>
                <a:gd name="connsiteY15" fmla="*/ 31605 h 34754"/>
                <a:gd name="connsiteX16" fmla="*/ 23706 w 38200"/>
                <a:gd name="connsiteY16" fmla="*/ 33028 h 34754"/>
                <a:gd name="connsiteX17" fmla="*/ 25465 w 38200"/>
                <a:gd name="connsiteY17" fmla="*/ 32804 h 34754"/>
                <a:gd name="connsiteX18" fmla="*/ 27607 w 38200"/>
                <a:gd name="connsiteY18" fmla="*/ 31869 h 34754"/>
                <a:gd name="connsiteX19" fmla="*/ 29926 w 38200"/>
                <a:gd name="connsiteY19" fmla="*/ 30110 h 34754"/>
                <a:gd name="connsiteX20" fmla="*/ 32133 w 38200"/>
                <a:gd name="connsiteY20" fmla="*/ 27192 h 34754"/>
                <a:gd name="connsiteX21" fmla="*/ 33931 w 38200"/>
                <a:gd name="connsiteY21" fmla="*/ 22994 h 34754"/>
                <a:gd name="connsiteX22" fmla="*/ 34907 w 38200"/>
                <a:gd name="connsiteY22" fmla="*/ 22171 h 34754"/>
                <a:gd name="connsiteX23" fmla="*/ 35842 w 38200"/>
                <a:gd name="connsiteY23" fmla="*/ 22922 h 34754"/>
                <a:gd name="connsiteX24" fmla="*/ 35323 w 38200"/>
                <a:gd name="connsiteY24" fmla="*/ 24905 h 34754"/>
                <a:gd name="connsiteX25" fmla="*/ 33748 w 38200"/>
                <a:gd name="connsiteY25" fmla="*/ 27935 h 34754"/>
                <a:gd name="connsiteX26" fmla="*/ 31309 w 38200"/>
                <a:gd name="connsiteY26" fmla="*/ 31157 h 34754"/>
                <a:gd name="connsiteX27" fmla="*/ 27863 w 38200"/>
                <a:gd name="connsiteY27" fmla="*/ 33708 h 34754"/>
                <a:gd name="connsiteX28" fmla="*/ 23562 w 38200"/>
                <a:gd name="connsiteY28" fmla="*/ 34755 h 34754"/>
                <a:gd name="connsiteX29" fmla="*/ 18205 w 38200"/>
                <a:gd name="connsiteY29" fmla="*/ 33028 h 34754"/>
                <a:gd name="connsiteX30" fmla="*/ 15279 w 38200"/>
                <a:gd name="connsiteY30" fmla="*/ 28910 h 34754"/>
                <a:gd name="connsiteX31" fmla="*/ 14831 w 38200"/>
                <a:gd name="connsiteY31" fmla="*/ 29694 h 34754"/>
                <a:gd name="connsiteX32" fmla="*/ 13784 w 38200"/>
                <a:gd name="connsiteY32" fmla="*/ 31157 h 34754"/>
                <a:gd name="connsiteX33" fmla="*/ 12169 w 38200"/>
                <a:gd name="connsiteY33" fmla="*/ 32884 h 34754"/>
                <a:gd name="connsiteX34" fmla="*/ 9962 w 38200"/>
                <a:gd name="connsiteY34" fmla="*/ 34155 h 34754"/>
                <a:gd name="connsiteX35" fmla="*/ 7228 w 38200"/>
                <a:gd name="connsiteY35" fmla="*/ 34755 h 34754"/>
                <a:gd name="connsiteX36" fmla="*/ 3822 w 38200"/>
                <a:gd name="connsiteY36" fmla="*/ 34227 h 34754"/>
                <a:gd name="connsiteX37" fmla="*/ 1127 w 38200"/>
                <a:gd name="connsiteY37" fmla="*/ 32508 h 34754"/>
                <a:gd name="connsiteX38" fmla="*/ 0 w 38200"/>
                <a:gd name="connsiteY38" fmla="*/ 29662 h 34754"/>
                <a:gd name="connsiteX39" fmla="*/ 1239 w 38200"/>
                <a:gd name="connsiteY39" fmla="*/ 26552 h 34754"/>
                <a:gd name="connsiteX40" fmla="*/ 4229 w 38200"/>
                <a:gd name="connsiteY40" fmla="*/ 25241 h 34754"/>
                <a:gd name="connsiteX41" fmla="*/ 6180 w 38200"/>
                <a:gd name="connsiteY41" fmla="*/ 25880 h 34754"/>
                <a:gd name="connsiteX42" fmla="*/ 7076 w 38200"/>
                <a:gd name="connsiteY42" fmla="*/ 27903 h 34754"/>
                <a:gd name="connsiteX43" fmla="*/ 6028 w 38200"/>
                <a:gd name="connsiteY43" fmla="*/ 30597 h 34754"/>
                <a:gd name="connsiteX44" fmla="*/ 3486 w 38200"/>
                <a:gd name="connsiteY44" fmla="*/ 32061 h 34754"/>
                <a:gd name="connsiteX45" fmla="*/ 7308 w 38200"/>
                <a:gd name="connsiteY45" fmla="*/ 33028 h 34754"/>
                <a:gd name="connsiteX46" fmla="*/ 11721 w 38200"/>
                <a:gd name="connsiteY46" fmla="*/ 30861 h 34754"/>
                <a:gd name="connsiteX47" fmla="*/ 14607 w 38200"/>
                <a:gd name="connsiteY47" fmla="*/ 25057 h 34754"/>
                <a:gd name="connsiteX48" fmla="*/ 17829 w 38200"/>
                <a:gd name="connsiteY48" fmla="*/ 12432 h 34754"/>
                <a:gd name="connsiteX49" fmla="*/ 18725 w 38200"/>
                <a:gd name="connsiteY49" fmla="*/ 6812 h 34754"/>
                <a:gd name="connsiteX50" fmla="*/ 18317 w 38200"/>
                <a:gd name="connsiteY50" fmla="*/ 4157 h 34754"/>
                <a:gd name="connsiteX51" fmla="*/ 17190 w 38200"/>
                <a:gd name="connsiteY51" fmla="*/ 2582 h 34754"/>
                <a:gd name="connsiteX52" fmla="*/ 15878 w 38200"/>
                <a:gd name="connsiteY52" fmla="*/ 1871 h 34754"/>
                <a:gd name="connsiteX53" fmla="*/ 14607 w 38200"/>
                <a:gd name="connsiteY53" fmla="*/ 1679 h 34754"/>
                <a:gd name="connsiteX54" fmla="*/ 12209 w 38200"/>
                <a:gd name="connsiteY54" fmla="*/ 2135 h 34754"/>
                <a:gd name="connsiteX55" fmla="*/ 9474 w 38200"/>
                <a:gd name="connsiteY55" fmla="*/ 3630 h 34754"/>
                <a:gd name="connsiteX56" fmla="*/ 6628 w 38200"/>
                <a:gd name="connsiteY56" fmla="*/ 6740 h 34754"/>
                <a:gd name="connsiteX57" fmla="*/ 4309 w 38200"/>
                <a:gd name="connsiteY57" fmla="*/ 11721 h 34754"/>
                <a:gd name="connsiteX58" fmla="*/ 3294 w 38200"/>
                <a:gd name="connsiteY58" fmla="*/ 12584 h 34754"/>
                <a:gd name="connsiteX59" fmla="*/ 2399 w 38200"/>
                <a:gd name="connsiteY59" fmla="*/ 11793 h 34754"/>
                <a:gd name="connsiteX60" fmla="*/ 2886 w 38200"/>
                <a:gd name="connsiteY60" fmla="*/ 9850 h 34754"/>
                <a:gd name="connsiteX61" fmla="*/ 4453 w 38200"/>
                <a:gd name="connsiteY61" fmla="*/ 6812 h 34754"/>
                <a:gd name="connsiteX62" fmla="*/ 6932 w 38200"/>
                <a:gd name="connsiteY62" fmla="*/ 3630 h 34754"/>
                <a:gd name="connsiteX63" fmla="*/ 10410 w 38200"/>
                <a:gd name="connsiteY63" fmla="*/ 1047 h 34754"/>
                <a:gd name="connsiteX64" fmla="*/ 14759 w 38200"/>
                <a:gd name="connsiteY64" fmla="*/ 0 h 34754"/>
                <a:gd name="connsiteX65" fmla="*/ 16742 w 38200"/>
                <a:gd name="connsiteY65" fmla="*/ 224 h 34754"/>
                <a:gd name="connsiteX66" fmla="*/ 18949 w 38200"/>
                <a:gd name="connsiteY66" fmla="*/ 967 h 34754"/>
                <a:gd name="connsiteX67" fmla="*/ 21275 w 38200"/>
                <a:gd name="connsiteY67" fmla="*/ 2766 h 34754"/>
                <a:gd name="connsiteX68" fmla="*/ 23034 w 38200"/>
                <a:gd name="connsiteY68" fmla="*/ 5805 h 34754"/>
                <a:gd name="connsiteX69" fmla="*/ 24081 w 38200"/>
                <a:gd name="connsiteY69" fmla="*/ 4117 h 34754"/>
                <a:gd name="connsiteX70" fmla="*/ 25696 w 38200"/>
                <a:gd name="connsiteY70" fmla="*/ 2279 h 34754"/>
                <a:gd name="connsiteX71" fmla="*/ 28087 w 38200"/>
                <a:gd name="connsiteY71" fmla="*/ 632 h 34754"/>
                <a:gd name="connsiteX72" fmla="*/ 31085 w 38200"/>
                <a:gd name="connsiteY72" fmla="*/ 0 h 34754"/>
                <a:gd name="connsiteX73" fmla="*/ 34123 w 38200"/>
                <a:gd name="connsiteY73" fmla="*/ 408 h 34754"/>
                <a:gd name="connsiteX74" fmla="*/ 36890 w 38200"/>
                <a:gd name="connsiteY74" fmla="*/ 2023 h 34754"/>
                <a:gd name="connsiteX75" fmla="*/ 38201 w 38200"/>
                <a:gd name="connsiteY75" fmla="*/ 5053 h 3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8200" h="34754">
                  <a:moveTo>
                    <a:pt x="38201" y="5053"/>
                  </a:moveTo>
                  <a:cubicBezTo>
                    <a:pt x="38201" y="6452"/>
                    <a:pt x="37761" y="7547"/>
                    <a:pt x="36890" y="8347"/>
                  </a:cubicBezTo>
                  <a:cubicBezTo>
                    <a:pt x="36018" y="9122"/>
                    <a:pt x="35083" y="9506"/>
                    <a:pt x="34083" y="9506"/>
                  </a:cubicBezTo>
                  <a:cubicBezTo>
                    <a:pt x="33132" y="9506"/>
                    <a:pt x="32412" y="9234"/>
                    <a:pt x="31909" y="8683"/>
                  </a:cubicBezTo>
                  <a:cubicBezTo>
                    <a:pt x="31413" y="8131"/>
                    <a:pt x="31165" y="7507"/>
                    <a:pt x="31165" y="6812"/>
                  </a:cubicBezTo>
                  <a:cubicBezTo>
                    <a:pt x="31165" y="5860"/>
                    <a:pt x="31517" y="4981"/>
                    <a:pt x="32213" y="4157"/>
                  </a:cubicBezTo>
                  <a:cubicBezTo>
                    <a:pt x="32908" y="3334"/>
                    <a:pt x="33788" y="2830"/>
                    <a:pt x="34835" y="2654"/>
                  </a:cubicBezTo>
                  <a:cubicBezTo>
                    <a:pt x="33812" y="2007"/>
                    <a:pt x="32540" y="1679"/>
                    <a:pt x="31013" y="1679"/>
                  </a:cubicBezTo>
                  <a:cubicBezTo>
                    <a:pt x="30014" y="1679"/>
                    <a:pt x="29070" y="1943"/>
                    <a:pt x="28199" y="2470"/>
                  </a:cubicBezTo>
                  <a:cubicBezTo>
                    <a:pt x="27351" y="2990"/>
                    <a:pt x="26664" y="3590"/>
                    <a:pt x="26144" y="4269"/>
                  </a:cubicBezTo>
                  <a:cubicBezTo>
                    <a:pt x="25640" y="4941"/>
                    <a:pt x="25169" y="5764"/>
                    <a:pt x="24721" y="6740"/>
                  </a:cubicBezTo>
                  <a:cubicBezTo>
                    <a:pt x="24297" y="7691"/>
                    <a:pt x="23994" y="8451"/>
                    <a:pt x="23818" y="9026"/>
                  </a:cubicBezTo>
                  <a:cubicBezTo>
                    <a:pt x="23666" y="9578"/>
                    <a:pt x="23530" y="10146"/>
                    <a:pt x="23410" y="10745"/>
                  </a:cubicBezTo>
                  <a:lnTo>
                    <a:pt x="20787" y="21235"/>
                  </a:lnTo>
                  <a:cubicBezTo>
                    <a:pt x="19940" y="24553"/>
                    <a:pt x="19516" y="26800"/>
                    <a:pt x="19516" y="27975"/>
                  </a:cubicBezTo>
                  <a:cubicBezTo>
                    <a:pt x="19516" y="29422"/>
                    <a:pt x="19868" y="30637"/>
                    <a:pt x="20564" y="31605"/>
                  </a:cubicBezTo>
                  <a:cubicBezTo>
                    <a:pt x="21259" y="32556"/>
                    <a:pt x="22307" y="33028"/>
                    <a:pt x="23706" y="33028"/>
                  </a:cubicBezTo>
                  <a:cubicBezTo>
                    <a:pt x="24257" y="33028"/>
                    <a:pt x="24841" y="32956"/>
                    <a:pt x="25465" y="32804"/>
                  </a:cubicBezTo>
                  <a:cubicBezTo>
                    <a:pt x="26096" y="32628"/>
                    <a:pt x="26808" y="32316"/>
                    <a:pt x="27607" y="31869"/>
                  </a:cubicBezTo>
                  <a:cubicBezTo>
                    <a:pt x="28431" y="31397"/>
                    <a:pt x="29198" y="30805"/>
                    <a:pt x="29926" y="30110"/>
                  </a:cubicBezTo>
                  <a:cubicBezTo>
                    <a:pt x="30669" y="29382"/>
                    <a:pt x="31405" y="28415"/>
                    <a:pt x="32133" y="27192"/>
                  </a:cubicBezTo>
                  <a:cubicBezTo>
                    <a:pt x="32860" y="25968"/>
                    <a:pt x="33460" y="24569"/>
                    <a:pt x="33931" y="22994"/>
                  </a:cubicBezTo>
                  <a:cubicBezTo>
                    <a:pt x="34083" y="22442"/>
                    <a:pt x="34403" y="22171"/>
                    <a:pt x="34907" y="22171"/>
                  </a:cubicBezTo>
                  <a:cubicBezTo>
                    <a:pt x="35530" y="22171"/>
                    <a:pt x="35842" y="22418"/>
                    <a:pt x="35842" y="22922"/>
                  </a:cubicBezTo>
                  <a:cubicBezTo>
                    <a:pt x="35842" y="23346"/>
                    <a:pt x="35666" y="24001"/>
                    <a:pt x="35323" y="24905"/>
                  </a:cubicBezTo>
                  <a:cubicBezTo>
                    <a:pt x="34995" y="25776"/>
                    <a:pt x="34475" y="26792"/>
                    <a:pt x="33748" y="27935"/>
                  </a:cubicBezTo>
                  <a:cubicBezTo>
                    <a:pt x="33052" y="29062"/>
                    <a:pt x="32236" y="30134"/>
                    <a:pt x="31309" y="31157"/>
                  </a:cubicBezTo>
                  <a:cubicBezTo>
                    <a:pt x="30390" y="32157"/>
                    <a:pt x="29238" y="33004"/>
                    <a:pt x="27863" y="33708"/>
                  </a:cubicBezTo>
                  <a:cubicBezTo>
                    <a:pt x="26496" y="34403"/>
                    <a:pt x="25057" y="34755"/>
                    <a:pt x="23562" y="34755"/>
                  </a:cubicBezTo>
                  <a:cubicBezTo>
                    <a:pt x="21411" y="34755"/>
                    <a:pt x="19628" y="34179"/>
                    <a:pt x="18205" y="33028"/>
                  </a:cubicBezTo>
                  <a:cubicBezTo>
                    <a:pt x="16782" y="31885"/>
                    <a:pt x="15806" y="30509"/>
                    <a:pt x="15279" y="28910"/>
                  </a:cubicBezTo>
                  <a:cubicBezTo>
                    <a:pt x="15159" y="29134"/>
                    <a:pt x="15007" y="29398"/>
                    <a:pt x="14831" y="29694"/>
                  </a:cubicBezTo>
                  <a:cubicBezTo>
                    <a:pt x="14655" y="29998"/>
                    <a:pt x="14303" y="30486"/>
                    <a:pt x="13784" y="31157"/>
                  </a:cubicBezTo>
                  <a:cubicBezTo>
                    <a:pt x="13280" y="31805"/>
                    <a:pt x="12744" y="32380"/>
                    <a:pt x="12169" y="32884"/>
                  </a:cubicBezTo>
                  <a:cubicBezTo>
                    <a:pt x="11601" y="33356"/>
                    <a:pt x="10865" y="33780"/>
                    <a:pt x="9962" y="34155"/>
                  </a:cubicBezTo>
                  <a:cubicBezTo>
                    <a:pt x="9091" y="34555"/>
                    <a:pt x="8179" y="34755"/>
                    <a:pt x="7228" y="34755"/>
                  </a:cubicBezTo>
                  <a:cubicBezTo>
                    <a:pt x="6028" y="34755"/>
                    <a:pt x="4893" y="34579"/>
                    <a:pt x="3822" y="34227"/>
                  </a:cubicBezTo>
                  <a:cubicBezTo>
                    <a:pt x="2774" y="33884"/>
                    <a:pt x="1871" y="33308"/>
                    <a:pt x="1127" y="32508"/>
                  </a:cubicBezTo>
                  <a:cubicBezTo>
                    <a:pt x="376" y="31709"/>
                    <a:pt x="0" y="30757"/>
                    <a:pt x="0" y="29662"/>
                  </a:cubicBezTo>
                  <a:cubicBezTo>
                    <a:pt x="0" y="28439"/>
                    <a:pt x="416" y="27399"/>
                    <a:pt x="1239" y="26552"/>
                  </a:cubicBezTo>
                  <a:cubicBezTo>
                    <a:pt x="2087" y="25680"/>
                    <a:pt x="3086" y="25241"/>
                    <a:pt x="4229" y="25241"/>
                  </a:cubicBezTo>
                  <a:cubicBezTo>
                    <a:pt x="4957" y="25241"/>
                    <a:pt x="5605" y="25457"/>
                    <a:pt x="6180" y="25880"/>
                  </a:cubicBezTo>
                  <a:cubicBezTo>
                    <a:pt x="6780" y="26304"/>
                    <a:pt x="7076" y="26976"/>
                    <a:pt x="7076" y="27903"/>
                  </a:cubicBezTo>
                  <a:cubicBezTo>
                    <a:pt x="7076" y="28926"/>
                    <a:pt x="6724" y="29822"/>
                    <a:pt x="6028" y="30597"/>
                  </a:cubicBezTo>
                  <a:cubicBezTo>
                    <a:pt x="5333" y="31373"/>
                    <a:pt x="4485" y="31861"/>
                    <a:pt x="3486" y="32061"/>
                  </a:cubicBezTo>
                  <a:cubicBezTo>
                    <a:pt x="4509" y="32708"/>
                    <a:pt x="5780" y="33028"/>
                    <a:pt x="7308" y="33028"/>
                  </a:cubicBezTo>
                  <a:cubicBezTo>
                    <a:pt x="8955" y="33028"/>
                    <a:pt x="10426" y="32308"/>
                    <a:pt x="11721" y="30861"/>
                  </a:cubicBezTo>
                  <a:cubicBezTo>
                    <a:pt x="13024" y="29414"/>
                    <a:pt x="13984" y="27479"/>
                    <a:pt x="14607" y="25057"/>
                  </a:cubicBezTo>
                  <a:cubicBezTo>
                    <a:pt x="16150" y="19236"/>
                    <a:pt x="17230" y="15031"/>
                    <a:pt x="17829" y="12432"/>
                  </a:cubicBezTo>
                  <a:cubicBezTo>
                    <a:pt x="18429" y="9810"/>
                    <a:pt x="18725" y="7939"/>
                    <a:pt x="18725" y="6812"/>
                  </a:cubicBezTo>
                  <a:cubicBezTo>
                    <a:pt x="18725" y="5764"/>
                    <a:pt x="18589" y="4877"/>
                    <a:pt x="18317" y="4157"/>
                  </a:cubicBezTo>
                  <a:cubicBezTo>
                    <a:pt x="18037" y="3430"/>
                    <a:pt x="17661" y="2910"/>
                    <a:pt x="17190" y="2582"/>
                  </a:cubicBezTo>
                  <a:cubicBezTo>
                    <a:pt x="16742" y="2231"/>
                    <a:pt x="16302" y="1991"/>
                    <a:pt x="15878" y="1871"/>
                  </a:cubicBezTo>
                  <a:cubicBezTo>
                    <a:pt x="15479" y="1743"/>
                    <a:pt x="15055" y="1679"/>
                    <a:pt x="14607" y="1679"/>
                  </a:cubicBezTo>
                  <a:cubicBezTo>
                    <a:pt x="13856" y="1679"/>
                    <a:pt x="13056" y="1831"/>
                    <a:pt x="12209" y="2135"/>
                  </a:cubicBezTo>
                  <a:cubicBezTo>
                    <a:pt x="11385" y="2430"/>
                    <a:pt x="10474" y="2934"/>
                    <a:pt x="9474" y="3630"/>
                  </a:cubicBezTo>
                  <a:cubicBezTo>
                    <a:pt x="8507" y="4301"/>
                    <a:pt x="7555" y="5341"/>
                    <a:pt x="6628" y="6740"/>
                  </a:cubicBezTo>
                  <a:cubicBezTo>
                    <a:pt x="5709" y="8139"/>
                    <a:pt x="4933" y="9794"/>
                    <a:pt x="4309" y="11721"/>
                  </a:cubicBezTo>
                  <a:cubicBezTo>
                    <a:pt x="4181" y="12297"/>
                    <a:pt x="3846" y="12584"/>
                    <a:pt x="3294" y="12584"/>
                  </a:cubicBezTo>
                  <a:cubicBezTo>
                    <a:pt x="2694" y="12560"/>
                    <a:pt x="2399" y="12297"/>
                    <a:pt x="2399" y="11793"/>
                  </a:cubicBezTo>
                  <a:cubicBezTo>
                    <a:pt x="2399" y="11369"/>
                    <a:pt x="2558" y="10721"/>
                    <a:pt x="2886" y="9850"/>
                  </a:cubicBezTo>
                  <a:cubicBezTo>
                    <a:pt x="3230" y="8947"/>
                    <a:pt x="3758" y="7939"/>
                    <a:pt x="4453" y="6812"/>
                  </a:cubicBezTo>
                  <a:cubicBezTo>
                    <a:pt x="5181" y="5685"/>
                    <a:pt x="6004" y="4629"/>
                    <a:pt x="6932" y="3630"/>
                  </a:cubicBezTo>
                  <a:cubicBezTo>
                    <a:pt x="7883" y="2606"/>
                    <a:pt x="9042" y="1743"/>
                    <a:pt x="10410" y="1047"/>
                  </a:cubicBezTo>
                  <a:cubicBezTo>
                    <a:pt x="11809" y="352"/>
                    <a:pt x="13264" y="0"/>
                    <a:pt x="14759" y="0"/>
                  </a:cubicBezTo>
                  <a:cubicBezTo>
                    <a:pt x="15431" y="0"/>
                    <a:pt x="16094" y="72"/>
                    <a:pt x="16742" y="224"/>
                  </a:cubicBezTo>
                  <a:cubicBezTo>
                    <a:pt x="17413" y="344"/>
                    <a:pt x="18149" y="592"/>
                    <a:pt x="18949" y="967"/>
                  </a:cubicBezTo>
                  <a:cubicBezTo>
                    <a:pt x="19772" y="1343"/>
                    <a:pt x="20548" y="1943"/>
                    <a:pt x="21275" y="2766"/>
                  </a:cubicBezTo>
                  <a:cubicBezTo>
                    <a:pt x="22003" y="3590"/>
                    <a:pt x="22586" y="4605"/>
                    <a:pt x="23034" y="5805"/>
                  </a:cubicBezTo>
                  <a:cubicBezTo>
                    <a:pt x="23330" y="5229"/>
                    <a:pt x="23682" y="4669"/>
                    <a:pt x="24081" y="4117"/>
                  </a:cubicBezTo>
                  <a:cubicBezTo>
                    <a:pt x="24505" y="3566"/>
                    <a:pt x="25049" y="2958"/>
                    <a:pt x="25696" y="2279"/>
                  </a:cubicBezTo>
                  <a:cubicBezTo>
                    <a:pt x="26368" y="1583"/>
                    <a:pt x="27168" y="1031"/>
                    <a:pt x="28087" y="632"/>
                  </a:cubicBezTo>
                  <a:cubicBezTo>
                    <a:pt x="29038" y="208"/>
                    <a:pt x="30038" y="0"/>
                    <a:pt x="31085" y="0"/>
                  </a:cubicBezTo>
                  <a:cubicBezTo>
                    <a:pt x="32109" y="0"/>
                    <a:pt x="33124" y="136"/>
                    <a:pt x="34123" y="408"/>
                  </a:cubicBezTo>
                  <a:cubicBezTo>
                    <a:pt x="35123" y="656"/>
                    <a:pt x="36042" y="1199"/>
                    <a:pt x="36890" y="2023"/>
                  </a:cubicBezTo>
                  <a:cubicBezTo>
                    <a:pt x="37761" y="2814"/>
                    <a:pt x="38201" y="3830"/>
                    <a:pt x="38201" y="505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73F36FD0-03F6-3C40-021A-0094B6FBB95B}"/>
                </a:ext>
              </a:extLst>
            </p:cNvPr>
            <p:cNvSpPr/>
            <p:nvPr/>
          </p:nvSpPr>
          <p:spPr>
            <a:xfrm>
              <a:off x="5574220" y="4746164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1113A98E-BD30-340B-63FE-95904B4B6C01}"/>
                </a:ext>
              </a:extLst>
            </p:cNvPr>
            <p:cNvSpPr/>
            <p:nvPr/>
          </p:nvSpPr>
          <p:spPr>
            <a:xfrm>
              <a:off x="5574220" y="4545110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BD4A1E81-DA6B-5B38-9F51-24CC5F6C8977}"/>
                </a:ext>
              </a:extLst>
            </p:cNvPr>
            <p:cNvSpPr/>
            <p:nvPr/>
          </p:nvSpPr>
          <p:spPr>
            <a:xfrm>
              <a:off x="5574220" y="4344053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437108B1-95F6-6322-CAFC-B35D09948F37}"/>
                </a:ext>
              </a:extLst>
            </p:cNvPr>
            <p:cNvSpPr/>
            <p:nvPr/>
          </p:nvSpPr>
          <p:spPr>
            <a:xfrm>
              <a:off x="5574220" y="4142999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4CE74B09-0367-81EC-8914-CCC17B700249}"/>
                </a:ext>
              </a:extLst>
            </p:cNvPr>
            <p:cNvSpPr/>
            <p:nvPr/>
          </p:nvSpPr>
          <p:spPr>
            <a:xfrm>
              <a:off x="5574220" y="3941945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99250B92-71F0-62BA-6CAD-4F347A2DDD45}"/>
                </a:ext>
              </a:extLst>
            </p:cNvPr>
            <p:cNvSpPr/>
            <p:nvPr/>
          </p:nvSpPr>
          <p:spPr>
            <a:xfrm>
              <a:off x="5574220" y="3740891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7271CA8E-C9C0-298B-76D4-67E39ABDAEF2}"/>
                </a:ext>
              </a:extLst>
            </p:cNvPr>
            <p:cNvSpPr/>
            <p:nvPr/>
          </p:nvSpPr>
          <p:spPr>
            <a:xfrm>
              <a:off x="5574220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B47130DE-526E-68E0-4425-3D8BB7C02B97}"/>
                </a:ext>
              </a:extLst>
            </p:cNvPr>
            <p:cNvSpPr/>
            <p:nvPr/>
          </p:nvSpPr>
          <p:spPr>
            <a:xfrm>
              <a:off x="5574220" y="4746164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3E7244D7-1375-5DCD-4911-98C4C008BB92}"/>
                </a:ext>
              </a:extLst>
            </p:cNvPr>
            <p:cNvSpPr/>
            <p:nvPr/>
          </p:nvSpPr>
          <p:spPr>
            <a:xfrm>
              <a:off x="5574220" y="4545110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A4545ED0-E57E-A7D3-47A0-3C3D8FCB3563}"/>
                </a:ext>
              </a:extLst>
            </p:cNvPr>
            <p:cNvSpPr/>
            <p:nvPr/>
          </p:nvSpPr>
          <p:spPr>
            <a:xfrm>
              <a:off x="5574220" y="4344053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D59DD06B-C390-1A1C-1A48-8992359FFEAA}"/>
                </a:ext>
              </a:extLst>
            </p:cNvPr>
            <p:cNvSpPr/>
            <p:nvPr/>
          </p:nvSpPr>
          <p:spPr>
            <a:xfrm>
              <a:off x="5574220" y="4142999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FD7FC385-45A7-BEF5-06CA-6149CA8AE48A}"/>
                </a:ext>
              </a:extLst>
            </p:cNvPr>
            <p:cNvSpPr/>
            <p:nvPr/>
          </p:nvSpPr>
          <p:spPr>
            <a:xfrm>
              <a:off x="5574220" y="3941945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E3B3CA02-E608-9652-99FB-285E1B901304}"/>
                </a:ext>
              </a:extLst>
            </p:cNvPr>
            <p:cNvSpPr/>
            <p:nvPr/>
          </p:nvSpPr>
          <p:spPr>
            <a:xfrm>
              <a:off x="5574220" y="3740891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65DB5827-EA5C-2459-83B2-4C95748F9B2F}"/>
                </a:ext>
              </a:extLst>
            </p:cNvPr>
            <p:cNvSpPr/>
            <p:nvPr/>
          </p:nvSpPr>
          <p:spPr>
            <a:xfrm>
              <a:off x="5512013" y="4721107"/>
              <a:ext cx="33424" cy="50169"/>
            </a:xfrm>
            <a:custGeom>
              <a:avLst/>
              <a:gdLst>
                <a:gd name="connsiteX0" fmla="*/ 16712 w 33424"/>
                <a:gd name="connsiteY0" fmla="*/ 5181 h 50169"/>
                <a:gd name="connsiteX1" fmla="*/ 9101 w 33424"/>
                <a:gd name="connsiteY1" fmla="*/ 10170 h 50169"/>
                <a:gd name="connsiteX2" fmla="*/ 6575 w 33424"/>
                <a:gd name="connsiteY2" fmla="*/ 25105 h 50169"/>
                <a:gd name="connsiteX3" fmla="*/ 9101 w 33424"/>
                <a:gd name="connsiteY3" fmla="*/ 40032 h 50169"/>
                <a:gd name="connsiteX4" fmla="*/ 16712 w 33424"/>
                <a:gd name="connsiteY4" fmla="*/ 44989 h 50169"/>
                <a:gd name="connsiteX5" fmla="*/ 24324 w 33424"/>
                <a:gd name="connsiteY5" fmla="*/ 40032 h 50169"/>
                <a:gd name="connsiteX6" fmla="*/ 26882 w 33424"/>
                <a:gd name="connsiteY6" fmla="*/ 25105 h 50169"/>
                <a:gd name="connsiteX7" fmla="*/ 24324 w 33424"/>
                <a:gd name="connsiteY7" fmla="*/ 10170 h 50169"/>
                <a:gd name="connsiteX8" fmla="*/ 16712 w 33424"/>
                <a:gd name="connsiteY8" fmla="*/ 5181 h 50169"/>
                <a:gd name="connsiteX9" fmla="*/ 16712 w 33424"/>
                <a:gd name="connsiteY9" fmla="*/ 0 h 50169"/>
                <a:gd name="connsiteX10" fmla="*/ 29117 w 33424"/>
                <a:gd name="connsiteY10" fmla="*/ 6444 h 50169"/>
                <a:gd name="connsiteX11" fmla="*/ 33425 w 33424"/>
                <a:gd name="connsiteY11" fmla="*/ 25105 h 50169"/>
                <a:gd name="connsiteX12" fmla="*/ 29117 w 33424"/>
                <a:gd name="connsiteY12" fmla="*/ 43758 h 50169"/>
                <a:gd name="connsiteX13" fmla="*/ 16712 w 33424"/>
                <a:gd name="connsiteY13" fmla="*/ 50170 h 50169"/>
                <a:gd name="connsiteX14" fmla="*/ 4275 w 33424"/>
                <a:gd name="connsiteY14" fmla="*/ 43758 h 50169"/>
                <a:gd name="connsiteX15" fmla="*/ 0 w 33424"/>
                <a:gd name="connsiteY15" fmla="*/ 25105 h 50169"/>
                <a:gd name="connsiteX16" fmla="*/ 4275 w 33424"/>
                <a:gd name="connsiteY16" fmla="*/ 6444 h 50169"/>
                <a:gd name="connsiteX17" fmla="*/ 16712 w 33424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9">
                  <a:moveTo>
                    <a:pt x="16712" y="5181"/>
                  </a:moveTo>
                  <a:cubicBezTo>
                    <a:pt x="13344" y="5181"/>
                    <a:pt x="10807" y="6844"/>
                    <a:pt x="9101" y="10170"/>
                  </a:cubicBezTo>
                  <a:cubicBezTo>
                    <a:pt x="7417" y="13472"/>
                    <a:pt x="6575" y="18453"/>
                    <a:pt x="6575" y="25105"/>
                  </a:cubicBezTo>
                  <a:cubicBezTo>
                    <a:pt x="6575" y="31733"/>
                    <a:pt x="7417" y="36706"/>
                    <a:pt x="9101" y="40032"/>
                  </a:cubicBezTo>
                  <a:cubicBezTo>
                    <a:pt x="10807" y="43334"/>
                    <a:pt x="13344" y="44989"/>
                    <a:pt x="16712" y="44989"/>
                  </a:cubicBezTo>
                  <a:cubicBezTo>
                    <a:pt x="20102" y="44989"/>
                    <a:pt x="22639" y="43334"/>
                    <a:pt x="24324" y="40032"/>
                  </a:cubicBezTo>
                  <a:cubicBezTo>
                    <a:pt x="26029" y="36706"/>
                    <a:pt x="26882" y="31733"/>
                    <a:pt x="26882" y="25105"/>
                  </a:cubicBezTo>
                  <a:cubicBezTo>
                    <a:pt x="26882" y="18453"/>
                    <a:pt x="26029" y="13472"/>
                    <a:pt x="24324" y="10170"/>
                  </a:cubicBezTo>
                  <a:cubicBezTo>
                    <a:pt x="22639" y="6844"/>
                    <a:pt x="20102" y="5181"/>
                    <a:pt x="16712" y="5181"/>
                  </a:cubicBezTo>
                  <a:moveTo>
                    <a:pt x="16712" y="0"/>
                  </a:moveTo>
                  <a:cubicBezTo>
                    <a:pt x="22132" y="0"/>
                    <a:pt x="26267" y="2151"/>
                    <a:pt x="29117" y="6444"/>
                  </a:cubicBezTo>
                  <a:cubicBezTo>
                    <a:pt x="31989" y="10722"/>
                    <a:pt x="33425" y="16942"/>
                    <a:pt x="33425" y="25105"/>
                  </a:cubicBezTo>
                  <a:cubicBezTo>
                    <a:pt x="33425" y="33244"/>
                    <a:pt x="31989" y="39464"/>
                    <a:pt x="29117" y="43758"/>
                  </a:cubicBezTo>
                  <a:cubicBezTo>
                    <a:pt x="26267" y="48035"/>
                    <a:pt x="22132" y="50170"/>
                    <a:pt x="16712" y="50170"/>
                  </a:cubicBezTo>
                  <a:cubicBezTo>
                    <a:pt x="11292" y="50170"/>
                    <a:pt x="7147" y="48035"/>
                    <a:pt x="4275" y="43758"/>
                  </a:cubicBezTo>
                  <a:cubicBezTo>
                    <a:pt x="1425" y="39464"/>
                    <a:pt x="0" y="33244"/>
                    <a:pt x="0" y="25105"/>
                  </a:cubicBezTo>
                  <a:cubicBezTo>
                    <a:pt x="0" y="16942"/>
                    <a:pt x="1425" y="10722"/>
                    <a:pt x="4275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44D63734-45D1-D487-98FB-26407D74D09B}"/>
                </a:ext>
              </a:extLst>
            </p:cNvPr>
            <p:cNvSpPr/>
            <p:nvPr/>
          </p:nvSpPr>
          <p:spPr>
            <a:xfrm>
              <a:off x="5286243" y="4529951"/>
              <a:ext cx="28792" cy="48354"/>
            </a:xfrm>
            <a:custGeom>
              <a:avLst/>
              <a:gdLst>
                <a:gd name="connsiteX0" fmla="*/ 939 w 28792"/>
                <a:gd name="connsiteY0" fmla="*/ 42846 h 48354"/>
                <a:gd name="connsiteX1" fmla="*/ 11627 w 28792"/>
                <a:gd name="connsiteY1" fmla="*/ 42846 h 48354"/>
                <a:gd name="connsiteX2" fmla="*/ 11627 w 28792"/>
                <a:gd name="connsiteY2" fmla="*/ 5956 h 48354"/>
                <a:gd name="connsiteX3" fmla="*/ 0 w 28792"/>
                <a:gd name="connsiteY3" fmla="*/ 8291 h 48354"/>
                <a:gd name="connsiteX4" fmla="*/ 0 w 28792"/>
                <a:gd name="connsiteY4" fmla="*/ 2335 h 48354"/>
                <a:gd name="connsiteX5" fmla="*/ 11563 w 28792"/>
                <a:gd name="connsiteY5" fmla="*/ 0 h 48354"/>
                <a:gd name="connsiteX6" fmla="*/ 18104 w 28792"/>
                <a:gd name="connsiteY6" fmla="*/ 0 h 48354"/>
                <a:gd name="connsiteX7" fmla="*/ 18104 w 28792"/>
                <a:gd name="connsiteY7" fmla="*/ 42846 h 48354"/>
                <a:gd name="connsiteX8" fmla="*/ 28792 w 28792"/>
                <a:gd name="connsiteY8" fmla="*/ 42846 h 48354"/>
                <a:gd name="connsiteX9" fmla="*/ 28792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6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6"/>
                  </a:moveTo>
                  <a:lnTo>
                    <a:pt x="11627" y="42846"/>
                  </a:lnTo>
                  <a:lnTo>
                    <a:pt x="11627" y="5956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3" y="0"/>
                  </a:lnTo>
                  <a:lnTo>
                    <a:pt x="18104" y="0"/>
                  </a:lnTo>
                  <a:lnTo>
                    <a:pt x="18104" y="42846"/>
                  </a:lnTo>
                  <a:lnTo>
                    <a:pt x="28792" y="42846"/>
                  </a:lnTo>
                  <a:lnTo>
                    <a:pt x="28792" y="48355"/>
                  </a:lnTo>
                  <a:lnTo>
                    <a:pt x="939" y="48355"/>
                  </a:lnTo>
                  <a:lnTo>
                    <a:pt x="939" y="4284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5F0CEA22-D1CD-0B7C-25E7-A61CD2EADC1E}"/>
                </a:ext>
              </a:extLst>
            </p:cNvPr>
            <p:cNvSpPr/>
            <p:nvPr/>
          </p:nvSpPr>
          <p:spPr>
            <a:xfrm>
              <a:off x="5328249" y="4570078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383C67D8-CD68-FD6B-A3E4-DBF0B36F5F1F}"/>
                </a:ext>
              </a:extLst>
            </p:cNvPr>
            <p:cNvSpPr/>
            <p:nvPr/>
          </p:nvSpPr>
          <p:spPr>
            <a:xfrm>
              <a:off x="5346613" y="4529079"/>
              <a:ext cx="33423" cy="50161"/>
            </a:xfrm>
            <a:custGeom>
              <a:avLst/>
              <a:gdLst>
                <a:gd name="connsiteX0" fmla="*/ 16712 w 33423"/>
                <a:gd name="connsiteY0" fmla="*/ 5181 h 50161"/>
                <a:gd name="connsiteX1" fmla="*/ 9101 w 33423"/>
                <a:gd name="connsiteY1" fmla="*/ 10170 h 50161"/>
                <a:gd name="connsiteX2" fmla="*/ 6574 w 33423"/>
                <a:gd name="connsiteY2" fmla="*/ 25097 h 50161"/>
                <a:gd name="connsiteX3" fmla="*/ 9101 w 33423"/>
                <a:gd name="connsiteY3" fmla="*/ 40032 h 50161"/>
                <a:gd name="connsiteX4" fmla="*/ 16712 w 33423"/>
                <a:gd name="connsiteY4" fmla="*/ 44981 h 50161"/>
                <a:gd name="connsiteX5" fmla="*/ 24323 w 33423"/>
                <a:gd name="connsiteY5" fmla="*/ 40032 h 50161"/>
                <a:gd name="connsiteX6" fmla="*/ 26881 w 33423"/>
                <a:gd name="connsiteY6" fmla="*/ 25097 h 50161"/>
                <a:gd name="connsiteX7" fmla="*/ 24323 w 33423"/>
                <a:gd name="connsiteY7" fmla="*/ 10170 h 50161"/>
                <a:gd name="connsiteX8" fmla="*/ 16712 w 33423"/>
                <a:gd name="connsiteY8" fmla="*/ 5181 h 50161"/>
                <a:gd name="connsiteX9" fmla="*/ 16712 w 33423"/>
                <a:gd name="connsiteY9" fmla="*/ 0 h 50161"/>
                <a:gd name="connsiteX10" fmla="*/ 29116 w 33423"/>
                <a:gd name="connsiteY10" fmla="*/ 6444 h 50161"/>
                <a:gd name="connsiteX11" fmla="*/ 33424 w 33423"/>
                <a:gd name="connsiteY11" fmla="*/ 25097 h 50161"/>
                <a:gd name="connsiteX12" fmla="*/ 29116 w 33423"/>
                <a:gd name="connsiteY12" fmla="*/ 43750 h 50161"/>
                <a:gd name="connsiteX13" fmla="*/ 16712 w 33423"/>
                <a:gd name="connsiteY13" fmla="*/ 50162 h 50161"/>
                <a:gd name="connsiteX14" fmla="*/ 4275 w 33423"/>
                <a:gd name="connsiteY14" fmla="*/ 43750 h 50161"/>
                <a:gd name="connsiteX15" fmla="*/ 0 w 33423"/>
                <a:gd name="connsiteY15" fmla="*/ 25097 h 50161"/>
                <a:gd name="connsiteX16" fmla="*/ 4275 w 33423"/>
                <a:gd name="connsiteY16" fmla="*/ 6444 h 50161"/>
                <a:gd name="connsiteX17" fmla="*/ 16712 w 33423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1">
                  <a:moveTo>
                    <a:pt x="16712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45"/>
                    <a:pt x="6574" y="25097"/>
                  </a:cubicBezTo>
                  <a:cubicBezTo>
                    <a:pt x="6574" y="31725"/>
                    <a:pt x="7416" y="36706"/>
                    <a:pt x="9101" y="40032"/>
                  </a:cubicBezTo>
                  <a:cubicBezTo>
                    <a:pt x="10806" y="43334"/>
                    <a:pt x="13343" y="44981"/>
                    <a:pt x="16712" y="44981"/>
                  </a:cubicBezTo>
                  <a:cubicBezTo>
                    <a:pt x="20101" y="44981"/>
                    <a:pt x="22638" y="43334"/>
                    <a:pt x="24323" y="40032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45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2" y="5181"/>
                  </a:cubicBezTo>
                  <a:moveTo>
                    <a:pt x="16712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1"/>
                    <a:pt x="33424" y="16934"/>
                    <a:pt x="33424" y="25097"/>
                  </a:cubicBezTo>
                  <a:cubicBezTo>
                    <a:pt x="33424" y="33236"/>
                    <a:pt x="31988" y="39456"/>
                    <a:pt x="29116" y="43750"/>
                  </a:cubicBezTo>
                  <a:cubicBezTo>
                    <a:pt x="26266" y="48027"/>
                    <a:pt x="22131" y="50162"/>
                    <a:pt x="16712" y="50162"/>
                  </a:cubicBezTo>
                  <a:cubicBezTo>
                    <a:pt x="11292" y="50162"/>
                    <a:pt x="7147" y="48027"/>
                    <a:pt x="4275" y="43750"/>
                  </a:cubicBezTo>
                  <a:cubicBezTo>
                    <a:pt x="1425" y="39456"/>
                    <a:pt x="0" y="33236"/>
                    <a:pt x="0" y="25097"/>
                  </a:cubicBezTo>
                  <a:cubicBezTo>
                    <a:pt x="0" y="16934"/>
                    <a:pt x="1425" y="10721"/>
                    <a:pt x="4275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B83661AD-FAB3-2A05-55FB-7CB7C955AF83}"/>
                </a:ext>
              </a:extLst>
            </p:cNvPr>
            <p:cNvSpPr/>
            <p:nvPr/>
          </p:nvSpPr>
          <p:spPr>
            <a:xfrm>
              <a:off x="5393543" y="4538761"/>
              <a:ext cx="37407" cy="37505"/>
            </a:xfrm>
            <a:custGeom>
              <a:avLst/>
              <a:gdLst>
                <a:gd name="connsiteX0" fmla="*/ 37408 w 37407"/>
                <a:gd name="connsiteY0" fmla="*/ 3918 h 37505"/>
                <a:gd name="connsiteX1" fmla="*/ 22607 w 37407"/>
                <a:gd name="connsiteY1" fmla="*/ 18781 h 37505"/>
                <a:gd name="connsiteX2" fmla="*/ 37408 w 37407"/>
                <a:gd name="connsiteY2" fmla="*/ 33588 h 37505"/>
                <a:gd name="connsiteX3" fmla="*/ 33554 w 37407"/>
                <a:gd name="connsiteY3" fmla="*/ 37505 h 37505"/>
                <a:gd name="connsiteX4" fmla="*/ 18688 w 37407"/>
                <a:gd name="connsiteY4" fmla="*/ 22634 h 37505"/>
                <a:gd name="connsiteX5" fmla="*/ 3822 w 37407"/>
                <a:gd name="connsiteY5" fmla="*/ 37505 h 37505"/>
                <a:gd name="connsiteX6" fmla="*/ 0 w 37407"/>
                <a:gd name="connsiteY6" fmla="*/ 33588 h 37505"/>
                <a:gd name="connsiteX7" fmla="*/ 14769 w 37407"/>
                <a:gd name="connsiteY7" fmla="*/ 18781 h 37505"/>
                <a:gd name="connsiteX8" fmla="*/ 0 w 37407"/>
                <a:gd name="connsiteY8" fmla="*/ 3918 h 37505"/>
                <a:gd name="connsiteX9" fmla="*/ 3822 w 37407"/>
                <a:gd name="connsiteY9" fmla="*/ 0 h 37505"/>
                <a:gd name="connsiteX10" fmla="*/ 18688 w 37407"/>
                <a:gd name="connsiteY10" fmla="*/ 14863 h 37505"/>
                <a:gd name="connsiteX11" fmla="*/ 33554 w 37407"/>
                <a:gd name="connsiteY11" fmla="*/ 0 h 37505"/>
                <a:gd name="connsiteX12" fmla="*/ 37408 w 37407"/>
                <a:gd name="connsiteY12" fmla="*/ 3918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8"/>
                  </a:moveTo>
                  <a:lnTo>
                    <a:pt x="22607" y="18781"/>
                  </a:lnTo>
                  <a:lnTo>
                    <a:pt x="37408" y="33588"/>
                  </a:lnTo>
                  <a:lnTo>
                    <a:pt x="33554" y="37505"/>
                  </a:lnTo>
                  <a:lnTo>
                    <a:pt x="18688" y="22634"/>
                  </a:lnTo>
                  <a:lnTo>
                    <a:pt x="3822" y="37505"/>
                  </a:lnTo>
                  <a:lnTo>
                    <a:pt x="0" y="33588"/>
                  </a:lnTo>
                  <a:lnTo>
                    <a:pt x="14769" y="18781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63"/>
                  </a:lnTo>
                  <a:lnTo>
                    <a:pt x="33554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8794C799-772D-7421-59B7-39CA9C3B4948}"/>
                </a:ext>
              </a:extLst>
            </p:cNvPr>
            <p:cNvSpPr/>
            <p:nvPr/>
          </p:nvSpPr>
          <p:spPr>
            <a:xfrm>
              <a:off x="5447306" y="4529951"/>
              <a:ext cx="28792" cy="48354"/>
            </a:xfrm>
            <a:custGeom>
              <a:avLst/>
              <a:gdLst>
                <a:gd name="connsiteX0" fmla="*/ 939 w 28792"/>
                <a:gd name="connsiteY0" fmla="*/ 42846 h 48354"/>
                <a:gd name="connsiteX1" fmla="*/ 11627 w 28792"/>
                <a:gd name="connsiteY1" fmla="*/ 42846 h 48354"/>
                <a:gd name="connsiteX2" fmla="*/ 11627 w 28792"/>
                <a:gd name="connsiteY2" fmla="*/ 5956 h 48354"/>
                <a:gd name="connsiteX3" fmla="*/ 0 w 28792"/>
                <a:gd name="connsiteY3" fmla="*/ 8291 h 48354"/>
                <a:gd name="connsiteX4" fmla="*/ 0 w 28792"/>
                <a:gd name="connsiteY4" fmla="*/ 2335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6 h 48354"/>
                <a:gd name="connsiteX8" fmla="*/ 28793 w 28792"/>
                <a:gd name="connsiteY8" fmla="*/ 42846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6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6"/>
                  </a:moveTo>
                  <a:lnTo>
                    <a:pt x="11627" y="42846"/>
                  </a:lnTo>
                  <a:lnTo>
                    <a:pt x="11627" y="5956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6"/>
                  </a:lnTo>
                  <a:lnTo>
                    <a:pt x="28793" y="42846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CBA5A9A4-6E6F-797C-717B-631A74A5FCE8}"/>
                </a:ext>
              </a:extLst>
            </p:cNvPr>
            <p:cNvSpPr/>
            <p:nvPr/>
          </p:nvSpPr>
          <p:spPr>
            <a:xfrm>
              <a:off x="5486593" y="4529079"/>
              <a:ext cx="33423" cy="50161"/>
            </a:xfrm>
            <a:custGeom>
              <a:avLst/>
              <a:gdLst>
                <a:gd name="connsiteX0" fmla="*/ 16712 w 33423"/>
                <a:gd name="connsiteY0" fmla="*/ 5181 h 50161"/>
                <a:gd name="connsiteX1" fmla="*/ 9101 w 33423"/>
                <a:gd name="connsiteY1" fmla="*/ 10170 h 50161"/>
                <a:gd name="connsiteX2" fmla="*/ 6574 w 33423"/>
                <a:gd name="connsiteY2" fmla="*/ 25097 h 50161"/>
                <a:gd name="connsiteX3" fmla="*/ 9101 w 33423"/>
                <a:gd name="connsiteY3" fmla="*/ 40032 h 50161"/>
                <a:gd name="connsiteX4" fmla="*/ 16712 w 33423"/>
                <a:gd name="connsiteY4" fmla="*/ 44981 h 50161"/>
                <a:gd name="connsiteX5" fmla="*/ 24323 w 33423"/>
                <a:gd name="connsiteY5" fmla="*/ 40032 h 50161"/>
                <a:gd name="connsiteX6" fmla="*/ 26881 w 33423"/>
                <a:gd name="connsiteY6" fmla="*/ 25097 h 50161"/>
                <a:gd name="connsiteX7" fmla="*/ 24323 w 33423"/>
                <a:gd name="connsiteY7" fmla="*/ 10170 h 50161"/>
                <a:gd name="connsiteX8" fmla="*/ 16712 w 33423"/>
                <a:gd name="connsiteY8" fmla="*/ 5181 h 50161"/>
                <a:gd name="connsiteX9" fmla="*/ 16712 w 33423"/>
                <a:gd name="connsiteY9" fmla="*/ 0 h 50161"/>
                <a:gd name="connsiteX10" fmla="*/ 29116 w 33423"/>
                <a:gd name="connsiteY10" fmla="*/ 6444 h 50161"/>
                <a:gd name="connsiteX11" fmla="*/ 33424 w 33423"/>
                <a:gd name="connsiteY11" fmla="*/ 25097 h 50161"/>
                <a:gd name="connsiteX12" fmla="*/ 29116 w 33423"/>
                <a:gd name="connsiteY12" fmla="*/ 43750 h 50161"/>
                <a:gd name="connsiteX13" fmla="*/ 16712 w 33423"/>
                <a:gd name="connsiteY13" fmla="*/ 50162 h 50161"/>
                <a:gd name="connsiteX14" fmla="*/ 4275 w 33423"/>
                <a:gd name="connsiteY14" fmla="*/ 43750 h 50161"/>
                <a:gd name="connsiteX15" fmla="*/ 0 w 33423"/>
                <a:gd name="connsiteY15" fmla="*/ 25097 h 50161"/>
                <a:gd name="connsiteX16" fmla="*/ 4275 w 33423"/>
                <a:gd name="connsiteY16" fmla="*/ 6444 h 50161"/>
                <a:gd name="connsiteX17" fmla="*/ 16712 w 33423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1">
                  <a:moveTo>
                    <a:pt x="16712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45"/>
                    <a:pt x="6574" y="25097"/>
                  </a:cubicBezTo>
                  <a:cubicBezTo>
                    <a:pt x="6574" y="31725"/>
                    <a:pt x="7416" y="36706"/>
                    <a:pt x="9101" y="40032"/>
                  </a:cubicBezTo>
                  <a:cubicBezTo>
                    <a:pt x="10806" y="43334"/>
                    <a:pt x="13343" y="44981"/>
                    <a:pt x="16712" y="44981"/>
                  </a:cubicBezTo>
                  <a:cubicBezTo>
                    <a:pt x="20101" y="44981"/>
                    <a:pt x="22638" y="43334"/>
                    <a:pt x="24323" y="40032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45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2" y="5181"/>
                  </a:cubicBezTo>
                  <a:moveTo>
                    <a:pt x="16712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1"/>
                    <a:pt x="33424" y="16934"/>
                    <a:pt x="33424" y="25097"/>
                  </a:cubicBezTo>
                  <a:cubicBezTo>
                    <a:pt x="33424" y="33236"/>
                    <a:pt x="31988" y="39456"/>
                    <a:pt x="29116" y="43750"/>
                  </a:cubicBezTo>
                  <a:cubicBezTo>
                    <a:pt x="26266" y="48027"/>
                    <a:pt x="22131" y="50162"/>
                    <a:pt x="16712" y="50162"/>
                  </a:cubicBezTo>
                  <a:cubicBezTo>
                    <a:pt x="11292" y="50162"/>
                    <a:pt x="7147" y="48027"/>
                    <a:pt x="4275" y="43750"/>
                  </a:cubicBezTo>
                  <a:cubicBezTo>
                    <a:pt x="1425" y="39456"/>
                    <a:pt x="0" y="33236"/>
                    <a:pt x="0" y="25097"/>
                  </a:cubicBezTo>
                  <a:cubicBezTo>
                    <a:pt x="0" y="16934"/>
                    <a:pt x="1425" y="10721"/>
                    <a:pt x="4275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679B59F3-E8EE-91F5-4A56-3CDEF0C8D30A}"/>
                </a:ext>
              </a:extLst>
            </p:cNvPr>
            <p:cNvSpPr/>
            <p:nvPr/>
          </p:nvSpPr>
          <p:spPr>
            <a:xfrm>
              <a:off x="5520016" y="4500664"/>
              <a:ext cx="25420" cy="40055"/>
            </a:xfrm>
            <a:custGeom>
              <a:avLst/>
              <a:gdLst>
                <a:gd name="connsiteX0" fmla="*/ 1658 w 25420"/>
                <a:gd name="connsiteY0" fmla="*/ 0 h 40055"/>
                <a:gd name="connsiteX1" fmla="*/ 22526 w 25420"/>
                <a:gd name="connsiteY1" fmla="*/ 0 h 40055"/>
                <a:gd name="connsiteX2" fmla="*/ 22526 w 25420"/>
                <a:gd name="connsiteY2" fmla="*/ 4477 h 40055"/>
                <a:gd name="connsiteX3" fmla="*/ 6526 w 25420"/>
                <a:gd name="connsiteY3" fmla="*/ 4477 h 40055"/>
                <a:gd name="connsiteX4" fmla="*/ 6526 w 25420"/>
                <a:gd name="connsiteY4" fmla="*/ 14103 h 40055"/>
                <a:gd name="connsiteX5" fmla="*/ 8842 w 25420"/>
                <a:gd name="connsiteY5" fmla="*/ 13528 h 40055"/>
                <a:gd name="connsiteX6" fmla="*/ 11157 w 25420"/>
                <a:gd name="connsiteY6" fmla="*/ 13320 h 40055"/>
                <a:gd name="connsiteX7" fmla="*/ 21578 w 25420"/>
                <a:gd name="connsiteY7" fmla="*/ 16926 h 40055"/>
                <a:gd name="connsiteX8" fmla="*/ 25421 w 25420"/>
                <a:gd name="connsiteY8" fmla="*/ 26688 h 40055"/>
                <a:gd name="connsiteX9" fmla="*/ 21473 w 25420"/>
                <a:gd name="connsiteY9" fmla="*/ 36554 h 40055"/>
                <a:gd name="connsiteX10" fmla="*/ 10342 w 25420"/>
                <a:gd name="connsiteY10" fmla="*/ 40056 h 40055"/>
                <a:gd name="connsiteX11" fmla="*/ 5290 w 25420"/>
                <a:gd name="connsiteY11" fmla="*/ 39632 h 40055"/>
                <a:gd name="connsiteX12" fmla="*/ 0 w 25420"/>
                <a:gd name="connsiteY12" fmla="*/ 38369 h 40055"/>
                <a:gd name="connsiteX13" fmla="*/ 0 w 25420"/>
                <a:gd name="connsiteY13" fmla="*/ 33028 h 40055"/>
                <a:gd name="connsiteX14" fmla="*/ 4895 w 25420"/>
                <a:gd name="connsiteY14" fmla="*/ 34947 h 40055"/>
                <a:gd name="connsiteX15" fmla="*/ 10236 w 25420"/>
                <a:gd name="connsiteY15" fmla="*/ 35579 h 40055"/>
                <a:gd name="connsiteX16" fmla="*/ 17447 w 25420"/>
                <a:gd name="connsiteY16" fmla="*/ 33188 h 40055"/>
                <a:gd name="connsiteX17" fmla="*/ 20105 w 25420"/>
                <a:gd name="connsiteY17" fmla="*/ 26688 h 40055"/>
                <a:gd name="connsiteX18" fmla="*/ 17447 w 25420"/>
                <a:gd name="connsiteY18" fmla="*/ 20188 h 40055"/>
                <a:gd name="connsiteX19" fmla="*/ 10236 w 25420"/>
                <a:gd name="connsiteY19" fmla="*/ 17789 h 40055"/>
                <a:gd name="connsiteX20" fmla="*/ 5973 w 25420"/>
                <a:gd name="connsiteY20" fmla="*/ 18261 h 40055"/>
                <a:gd name="connsiteX21" fmla="*/ 1658 w 25420"/>
                <a:gd name="connsiteY21" fmla="*/ 19740 h 40055"/>
                <a:gd name="connsiteX22" fmla="*/ 1658 w 25420"/>
                <a:gd name="connsiteY22" fmla="*/ 0 h 4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20" h="40055">
                  <a:moveTo>
                    <a:pt x="1658" y="0"/>
                  </a:moveTo>
                  <a:lnTo>
                    <a:pt x="22526" y="0"/>
                  </a:lnTo>
                  <a:lnTo>
                    <a:pt x="22526" y="4477"/>
                  </a:lnTo>
                  <a:lnTo>
                    <a:pt x="6526" y="4477"/>
                  </a:lnTo>
                  <a:lnTo>
                    <a:pt x="6526" y="14103"/>
                  </a:lnTo>
                  <a:cubicBezTo>
                    <a:pt x="7298" y="13840"/>
                    <a:pt x="8070" y="13648"/>
                    <a:pt x="8842" y="13528"/>
                  </a:cubicBezTo>
                  <a:cubicBezTo>
                    <a:pt x="9613" y="13392"/>
                    <a:pt x="10386" y="13320"/>
                    <a:pt x="11157" y="13320"/>
                  </a:cubicBezTo>
                  <a:cubicBezTo>
                    <a:pt x="15543" y="13320"/>
                    <a:pt x="19017" y="14519"/>
                    <a:pt x="21578" y="16926"/>
                  </a:cubicBezTo>
                  <a:cubicBezTo>
                    <a:pt x="24140" y="19324"/>
                    <a:pt x="25421" y="22578"/>
                    <a:pt x="25421" y="26688"/>
                  </a:cubicBezTo>
                  <a:cubicBezTo>
                    <a:pt x="25421" y="30917"/>
                    <a:pt x="24105" y="34203"/>
                    <a:pt x="21473" y="36554"/>
                  </a:cubicBezTo>
                  <a:cubicBezTo>
                    <a:pt x="18842" y="38889"/>
                    <a:pt x="15132" y="40056"/>
                    <a:pt x="10342" y="40056"/>
                  </a:cubicBezTo>
                  <a:cubicBezTo>
                    <a:pt x="8692" y="40056"/>
                    <a:pt x="7009" y="39912"/>
                    <a:pt x="5290" y="39632"/>
                  </a:cubicBezTo>
                  <a:cubicBezTo>
                    <a:pt x="3587" y="39352"/>
                    <a:pt x="1825" y="38929"/>
                    <a:pt x="0" y="38369"/>
                  </a:cubicBezTo>
                  <a:lnTo>
                    <a:pt x="0" y="33028"/>
                  </a:lnTo>
                  <a:cubicBezTo>
                    <a:pt x="1579" y="33884"/>
                    <a:pt x="3210" y="34523"/>
                    <a:pt x="4895" y="34947"/>
                  </a:cubicBezTo>
                  <a:cubicBezTo>
                    <a:pt x="6579" y="35371"/>
                    <a:pt x="8360" y="35579"/>
                    <a:pt x="10236" y="35579"/>
                  </a:cubicBezTo>
                  <a:cubicBezTo>
                    <a:pt x="13271" y="35579"/>
                    <a:pt x="15675" y="34779"/>
                    <a:pt x="17447" y="33188"/>
                  </a:cubicBezTo>
                  <a:cubicBezTo>
                    <a:pt x="19219" y="31589"/>
                    <a:pt x="20105" y="29422"/>
                    <a:pt x="20105" y="26688"/>
                  </a:cubicBezTo>
                  <a:cubicBezTo>
                    <a:pt x="20105" y="23945"/>
                    <a:pt x="19219" y="21779"/>
                    <a:pt x="17447" y="20188"/>
                  </a:cubicBezTo>
                  <a:cubicBezTo>
                    <a:pt x="15675" y="18589"/>
                    <a:pt x="13271" y="17789"/>
                    <a:pt x="10236" y="17789"/>
                  </a:cubicBezTo>
                  <a:cubicBezTo>
                    <a:pt x="8815" y="17789"/>
                    <a:pt x="7394" y="17949"/>
                    <a:pt x="5973" y="18261"/>
                  </a:cubicBezTo>
                  <a:cubicBezTo>
                    <a:pt x="4570" y="18581"/>
                    <a:pt x="3132" y="19076"/>
                    <a:pt x="1658" y="19740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397FECC9-8E52-93B5-52EC-E5EBF1620D44}"/>
                </a:ext>
              </a:extLst>
            </p:cNvPr>
            <p:cNvSpPr/>
            <p:nvPr/>
          </p:nvSpPr>
          <p:spPr>
            <a:xfrm>
              <a:off x="5283814" y="4328022"/>
              <a:ext cx="30703" cy="49229"/>
            </a:xfrm>
            <a:custGeom>
              <a:avLst/>
              <a:gdLst>
                <a:gd name="connsiteX0" fmla="*/ 7870 w 30703"/>
                <a:gd name="connsiteY0" fmla="*/ 43723 h 49229"/>
                <a:gd name="connsiteX1" fmla="*/ 30703 w 30703"/>
                <a:gd name="connsiteY1" fmla="*/ 43723 h 49229"/>
                <a:gd name="connsiteX2" fmla="*/ 30703 w 30703"/>
                <a:gd name="connsiteY2" fmla="*/ 49229 h 49229"/>
                <a:gd name="connsiteX3" fmla="*/ 0 w 30703"/>
                <a:gd name="connsiteY3" fmla="*/ 49229 h 49229"/>
                <a:gd name="connsiteX4" fmla="*/ 0 w 30703"/>
                <a:gd name="connsiteY4" fmla="*/ 43723 h 49229"/>
                <a:gd name="connsiteX5" fmla="*/ 10137 w 30703"/>
                <a:gd name="connsiteY5" fmla="*/ 33392 h 49229"/>
                <a:gd name="connsiteX6" fmla="*/ 18234 w 30703"/>
                <a:gd name="connsiteY6" fmla="*/ 25003 h 49229"/>
                <a:gd name="connsiteX7" fmla="*/ 22606 w 30703"/>
                <a:gd name="connsiteY7" fmla="*/ 19044 h 49229"/>
                <a:gd name="connsiteX8" fmla="*/ 23870 w 30703"/>
                <a:gd name="connsiteY8" fmla="*/ 14219 h 49229"/>
                <a:gd name="connsiteX9" fmla="*/ 21149 w 30703"/>
                <a:gd name="connsiteY9" fmla="*/ 7935 h 49229"/>
                <a:gd name="connsiteX10" fmla="*/ 14121 w 30703"/>
                <a:gd name="connsiteY10" fmla="*/ 5506 h 49229"/>
                <a:gd name="connsiteX11" fmla="*/ 7611 w 30703"/>
                <a:gd name="connsiteY11" fmla="*/ 6574 h 49229"/>
                <a:gd name="connsiteX12" fmla="*/ 324 w 30703"/>
                <a:gd name="connsiteY12" fmla="*/ 9813 h 49229"/>
                <a:gd name="connsiteX13" fmla="*/ 324 w 30703"/>
                <a:gd name="connsiteY13" fmla="*/ 3206 h 49229"/>
                <a:gd name="connsiteX14" fmla="*/ 7708 w 30703"/>
                <a:gd name="connsiteY14" fmla="*/ 810 h 49229"/>
                <a:gd name="connsiteX15" fmla="*/ 13992 w 30703"/>
                <a:gd name="connsiteY15" fmla="*/ 0 h 49229"/>
                <a:gd name="connsiteX16" fmla="*/ 25975 w 30703"/>
                <a:gd name="connsiteY16" fmla="*/ 3757 h 49229"/>
                <a:gd name="connsiteX17" fmla="*/ 30444 w 30703"/>
                <a:gd name="connsiteY17" fmla="*/ 13797 h 49229"/>
                <a:gd name="connsiteX18" fmla="*/ 29310 w 30703"/>
                <a:gd name="connsiteY18" fmla="*/ 19465 h 49229"/>
                <a:gd name="connsiteX19" fmla="*/ 25262 w 30703"/>
                <a:gd name="connsiteY19" fmla="*/ 25748 h 49229"/>
                <a:gd name="connsiteX20" fmla="*/ 20113 w 30703"/>
                <a:gd name="connsiteY20" fmla="*/ 31189 h 49229"/>
                <a:gd name="connsiteX21" fmla="*/ 7870 w 30703"/>
                <a:gd name="connsiteY21" fmla="*/ 43723 h 4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03" h="49229">
                  <a:moveTo>
                    <a:pt x="7870" y="43723"/>
                  </a:moveTo>
                  <a:lnTo>
                    <a:pt x="30703" y="43723"/>
                  </a:lnTo>
                  <a:lnTo>
                    <a:pt x="30703" y="49229"/>
                  </a:lnTo>
                  <a:lnTo>
                    <a:pt x="0" y="49229"/>
                  </a:lnTo>
                  <a:lnTo>
                    <a:pt x="0" y="43723"/>
                  </a:lnTo>
                  <a:cubicBezTo>
                    <a:pt x="2482" y="41154"/>
                    <a:pt x="5862" y="37710"/>
                    <a:pt x="10137" y="33392"/>
                  </a:cubicBezTo>
                  <a:cubicBezTo>
                    <a:pt x="14434" y="29052"/>
                    <a:pt x="17133" y="26256"/>
                    <a:pt x="18234" y="25003"/>
                  </a:cubicBezTo>
                  <a:cubicBezTo>
                    <a:pt x="20329" y="22650"/>
                    <a:pt x="21786" y="20663"/>
                    <a:pt x="22606" y="19044"/>
                  </a:cubicBezTo>
                  <a:cubicBezTo>
                    <a:pt x="23448" y="17403"/>
                    <a:pt x="23870" y="15794"/>
                    <a:pt x="23870" y="14219"/>
                  </a:cubicBezTo>
                  <a:cubicBezTo>
                    <a:pt x="23870" y="11649"/>
                    <a:pt x="22963" y="9554"/>
                    <a:pt x="21149" y="7935"/>
                  </a:cubicBezTo>
                  <a:cubicBezTo>
                    <a:pt x="19357" y="6316"/>
                    <a:pt x="17015" y="5506"/>
                    <a:pt x="14121" y="5506"/>
                  </a:cubicBezTo>
                  <a:cubicBezTo>
                    <a:pt x="12069" y="5506"/>
                    <a:pt x="9900" y="5862"/>
                    <a:pt x="7611" y="6574"/>
                  </a:cubicBezTo>
                  <a:cubicBezTo>
                    <a:pt x="5344" y="7287"/>
                    <a:pt x="2915" y="8367"/>
                    <a:pt x="324" y="9813"/>
                  </a:cubicBezTo>
                  <a:lnTo>
                    <a:pt x="324" y="3206"/>
                  </a:lnTo>
                  <a:cubicBezTo>
                    <a:pt x="2958" y="2148"/>
                    <a:pt x="5419" y="1350"/>
                    <a:pt x="7708" y="810"/>
                  </a:cubicBezTo>
                  <a:cubicBezTo>
                    <a:pt x="9997" y="270"/>
                    <a:pt x="12091" y="0"/>
                    <a:pt x="13992" y="0"/>
                  </a:cubicBezTo>
                  <a:cubicBezTo>
                    <a:pt x="19001" y="0"/>
                    <a:pt x="22995" y="1252"/>
                    <a:pt x="25975" y="3757"/>
                  </a:cubicBezTo>
                  <a:cubicBezTo>
                    <a:pt x="28954" y="6262"/>
                    <a:pt x="30444" y="9609"/>
                    <a:pt x="30444" y="13797"/>
                  </a:cubicBezTo>
                  <a:cubicBezTo>
                    <a:pt x="30444" y="15784"/>
                    <a:pt x="30066" y="17673"/>
                    <a:pt x="29310" y="19465"/>
                  </a:cubicBezTo>
                  <a:cubicBezTo>
                    <a:pt x="28576" y="21236"/>
                    <a:pt x="27227" y="23330"/>
                    <a:pt x="25262" y="25748"/>
                  </a:cubicBezTo>
                  <a:cubicBezTo>
                    <a:pt x="24723" y="26374"/>
                    <a:pt x="23006" y="28188"/>
                    <a:pt x="20113" y="31189"/>
                  </a:cubicBezTo>
                  <a:cubicBezTo>
                    <a:pt x="17219" y="34169"/>
                    <a:pt x="13138" y="38347"/>
                    <a:pt x="7870" y="4372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226C7367-8057-9076-2263-70CE163D84A0}"/>
                </a:ext>
              </a:extLst>
            </p:cNvPr>
            <p:cNvSpPr/>
            <p:nvPr/>
          </p:nvSpPr>
          <p:spPr>
            <a:xfrm>
              <a:off x="5328249" y="4369025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4ECDB04F-8FD6-B603-CDB7-7009CF9A5AC4}"/>
                </a:ext>
              </a:extLst>
            </p:cNvPr>
            <p:cNvSpPr/>
            <p:nvPr/>
          </p:nvSpPr>
          <p:spPr>
            <a:xfrm>
              <a:off x="5346613" y="4328022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1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1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1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1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1"/>
                  </a:cubicBezTo>
                  <a:cubicBezTo>
                    <a:pt x="6574" y="31730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30"/>
                    <a:pt x="26881" y="25101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1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7" y="48031"/>
                    <a:pt x="4275" y="43756"/>
                  </a:cubicBezTo>
                  <a:cubicBezTo>
                    <a:pt x="1425" y="39459"/>
                    <a:pt x="0" y="33241"/>
                    <a:pt x="0" y="25101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BF6555AB-791E-2071-398F-482BE789DE53}"/>
                </a:ext>
              </a:extLst>
            </p:cNvPr>
            <p:cNvSpPr/>
            <p:nvPr/>
          </p:nvSpPr>
          <p:spPr>
            <a:xfrm>
              <a:off x="5393543" y="4337706"/>
              <a:ext cx="37407" cy="37505"/>
            </a:xfrm>
            <a:custGeom>
              <a:avLst/>
              <a:gdLst>
                <a:gd name="connsiteX0" fmla="*/ 37408 w 37407"/>
                <a:gd name="connsiteY0" fmla="*/ 3919 h 37505"/>
                <a:gd name="connsiteX1" fmla="*/ 22607 w 37407"/>
                <a:gd name="connsiteY1" fmla="*/ 18785 h 37505"/>
                <a:gd name="connsiteX2" fmla="*/ 37408 w 37407"/>
                <a:gd name="connsiteY2" fmla="*/ 33586 h 37505"/>
                <a:gd name="connsiteX3" fmla="*/ 33554 w 37407"/>
                <a:gd name="connsiteY3" fmla="*/ 37505 h 37505"/>
                <a:gd name="connsiteX4" fmla="*/ 18688 w 37407"/>
                <a:gd name="connsiteY4" fmla="*/ 22639 h 37505"/>
                <a:gd name="connsiteX5" fmla="*/ 3822 w 37407"/>
                <a:gd name="connsiteY5" fmla="*/ 37505 h 37505"/>
                <a:gd name="connsiteX6" fmla="*/ 0 w 37407"/>
                <a:gd name="connsiteY6" fmla="*/ 33586 h 37505"/>
                <a:gd name="connsiteX7" fmla="*/ 14769 w 37407"/>
                <a:gd name="connsiteY7" fmla="*/ 18785 h 37505"/>
                <a:gd name="connsiteX8" fmla="*/ 0 w 37407"/>
                <a:gd name="connsiteY8" fmla="*/ 3919 h 37505"/>
                <a:gd name="connsiteX9" fmla="*/ 3822 w 37407"/>
                <a:gd name="connsiteY9" fmla="*/ 0 h 37505"/>
                <a:gd name="connsiteX10" fmla="*/ 18688 w 37407"/>
                <a:gd name="connsiteY10" fmla="*/ 14866 h 37505"/>
                <a:gd name="connsiteX11" fmla="*/ 33554 w 37407"/>
                <a:gd name="connsiteY11" fmla="*/ 0 h 37505"/>
                <a:gd name="connsiteX12" fmla="*/ 37408 w 37407"/>
                <a:gd name="connsiteY12" fmla="*/ 3919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9"/>
                  </a:moveTo>
                  <a:lnTo>
                    <a:pt x="22607" y="18785"/>
                  </a:lnTo>
                  <a:lnTo>
                    <a:pt x="37408" y="33586"/>
                  </a:lnTo>
                  <a:lnTo>
                    <a:pt x="33554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9"/>
                  </a:lnTo>
                  <a:lnTo>
                    <a:pt x="3822" y="0"/>
                  </a:lnTo>
                  <a:lnTo>
                    <a:pt x="18688" y="14866"/>
                  </a:lnTo>
                  <a:lnTo>
                    <a:pt x="33554" y="0"/>
                  </a:lnTo>
                  <a:lnTo>
                    <a:pt x="37408" y="391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79F16CF0-AD82-9F53-F54E-47227CFA6CB7}"/>
                </a:ext>
              </a:extLst>
            </p:cNvPr>
            <p:cNvSpPr/>
            <p:nvPr/>
          </p:nvSpPr>
          <p:spPr>
            <a:xfrm>
              <a:off x="5447306" y="4328897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1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1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ACD87B3D-5BBA-5050-473B-6620C165DEC5}"/>
                </a:ext>
              </a:extLst>
            </p:cNvPr>
            <p:cNvSpPr/>
            <p:nvPr/>
          </p:nvSpPr>
          <p:spPr>
            <a:xfrm>
              <a:off x="5486593" y="4328022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1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1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1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1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1"/>
                  </a:cubicBezTo>
                  <a:cubicBezTo>
                    <a:pt x="6574" y="31730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30"/>
                    <a:pt x="26881" y="25101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1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7" y="48031"/>
                    <a:pt x="4275" y="43756"/>
                  </a:cubicBezTo>
                  <a:cubicBezTo>
                    <a:pt x="1425" y="39459"/>
                    <a:pt x="0" y="33241"/>
                    <a:pt x="0" y="25101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1DFB880C-3171-139C-DF70-66E658208F29}"/>
                </a:ext>
              </a:extLst>
            </p:cNvPr>
            <p:cNvSpPr/>
            <p:nvPr/>
          </p:nvSpPr>
          <p:spPr>
            <a:xfrm>
              <a:off x="5520016" y="4299612"/>
              <a:ext cx="25420" cy="40050"/>
            </a:xfrm>
            <a:custGeom>
              <a:avLst/>
              <a:gdLst>
                <a:gd name="connsiteX0" fmla="*/ 1658 w 25420"/>
                <a:gd name="connsiteY0" fmla="*/ 0 h 40050"/>
                <a:gd name="connsiteX1" fmla="*/ 22526 w 25420"/>
                <a:gd name="connsiteY1" fmla="*/ 0 h 40050"/>
                <a:gd name="connsiteX2" fmla="*/ 22526 w 25420"/>
                <a:gd name="connsiteY2" fmla="*/ 4473 h 40050"/>
                <a:gd name="connsiteX3" fmla="*/ 6526 w 25420"/>
                <a:gd name="connsiteY3" fmla="*/ 4473 h 40050"/>
                <a:gd name="connsiteX4" fmla="*/ 6526 w 25420"/>
                <a:gd name="connsiteY4" fmla="*/ 14104 h 40050"/>
                <a:gd name="connsiteX5" fmla="*/ 8842 w 25420"/>
                <a:gd name="connsiteY5" fmla="*/ 13525 h 40050"/>
                <a:gd name="connsiteX6" fmla="*/ 11157 w 25420"/>
                <a:gd name="connsiteY6" fmla="*/ 13315 h 40050"/>
                <a:gd name="connsiteX7" fmla="*/ 21578 w 25420"/>
                <a:gd name="connsiteY7" fmla="*/ 16920 h 40050"/>
                <a:gd name="connsiteX8" fmla="*/ 25421 w 25420"/>
                <a:gd name="connsiteY8" fmla="*/ 26683 h 40050"/>
                <a:gd name="connsiteX9" fmla="*/ 21473 w 25420"/>
                <a:gd name="connsiteY9" fmla="*/ 36551 h 40050"/>
                <a:gd name="connsiteX10" fmla="*/ 10342 w 25420"/>
                <a:gd name="connsiteY10" fmla="*/ 40051 h 40050"/>
                <a:gd name="connsiteX11" fmla="*/ 5290 w 25420"/>
                <a:gd name="connsiteY11" fmla="*/ 39630 h 40050"/>
                <a:gd name="connsiteX12" fmla="*/ 0 w 25420"/>
                <a:gd name="connsiteY12" fmla="*/ 38367 h 40050"/>
                <a:gd name="connsiteX13" fmla="*/ 0 w 25420"/>
                <a:gd name="connsiteY13" fmla="*/ 33025 h 40050"/>
                <a:gd name="connsiteX14" fmla="*/ 4895 w 25420"/>
                <a:gd name="connsiteY14" fmla="*/ 34946 h 40050"/>
                <a:gd name="connsiteX15" fmla="*/ 10236 w 25420"/>
                <a:gd name="connsiteY15" fmla="*/ 35578 h 40050"/>
                <a:gd name="connsiteX16" fmla="*/ 17447 w 25420"/>
                <a:gd name="connsiteY16" fmla="*/ 33183 h 40050"/>
                <a:gd name="connsiteX17" fmla="*/ 20105 w 25420"/>
                <a:gd name="connsiteY17" fmla="*/ 26683 h 40050"/>
                <a:gd name="connsiteX18" fmla="*/ 17447 w 25420"/>
                <a:gd name="connsiteY18" fmla="*/ 20183 h 40050"/>
                <a:gd name="connsiteX19" fmla="*/ 10236 w 25420"/>
                <a:gd name="connsiteY19" fmla="*/ 17788 h 40050"/>
                <a:gd name="connsiteX20" fmla="*/ 5973 w 25420"/>
                <a:gd name="connsiteY20" fmla="*/ 18263 h 40050"/>
                <a:gd name="connsiteX21" fmla="*/ 1658 w 25420"/>
                <a:gd name="connsiteY21" fmla="*/ 19736 h 40050"/>
                <a:gd name="connsiteX22" fmla="*/ 1658 w 25420"/>
                <a:gd name="connsiteY22" fmla="*/ 0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20" h="40050">
                  <a:moveTo>
                    <a:pt x="1658" y="0"/>
                  </a:moveTo>
                  <a:lnTo>
                    <a:pt x="22526" y="0"/>
                  </a:lnTo>
                  <a:lnTo>
                    <a:pt x="22526" y="4473"/>
                  </a:lnTo>
                  <a:lnTo>
                    <a:pt x="6526" y="4473"/>
                  </a:lnTo>
                  <a:lnTo>
                    <a:pt x="6526" y="14104"/>
                  </a:lnTo>
                  <a:cubicBezTo>
                    <a:pt x="7298" y="13841"/>
                    <a:pt x="8070" y="13649"/>
                    <a:pt x="8842" y="13525"/>
                  </a:cubicBezTo>
                  <a:cubicBezTo>
                    <a:pt x="9613" y="13386"/>
                    <a:pt x="10386" y="13315"/>
                    <a:pt x="11157" y="13315"/>
                  </a:cubicBezTo>
                  <a:cubicBezTo>
                    <a:pt x="15543" y="13315"/>
                    <a:pt x="19017" y="14517"/>
                    <a:pt x="21578" y="16920"/>
                  </a:cubicBezTo>
                  <a:cubicBezTo>
                    <a:pt x="24140" y="19324"/>
                    <a:pt x="25421" y="22578"/>
                    <a:pt x="25421" y="26683"/>
                  </a:cubicBezTo>
                  <a:cubicBezTo>
                    <a:pt x="25421" y="30911"/>
                    <a:pt x="24105" y="34200"/>
                    <a:pt x="21473" y="36551"/>
                  </a:cubicBezTo>
                  <a:cubicBezTo>
                    <a:pt x="18842" y="38885"/>
                    <a:pt x="15132" y="40051"/>
                    <a:pt x="10342" y="40051"/>
                  </a:cubicBezTo>
                  <a:cubicBezTo>
                    <a:pt x="8692" y="40051"/>
                    <a:pt x="7009" y="39910"/>
                    <a:pt x="5290" y="39630"/>
                  </a:cubicBezTo>
                  <a:cubicBezTo>
                    <a:pt x="3587" y="39349"/>
                    <a:pt x="1825" y="38928"/>
                    <a:pt x="0" y="38367"/>
                  </a:cubicBezTo>
                  <a:lnTo>
                    <a:pt x="0" y="33025"/>
                  </a:lnTo>
                  <a:cubicBezTo>
                    <a:pt x="1579" y="33884"/>
                    <a:pt x="3210" y="34525"/>
                    <a:pt x="4895" y="34946"/>
                  </a:cubicBezTo>
                  <a:cubicBezTo>
                    <a:pt x="6579" y="35367"/>
                    <a:pt x="8360" y="35578"/>
                    <a:pt x="10236" y="35578"/>
                  </a:cubicBezTo>
                  <a:cubicBezTo>
                    <a:pt x="13271" y="35578"/>
                    <a:pt x="15675" y="34780"/>
                    <a:pt x="17447" y="33183"/>
                  </a:cubicBezTo>
                  <a:cubicBezTo>
                    <a:pt x="19219" y="31586"/>
                    <a:pt x="20105" y="29420"/>
                    <a:pt x="20105" y="26683"/>
                  </a:cubicBezTo>
                  <a:cubicBezTo>
                    <a:pt x="20105" y="23946"/>
                    <a:pt x="19219" y="21780"/>
                    <a:pt x="17447" y="20183"/>
                  </a:cubicBezTo>
                  <a:cubicBezTo>
                    <a:pt x="15675" y="18586"/>
                    <a:pt x="13271" y="17788"/>
                    <a:pt x="10236" y="17788"/>
                  </a:cubicBezTo>
                  <a:cubicBezTo>
                    <a:pt x="8815" y="17788"/>
                    <a:pt x="7394" y="17947"/>
                    <a:pt x="5973" y="18263"/>
                  </a:cubicBezTo>
                  <a:cubicBezTo>
                    <a:pt x="4570" y="18578"/>
                    <a:pt x="3132" y="19069"/>
                    <a:pt x="1658" y="19736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47C5DC41-3E6B-B140-89A7-DC4878D732CF}"/>
                </a:ext>
              </a:extLst>
            </p:cNvPr>
            <p:cNvSpPr/>
            <p:nvPr/>
          </p:nvSpPr>
          <p:spPr>
            <a:xfrm>
              <a:off x="5284008" y="4126969"/>
              <a:ext cx="31836" cy="50168"/>
            </a:xfrm>
            <a:custGeom>
              <a:avLst/>
              <a:gdLst>
                <a:gd name="connsiteX0" fmla="*/ 21861 w 31836"/>
                <a:gd name="connsiteY0" fmla="*/ 23157 h 50168"/>
                <a:gd name="connsiteX1" fmla="*/ 29181 w 31836"/>
                <a:gd name="connsiteY1" fmla="*/ 27335 h 50168"/>
                <a:gd name="connsiteX2" fmla="*/ 31837 w 31836"/>
                <a:gd name="connsiteY2" fmla="*/ 35173 h 50168"/>
                <a:gd name="connsiteX3" fmla="*/ 26914 w 31836"/>
                <a:gd name="connsiteY3" fmla="*/ 46250 h 50168"/>
                <a:gd name="connsiteX4" fmla="*/ 12923 w 31836"/>
                <a:gd name="connsiteY4" fmla="*/ 50168 h 50168"/>
                <a:gd name="connsiteX5" fmla="*/ 6639 w 31836"/>
                <a:gd name="connsiteY5" fmla="*/ 49553 h 50168"/>
                <a:gd name="connsiteX6" fmla="*/ 0 w 31836"/>
                <a:gd name="connsiteY6" fmla="*/ 47772 h 50168"/>
                <a:gd name="connsiteX7" fmla="*/ 0 w 31836"/>
                <a:gd name="connsiteY7" fmla="*/ 41456 h 50168"/>
                <a:gd name="connsiteX8" fmla="*/ 5959 w 31836"/>
                <a:gd name="connsiteY8" fmla="*/ 43853 h 50168"/>
                <a:gd name="connsiteX9" fmla="*/ 12728 w 31836"/>
                <a:gd name="connsiteY9" fmla="*/ 44663 h 50168"/>
                <a:gd name="connsiteX10" fmla="*/ 22088 w 31836"/>
                <a:gd name="connsiteY10" fmla="*/ 42234 h 50168"/>
                <a:gd name="connsiteX11" fmla="*/ 25327 w 31836"/>
                <a:gd name="connsiteY11" fmla="*/ 35173 h 50168"/>
                <a:gd name="connsiteX12" fmla="*/ 22315 w 31836"/>
                <a:gd name="connsiteY12" fmla="*/ 28501 h 50168"/>
                <a:gd name="connsiteX13" fmla="*/ 13992 w 31836"/>
                <a:gd name="connsiteY13" fmla="*/ 26072 h 50168"/>
                <a:gd name="connsiteX14" fmla="*/ 8356 w 31836"/>
                <a:gd name="connsiteY14" fmla="*/ 26072 h 50168"/>
                <a:gd name="connsiteX15" fmla="*/ 8356 w 31836"/>
                <a:gd name="connsiteY15" fmla="*/ 20696 h 50168"/>
                <a:gd name="connsiteX16" fmla="*/ 14251 w 31836"/>
                <a:gd name="connsiteY16" fmla="*/ 20696 h 50168"/>
                <a:gd name="connsiteX17" fmla="*/ 21635 w 31836"/>
                <a:gd name="connsiteY17" fmla="*/ 18785 h 50168"/>
                <a:gd name="connsiteX18" fmla="*/ 24193 w 31836"/>
                <a:gd name="connsiteY18" fmla="*/ 13214 h 50168"/>
                <a:gd name="connsiteX19" fmla="*/ 21537 w 31836"/>
                <a:gd name="connsiteY19" fmla="*/ 7514 h 50168"/>
                <a:gd name="connsiteX20" fmla="*/ 13992 w 31836"/>
                <a:gd name="connsiteY20" fmla="*/ 5505 h 50168"/>
                <a:gd name="connsiteX21" fmla="*/ 8226 w 31836"/>
                <a:gd name="connsiteY21" fmla="*/ 6089 h 50168"/>
                <a:gd name="connsiteX22" fmla="*/ 1458 w 31836"/>
                <a:gd name="connsiteY22" fmla="*/ 7902 h 50168"/>
                <a:gd name="connsiteX23" fmla="*/ 1458 w 31836"/>
                <a:gd name="connsiteY23" fmla="*/ 2072 h 50168"/>
                <a:gd name="connsiteX24" fmla="*/ 8421 w 31836"/>
                <a:gd name="connsiteY24" fmla="*/ 518 h 50168"/>
                <a:gd name="connsiteX25" fmla="*/ 14574 w 31836"/>
                <a:gd name="connsiteY25" fmla="*/ 0 h 50168"/>
                <a:gd name="connsiteX26" fmla="*/ 26363 w 31836"/>
                <a:gd name="connsiteY26" fmla="*/ 3400 h 50168"/>
                <a:gd name="connsiteX27" fmla="*/ 30703 w 31836"/>
                <a:gd name="connsiteY27" fmla="*/ 12534 h 50168"/>
                <a:gd name="connsiteX28" fmla="*/ 28404 w 31836"/>
                <a:gd name="connsiteY28" fmla="*/ 19335 h 50168"/>
                <a:gd name="connsiteX29" fmla="*/ 21861 w 31836"/>
                <a:gd name="connsiteY29" fmla="*/ 23157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36" h="50168">
                  <a:moveTo>
                    <a:pt x="21861" y="23157"/>
                  </a:moveTo>
                  <a:cubicBezTo>
                    <a:pt x="24992" y="23826"/>
                    <a:pt x="27432" y="25219"/>
                    <a:pt x="29181" y="27335"/>
                  </a:cubicBezTo>
                  <a:cubicBezTo>
                    <a:pt x="30952" y="29451"/>
                    <a:pt x="31837" y="32064"/>
                    <a:pt x="31837" y="35173"/>
                  </a:cubicBezTo>
                  <a:cubicBezTo>
                    <a:pt x="31837" y="39945"/>
                    <a:pt x="30196" y="43637"/>
                    <a:pt x="26914" y="46250"/>
                  </a:cubicBezTo>
                  <a:cubicBezTo>
                    <a:pt x="23632" y="48862"/>
                    <a:pt x="18968" y="50168"/>
                    <a:pt x="12923" y="50168"/>
                  </a:cubicBezTo>
                  <a:cubicBezTo>
                    <a:pt x="10893" y="50168"/>
                    <a:pt x="8799" y="49963"/>
                    <a:pt x="6639" y="49553"/>
                  </a:cubicBezTo>
                  <a:cubicBezTo>
                    <a:pt x="4502" y="49164"/>
                    <a:pt x="2289" y="48571"/>
                    <a:pt x="0" y="47772"/>
                  </a:cubicBezTo>
                  <a:lnTo>
                    <a:pt x="0" y="41456"/>
                  </a:lnTo>
                  <a:cubicBezTo>
                    <a:pt x="1813" y="42514"/>
                    <a:pt x="3799" y="43313"/>
                    <a:pt x="5959" y="43853"/>
                  </a:cubicBezTo>
                  <a:cubicBezTo>
                    <a:pt x="8118" y="44392"/>
                    <a:pt x="10375" y="44663"/>
                    <a:pt x="12728" y="44663"/>
                  </a:cubicBezTo>
                  <a:cubicBezTo>
                    <a:pt x="16831" y="44663"/>
                    <a:pt x="19950" y="43853"/>
                    <a:pt x="22088" y="42234"/>
                  </a:cubicBezTo>
                  <a:cubicBezTo>
                    <a:pt x="24248" y="40614"/>
                    <a:pt x="25327" y="38260"/>
                    <a:pt x="25327" y="35173"/>
                  </a:cubicBezTo>
                  <a:cubicBezTo>
                    <a:pt x="25327" y="32323"/>
                    <a:pt x="24323" y="30099"/>
                    <a:pt x="22315" y="28501"/>
                  </a:cubicBezTo>
                  <a:cubicBezTo>
                    <a:pt x="20329" y="26882"/>
                    <a:pt x="17554" y="26072"/>
                    <a:pt x="13992" y="26072"/>
                  </a:cubicBezTo>
                  <a:lnTo>
                    <a:pt x="8356" y="26072"/>
                  </a:lnTo>
                  <a:lnTo>
                    <a:pt x="8356" y="20696"/>
                  </a:lnTo>
                  <a:lnTo>
                    <a:pt x="14251" y="20696"/>
                  </a:lnTo>
                  <a:cubicBezTo>
                    <a:pt x="17467" y="20696"/>
                    <a:pt x="19929" y="20058"/>
                    <a:pt x="21635" y="18785"/>
                  </a:cubicBezTo>
                  <a:cubicBezTo>
                    <a:pt x="23340" y="17489"/>
                    <a:pt x="24193" y="15633"/>
                    <a:pt x="24193" y="13214"/>
                  </a:cubicBezTo>
                  <a:cubicBezTo>
                    <a:pt x="24193" y="10731"/>
                    <a:pt x="23308" y="8831"/>
                    <a:pt x="21537" y="7514"/>
                  </a:cubicBezTo>
                  <a:cubicBezTo>
                    <a:pt x="19789" y="6175"/>
                    <a:pt x="17274" y="5505"/>
                    <a:pt x="13992" y="5505"/>
                  </a:cubicBezTo>
                  <a:cubicBezTo>
                    <a:pt x="12199" y="5505"/>
                    <a:pt x="10277" y="5700"/>
                    <a:pt x="8226" y="6089"/>
                  </a:cubicBezTo>
                  <a:cubicBezTo>
                    <a:pt x="6175" y="6478"/>
                    <a:pt x="3919" y="7082"/>
                    <a:pt x="1458" y="7902"/>
                  </a:cubicBezTo>
                  <a:lnTo>
                    <a:pt x="1458" y="2072"/>
                  </a:lnTo>
                  <a:cubicBezTo>
                    <a:pt x="3940" y="1382"/>
                    <a:pt x="6261" y="863"/>
                    <a:pt x="8421" y="518"/>
                  </a:cubicBezTo>
                  <a:cubicBezTo>
                    <a:pt x="10601" y="173"/>
                    <a:pt x="12652" y="0"/>
                    <a:pt x="14574" y="0"/>
                  </a:cubicBezTo>
                  <a:cubicBezTo>
                    <a:pt x="19540" y="0"/>
                    <a:pt x="23470" y="1134"/>
                    <a:pt x="26363" y="3400"/>
                  </a:cubicBezTo>
                  <a:cubicBezTo>
                    <a:pt x="29257" y="5646"/>
                    <a:pt x="30703" y="8691"/>
                    <a:pt x="30703" y="12534"/>
                  </a:cubicBezTo>
                  <a:cubicBezTo>
                    <a:pt x="30703" y="15212"/>
                    <a:pt x="29936" y="17478"/>
                    <a:pt x="28404" y="19335"/>
                  </a:cubicBezTo>
                  <a:cubicBezTo>
                    <a:pt x="26871" y="21170"/>
                    <a:pt x="24690" y="22445"/>
                    <a:pt x="21861" y="23157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4F7C9DBE-0A0F-A5C5-9AD6-508C15676523}"/>
                </a:ext>
              </a:extLst>
            </p:cNvPr>
            <p:cNvSpPr/>
            <p:nvPr/>
          </p:nvSpPr>
          <p:spPr>
            <a:xfrm>
              <a:off x="5328249" y="4167971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B7BFFEED-183C-384B-BB95-04A6FB85FFA0}"/>
                </a:ext>
              </a:extLst>
            </p:cNvPr>
            <p:cNvSpPr/>
            <p:nvPr/>
          </p:nvSpPr>
          <p:spPr>
            <a:xfrm>
              <a:off x="5346613" y="4126969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8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6"/>
                  </a:cubicBezTo>
                  <a:cubicBezTo>
                    <a:pt x="26266" y="48031"/>
                    <a:pt x="22131" y="50168"/>
                    <a:pt x="16712" y="50168"/>
                  </a:cubicBezTo>
                  <a:cubicBezTo>
                    <a:pt x="11292" y="50168"/>
                    <a:pt x="7147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A0583EE6-8E98-BA6F-14CE-574238C1EB6D}"/>
                </a:ext>
              </a:extLst>
            </p:cNvPr>
            <p:cNvSpPr/>
            <p:nvPr/>
          </p:nvSpPr>
          <p:spPr>
            <a:xfrm>
              <a:off x="5393543" y="4136652"/>
              <a:ext cx="37407" cy="37505"/>
            </a:xfrm>
            <a:custGeom>
              <a:avLst/>
              <a:gdLst>
                <a:gd name="connsiteX0" fmla="*/ 37408 w 37407"/>
                <a:gd name="connsiteY0" fmla="*/ 3919 h 37505"/>
                <a:gd name="connsiteX1" fmla="*/ 22607 w 37407"/>
                <a:gd name="connsiteY1" fmla="*/ 18785 h 37505"/>
                <a:gd name="connsiteX2" fmla="*/ 37408 w 37407"/>
                <a:gd name="connsiteY2" fmla="*/ 33586 h 37505"/>
                <a:gd name="connsiteX3" fmla="*/ 33554 w 37407"/>
                <a:gd name="connsiteY3" fmla="*/ 37505 h 37505"/>
                <a:gd name="connsiteX4" fmla="*/ 18688 w 37407"/>
                <a:gd name="connsiteY4" fmla="*/ 22639 h 37505"/>
                <a:gd name="connsiteX5" fmla="*/ 3822 w 37407"/>
                <a:gd name="connsiteY5" fmla="*/ 37505 h 37505"/>
                <a:gd name="connsiteX6" fmla="*/ 0 w 37407"/>
                <a:gd name="connsiteY6" fmla="*/ 33586 h 37505"/>
                <a:gd name="connsiteX7" fmla="*/ 14769 w 37407"/>
                <a:gd name="connsiteY7" fmla="*/ 18785 h 37505"/>
                <a:gd name="connsiteX8" fmla="*/ 0 w 37407"/>
                <a:gd name="connsiteY8" fmla="*/ 3919 h 37505"/>
                <a:gd name="connsiteX9" fmla="*/ 3822 w 37407"/>
                <a:gd name="connsiteY9" fmla="*/ 0 h 37505"/>
                <a:gd name="connsiteX10" fmla="*/ 18688 w 37407"/>
                <a:gd name="connsiteY10" fmla="*/ 14866 h 37505"/>
                <a:gd name="connsiteX11" fmla="*/ 33554 w 37407"/>
                <a:gd name="connsiteY11" fmla="*/ 0 h 37505"/>
                <a:gd name="connsiteX12" fmla="*/ 37408 w 37407"/>
                <a:gd name="connsiteY12" fmla="*/ 3919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9"/>
                  </a:moveTo>
                  <a:lnTo>
                    <a:pt x="22607" y="18785"/>
                  </a:lnTo>
                  <a:lnTo>
                    <a:pt x="37408" y="33586"/>
                  </a:lnTo>
                  <a:lnTo>
                    <a:pt x="33554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9"/>
                  </a:lnTo>
                  <a:lnTo>
                    <a:pt x="3822" y="0"/>
                  </a:lnTo>
                  <a:lnTo>
                    <a:pt x="18688" y="14866"/>
                  </a:lnTo>
                  <a:lnTo>
                    <a:pt x="33554" y="0"/>
                  </a:lnTo>
                  <a:lnTo>
                    <a:pt x="37408" y="391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60808C70-9A99-E05D-E1E4-092AA8EDB39E}"/>
                </a:ext>
              </a:extLst>
            </p:cNvPr>
            <p:cNvSpPr/>
            <p:nvPr/>
          </p:nvSpPr>
          <p:spPr>
            <a:xfrm>
              <a:off x="5447306" y="4127843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1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1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4C54141-6C40-5814-24D1-BA53F5D65554}"/>
                </a:ext>
              </a:extLst>
            </p:cNvPr>
            <p:cNvSpPr/>
            <p:nvPr/>
          </p:nvSpPr>
          <p:spPr>
            <a:xfrm>
              <a:off x="5486593" y="4126969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8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6"/>
                  </a:cubicBezTo>
                  <a:cubicBezTo>
                    <a:pt x="26266" y="48031"/>
                    <a:pt x="22131" y="50168"/>
                    <a:pt x="16712" y="50168"/>
                  </a:cubicBezTo>
                  <a:cubicBezTo>
                    <a:pt x="11292" y="50168"/>
                    <a:pt x="7147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C0CE3370-B302-D1ED-4E17-60DDC434930C}"/>
                </a:ext>
              </a:extLst>
            </p:cNvPr>
            <p:cNvSpPr/>
            <p:nvPr/>
          </p:nvSpPr>
          <p:spPr>
            <a:xfrm>
              <a:off x="5520016" y="4098558"/>
              <a:ext cx="25420" cy="40051"/>
            </a:xfrm>
            <a:custGeom>
              <a:avLst/>
              <a:gdLst>
                <a:gd name="connsiteX0" fmla="*/ 1658 w 25420"/>
                <a:gd name="connsiteY0" fmla="*/ 0 h 40051"/>
                <a:gd name="connsiteX1" fmla="*/ 22526 w 25420"/>
                <a:gd name="connsiteY1" fmla="*/ 0 h 40051"/>
                <a:gd name="connsiteX2" fmla="*/ 22526 w 25420"/>
                <a:gd name="connsiteY2" fmla="*/ 4474 h 40051"/>
                <a:gd name="connsiteX3" fmla="*/ 6526 w 25420"/>
                <a:gd name="connsiteY3" fmla="*/ 4474 h 40051"/>
                <a:gd name="connsiteX4" fmla="*/ 6526 w 25420"/>
                <a:gd name="connsiteY4" fmla="*/ 14105 h 40051"/>
                <a:gd name="connsiteX5" fmla="*/ 8842 w 25420"/>
                <a:gd name="connsiteY5" fmla="*/ 13526 h 40051"/>
                <a:gd name="connsiteX6" fmla="*/ 11157 w 25420"/>
                <a:gd name="connsiteY6" fmla="*/ 13316 h 40051"/>
                <a:gd name="connsiteX7" fmla="*/ 21578 w 25420"/>
                <a:gd name="connsiteY7" fmla="*/ 16921 h 40051"/>
                <a:gd name="connsiteX8" fmla="*/ 25421 w 25420"/>
                <a:gd name="connsiteY8" fmla="*/ 26684 h 40051"/>
                <a:gd name="connsiteX9" fmla="*/ 21473 w 25420"/>
                <a:gd name="connsiteY9" fmla="*/ 36552 h 40051"/>
                <a:gd name="connsiteX10" fmla="*/ 10342 w 25420"/>
                <a:gd name="connsiteY10" fmla="*/ 40052 h 40051"/>
                <a:gd name="connsiteX11" fmla="*/ 5290 w 25420"/>
                <a:gd name="connsiteY11" fmla="*/ 39630 h 40051"/>
                <a:gd name="connsiteX12" fmla="*/ 0 w 25420"/>
                <a:gd name="connsiteY12" fmla="*/ 38367 h 40051"/>
                <a:gd name="connsiteX13" fmla="*/ 0 w 25420"/>
                <a:gd name="connsiteY13" fmla="*/ 33026 h 40051"/>
                <a:gd name="connsiteX14" fmla="*/ 4895 w 25420"/>
                <a:gd name="connsiteY14" fmla="*/ 34947 h 40051"/>
                <a:gd name="connsiteX15" fmla="*/ 10236 w 25420"/>
                <a:gd name="connsiteY15" fmla="*/ 35578 h 40051"/>
                <a:gd name="connsiteX16" fmla="*/ 17447 w 25420"/>
                <a:gd name="connsiteY16" fmla="*/ 33183 h 40051"/>
                <a:gd name="connsiteX17" fmla="*/ 20105 w 25420"/>
                <a:gd name="connsiteY17" fmla="*/ 26684 h 40051"/>
                <a:gd name="connsiteX18" fmla="*/ 17447 w 25420"/>
                <a:gd name="connsiteY18" fmla="*/ 20184 h 40051"/>
                <a:gd name="connsiteX19" fmla="*/ 10236 w 25420"/>
                <a:gd name="connsiteY19" fmla="*/ 17789 h 40051"/>
                <a:gd name="connsiteX20" fmla="*/ 5973 w 25420"/>
                <a:gd name="connsiteY20" fmla="*/ 18263 h 40051"/>
                <a:gd name="connsiteX21" fmla="*/ 1658 w 25420"/>
                <a:gd name="connsiteY21" fmla="*/ 19737 h 40051"/>
                <a:gd name="connsiteX22" fmla="*/ 1658 w 25420"/>
                <a:gd name="connsiteY22" fmla="*/ 0 h 4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20" h="40051">
                  <a:moveTo>
                    <a:pt x="1658" y="0"/>
                  </a:moveTo>
                  <a:lnTo>
                    <a:pt x="22526" y="0"/>
                  </a:lnTo>
                  <a:lnTo>
                    <a:pt x="22526" y="4474"/>
                  </a:lnTo>
                  <a:lnTo>
                    <a:pt x="6526" y="4474"/>
                  </a:lnTo>
                  <a:lnTo>
                    <a:pt x="6526" y="14105"/>
                  </a:lnTo>
                  <a:cubicBezTo>
                    <a:pt x="7298" y="13842"/>
                    <a:pt x="8070" y="13649"/>
                    <a:pt x="8842" y="13526"/>
                  </a:cubicBezTo>
                  <a:cubicBezTo>
                    <a:pt x="9613" y="13386"/>
                    <a:pt x="10386" y="13316"/>
                    <a:pt x="11157" y="13316"/>
                  </a:cubicBezTo>
                  <a:cubicBezTo>
                    <a:pt x="15543" y="13316"/>
                    <a:pt x="19017" y="14518"/>
                    <a:pt x="21578" y="16921"/>
                  </a:cubicBezTo>
                  <a:cubicBezTo>
                    <a:pt x="24140" y="19324"/>
                    <a:pt x="25421" y="22578"/>
                    <a:pt x="25421" y="26684"/>
                  </a:cubicBezTo>
                  <a:cubicBezTo>
                    <a:pt x="25421" y="30912"/>
                    <a:pt x="24105" y="34201"/>
                    <a:pt x="21473" y="36552"/>
                  </a:cubicBezTo>
                  <a:cubicBezTo>
                    <a:pt x="18842" y="38885"/>
                    <a:pt x="15132" y="40052"/>
                    <a:pt x="10342" y="40052"/>
                  </a:cubicBezTo>
                  <a:cubicBezTo>
                    <a:pt x="8692" y="40052"/>
                    <a:pt x="7009" y="39911"/>
                    <a:pt x="5290" y="39630"/>
                  </a:cubicBezTo>
                  <a:cubicBezTo>
                    <a:pt x="3587" y="39350"/>
                    <a:pt x="1825" y="38929"/>
                    <a:pt x="0" y="38367"/>
                  </a:cubicBezTo>
                  <a:lnTo>
                    <a:pt x="0" y="33026"/>
                  </a:lnTo>
                  <a:cubicBezTo>
                    <a:pt x="1579" y="33885"/>
                    <a:pt x="3210" y="34526"/>
                    <a:pt x="4895" y="34947"/>
                  </a:cubicBezTo>
                  <a:cubicBezTo>
                    <a:pt x="6579" y="35368"/>
                    <a:pt x="8360" y="35578"/>
                    <a:pt x="10236" y="35578"/>
                  </a:cubicBezTo>
                  <a:cubicBezTo>
                    <a:pt x="13271" y="35578"/>
                    <a:pt x="15675" y="34780"/>
                    <a:pt x="17447" y="33183"/>
                  </a:cubicBezTo>
                  <a:cubicBezTo>
                    <a:pt x="19219" y="31587"/>
                    <a:pt x="20105" y="29421"/>
                    <a:pt x="20105" y="26684"/>
                  </a:cubicBezTo>
                  <a:cubicBezTo>
                    <a:pt x="20105" y="23947"/>
                    <a:pt x="19219" y="21780"/>
                    <a:pt x="17447" y="20184"/>
                  </a:cubicBezTo>
                  <a:cubicBezTo>
                    <a:pt x="15675" y="18587"/>
                    <a:pt x="13271" y="17789"/>
                    <a:pt x="10236" y="17789"/>
                  </a:cubicBezTo>
                  <a:cubicBezTo>
                    <a:pt x="8815" y="17789"/>
                    <a:pt x="7394" y="17947"/>
                    <a:pt x="5973" y="18263"/>
                  </a:cubicBezTo>
                  <a:cubicBezTo>
                    <a:pt x="4570" y="18578"/>
                    <a:pt x="3132" y="19070"/>
                    <a:pt x="1658" y="19737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8172B6FB-6224-6770-4B0F-D8555A9ED990}"/>
                </a:ext>
              </a:extLst>
            </p:cNvPr>
            <p:cNvSpPr/>
            <p:nvPr/>
          </p:nvSpPr>
          <p:spPr>
            <a:xfrm>
              <a:off x="5282194" y="3926789"/>
              <a:ext cx="35237" cy="48354"/>
            </a:xfrm>
            <a:custGeom>
              <a:avLst/>
              <a:gdLst>
                <a:gd name="connsiteX0" fmla="*/ 21829 w 35237"/>
                <a:gd name="connsiteY0" fmla="*/ 5701 h 48354"/>
                <a:gd name="connsiteX1" fmla="*/ 5312 w 35237"/>
                <a:gd name="connsiteY1" fmla="*/ 31514 h 48354"/>
                <a:gd name="connsiteX2" fmla="*/ 21829 w 35237"/>
                <a:gd name="connsiteY2" fmla="*/ 31514 h 48354"/>
                <a:gd name="connsiteX3" fmla="*/ 21829 w 35237"/>
                <a:gd name="connsiteY3" fmla="*/ 5701 h 48354"/>
                <a:gd name="connsiteX4" fmla="*/ 20113 w 35237"/>
                <a:gd name="connsiteY4" fmla="*/ 0 h 48354"/>
                <a:gd name="connsiteX5" fmla="*/ 28340 w 35237"/>
                <a:gd name="connsiteY5" fmla="*/ 0 h 48354"/>
                <a:gd name="connsiteX6" fmla="*/ 28340 w 35237"/>
                <a:gd name="connsiteY6" fmla="*/ 31514 h 48354"/>
                <a:gd name="connsiteX7" fmla="*/ 35238 w 35237"/>
                <a:gd name="connsiteY7" fmla="*/ 31514 h 48354"/>
                <a:gd name="connsiteX8" fmla="*/ 35238 w 35237"/>
                <a:gd name="connsiteY8" fmla="*/ 36954 h 48354"/>
                <a:gd name="connsiteX9" fmla="*/ 28340 w 35237"/>
                <a:gd name="connsiteY9" fmla="*/ 36954 h 48354"/>
                <a:gd name="connsiteX10" fmla="*/ 28340 w 35237"/>
                <a:gd name="connsiteY10" fmla="*/ 48355 h 48354"/>
                <a:gd name="connsiteX11" fmla="*/ 21829 w 35237"/>
                <a:gd name="connsiteY11" fmla="*/ 48355 h 48354"/>
                <a:gd name="connsiteX12" fmla="*/ 21829 w 35237"/>
                <a:gd name="connsiteY12" fmla="*/ 36954 h 48354"/>
                <a:gd name="connsiteX13" fmla="*/ 0 w 35237"/>
                <a:gd name="connsiteY13" fmla="*/ 36954 h 48354"/>
                <a:gd name="connsiteX14" fmla="*/ 0 w 35237"/>
                <a:gd name="connsiteY14" fmla="*/ 30639 h 48354"/>
                <a:gd name="connsiteX15" fmla="*/ 20113 w 35237"/>
                <a:gd name="connsiteY15" fmla="*/ 0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37" h="48354">
                  <a:moveTo>
                    <a:pt x="21829" y="5701"/>
                  </a:moveTo>
                  <a:lnTo>
                    <a:pt x="5312" y="31514"/>
                  </a:lnTo>
                  <a:lnTo>
                    <a:pt x="21829" y="31514"/>
                  </a:lnTo>
                  <a:lnTo>
                    <a:pt x="21829" y="5701"/>
                  </a:lnTo>
                  <a:moveTo>
                    <a:pt x="20113" y="0"/>
                  </a:moveTo>
                  <a:lnTo>
                    <a:pt x="28340" y="0"/>
                  </a:lnTo>
                  <a:lnTo>
                    <a:pt x="28340" y="31514"/>
                  </a:lnTo>
                  <a:lnTo>
                    <a:pt x="35238" y="31514"/>
                  </a:lnTo>
                  <a:lnTo>
                    <a:pt x="35238" y="36954"/>
                  </a:lnTo>
                  <a:lnTo>
                    <a:pt x="28340" y="36954"/>
                  </a:lnTo>
                  <a:lnTo>
                    <a:pt x="28340" y="48355"/>
                  </a:lnTo>
                  <a:lnTo>
                    <a:pt x="21829" y="48355"/>
                  </a:lnTo>
                  <a:lnTo>
                    <a:pt x="21829" y="36954"/>
                  </a:lnTo>
                  <a:lnTo>
                    <a:pt x="0" y="36954"/>
                  </a:lnTo>
                  <a:lnTo>
                    <a:pt x="0" y="30639"/>
                  </a:lnTo>
                  <a:lnTo>
                    <a:pt x="20113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86161931-2CDC-99AF-5626-C84CFC1E80BD}"/>
                </a:ext>
              </a:extLst>
            </p:cNvPr>
            <p:cNvSpPr/>
            <p:nvPr/>
          </p:nvSpPr>
          <p:spPr>
            <a:xfrm>
              <a:off x="5328249" y="3966917"/>
              <a:ext cx="6833" cy="8226"/>
            </a:xfrm>
            <a:custGeom>
              <a:avLst/>
              <a:gdLst>
                <a:gd name="connsiteX0" fmla="*/ 0 w 6833"/>
                <a:gd name="connsiteY0" fmla="*/ 0 h 8226"/>
                <a:gd name="connsiteX1" fmla="*/ 6833 w 6833"/>
                <a:gd name="connsiteY1" fmla="*/ 0 h 8226"/>
                <a:gd name="connsiteX2" fmla="*/ 6833 w 6833"/>
                <a:gd name="connsiteY2" fmla="*/ 8226 h 8226"/>
                <a:gd name="connsiteX3" fmla="*/ 0 w 6833"/>
                <a:gd name="connsiteY3" fmla="*/ 8226 h 8226"/>
                <a:gd name="connsiteX4" fmla="*/ 0 w 6833"/>
                <a:gd name="connsiteY4" fmla="*/ 0 h 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6">
                  <a:moveTo>
                    <a:pt x="0" y="0"/>
                  </a:moveTo>
                  <a:lnTo>
                    <a:pt x="6833" y="0"/>
                  </a:lnTo>
                  <a:lnTo>
                    <a:pt x="6833" y="8226"/>
                  </a:lnTo>
                  <a:lnTo>
                    <a:pt x="0" y="8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C678CA54-B881-8693-6A94-A58EFD562430}"/>
                </a:ext>
              </a:extLst>
            </p:cNvPr>
            <p:cNvSpPr/>
            <p:nvPr/>
          </p:nvSpPr>
          <p:spPr>
            <a:xfrm>
              <a:off x="5346613" y="3925915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69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69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5 h 50168"/>
                <a:gd name="connsiteX13" fmla="*/ 16712 w 33423"/>
                <a:gd name="connsiteY13" fmla="*/ 50168 h 50168"/>
                <a:gd name="connsiteX14" fmla="*/ 4275 w 33423"/>
                <a:gd name="connsiteY14" fmla="*/ 43755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4"/>
                    <a:pt x="9101" y="10169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69"/>
                  </a:cubicBezTo>
                  <a:cubicBezTo>
                    <a:pt x="22638" y="6844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5"/>
                  </a:cubicBezTo>
                  <a:cubicBezTo>
                    <a:pt x="26266" y="48030"/>
                    <a:pt x="22131" y="50168"/>
                    <a:pt x="16712" y="50168"/>
                  </a:cubicBezTo>
                  <a:cubicBezTo>
                    <a:pt x="11292" y="50168"/>
                    <a:pt x="7147" y="48030"/>
                    <a:pt x="4275" y="43755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AA776123-AB08-D587-19A7-A903D65D82FA}"/>
                </a:ext>
              </a:extLst>
            </p:cNvPr>
            <p:cNvSpPr/>
            <p:nvPr/>
          </p:nvSpPr>
          <p:spPr>
            <a:xfrm>
              <a:off x="5393543" y="3935599"/>
              <a:ext cx="37407" cy="37504"/>
            </a:xfrm>
            <a:custGeom>
              <a:avLst/>
              <a:gdLst>
                <a:gd name="connsiteX0" fmla="*/ 37408 w 37407"/>
                <a:gd name="connsiteY0" fmla="*/ 3918 h 37504"/>
                <a:gd name="connsiteX1" fmla="*/ 22607 w 37407"/>
                <a:gd name="connsiteY1" fmla="*/ 18785 h 37504"/>
                <a:gd name="connsiteX2" fmla="*/ 37408 w 37407"/>
                <a:gd name="connsiteY2" fmla="*/ 33586 h 37504"/>
                <a:gd name="connsiteX3" fmla="*/ 33554 w 37407"/>
                <a:gd name="connsiteY3" fmla="*/ 37505 h 37504"/>
                <a:gd name="connsiteX4" fmla="*/ 18688 w 37407"/>
                <a:gd name="connsiteY4" fmla="*/ 22639 h 37504"/>
                <a:gd name="connsiteX5" fmla="*/ 3822 w 37407"/>
                <a:gd name="connsiteY5" fmla="*/ 37505 h 37504"/>
                <a:gd name="connsiteX6" fmla="*/ 0 w 37407"/>
                <a:gd name="connsiteY6" fmla="*/ 33586 h 37504"/>
                <a:gd name="connsiteX7" fmla="*/ 14769 w 37407"/>
                <a:gd name="connsiteY7" fmla="*/ 18785 h 37504"/>
                <a:gd name="connsiteX8" fmla="*/ 0 w 37407"/>
                <a:gd name="connsiteY8" fmla="*/ 3918 h 37504"/>
                <a:gd name="connsiteX9" fmla="*/ 3822 w 37407"/>
                <a:gd name="connsiteY9" fmla="*/ 0 h 37504"/>
                <a:gd name="connsiteX10" fmla="*/ 18688 w 37407"/>
                <a:gd name="connsiteY10" fmla="*/ 14865 h 37504"/>
                <a:gd name="connsiteX11" fmla="*/ 33554 w 37407"/>
                <a:gd name="connsiteY11" fmla="*/ 0 h 37504"/>
                <a:gd name="connsiteX12" fmla="*/ 37408 w 37407"/>
                <a:gd name="connsiteY12" fmla="*/ 3918 h 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4">
                  <a:moveTo>
                    <a:pt x="37408" y="3918"/>
                  </a:moveTo>
                  <a:lnTo>
                    <a:pt x="22607" y="18785"/>
                  </a:lnTo>
                  <a:lnTo>
                    <a:pt x="37408" y="33586"/>
                  </a:lnTo>
                  <a:lnTo>
                    <a:pt x="33554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65"/>
                  </a:lnTo>
                  <a:lnTo>
                    <a:pt x="33554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DEB21F60-CA45-F1EC-F50E-0C75F3DA97B0}"/>
                </a:ext>
              </a:extLst>
            </p:cNvPr>
            <p:cNvSpPr/>
            <p:nvPr/>
          </p:nvSpPr>
          <p:spPr>
            <a:xfrm>
              <a:off x="5447306" y="3926789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60 h 48354"/>
                <a:gd name="connsiteX3" fmla="*/ 0 w 28792"/>
                <a:gd name="connsiteY3" fmla="*/ 8292 h 48354"/>
                <a:gd name="connsiteX4" fmla="*/ 0 w 28792"/>
                <a:gd name="connsiteY4" fmla="*/ 2332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60"/>
                  </a:lnTo>
                  <a:lnTo>
                    <a:pt x="0" y="8292"/>
                  </a:lnTo>
                  <a:lnTo>
                    <a:pt x="0" y="2332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EC03C5B5-BE81-9860-DD3D-7CF80C94F09A}"/>
                </a:ext>
              </a:extLst>
            </p:cNvPr>
            <p:cNvSpPr/>
            <p:nvPr/>
          </p:nvSpPr>
          <p:spPr>
            <a:xfrm>
              <a:off x="5486593" y="3925915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69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69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5 h 50168"/>
                <a:gd name="connsiteX13" fmla="*/ 16712 w 33423"/>
                <a:gd name="connsiteY13" fmla="*/ 50168 h 50168"/>
                <a:gd name="connsiteX14" fmla="*/ 4275 w 33423"/>
                <a:gd name="connsiteY14" fmla="*/ 43755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4"/>
                    <a:pt x="9101" y="10169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69"/>
                  </a:cubicBezTo>
                  <a:cubicBezTo>
                    <a:pt x="22638" y="6844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5"/>
                  </a:cubicBezTo>
                  <a:cubicBezTo>
                    <a:pt x="26266" y="48030"/>
                    <a:pt x="22131" y="50168"/>
                    <a:pt x="16712" y="50168"/>
                  </a:cubicBezTo>
                  <a:cubicBezTo>
                    <a:pt x="11292" y="50168"/>
                    <a:pt x="7147" y="48030"/>
                    <a:pt x="4275" y="43755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00D1DDC9-F8FE-8785-4CC8-D060A97861A7}"/>
                </a:ext>
              </a:extLst>
            </p:cNvPr>
            <p:cNvSpPr/>
            <p:nvPr/>
          </p:nvSpPr>
          <p:spPr>
            <a:xfrm>
              <a:off x="5520016" y="3897504"/>
              <a:ext cx="25420" cy="40051"/>
            </a:xfrm>
            <a:custGeom>
              <a:avLst/>
              <a:gdLst>
                <a:gd name="connsiteX0" fmla="*/ 1658 w 25420"/>
                <a:gd name="connsiteY0" fmla="*/ 0 h 40051"/>
                <a:gd name="connsiteX1" fmla="*/ 22526 w 25420"/>
                <a:gd name="connsiteY1" fmla="*/ 0 h 40051"/>
                <a:gd name="connsiteX2" fmla="*/ 22526 w 25420"/>
                <a:gd name="connsiteY2" fmla="*/ 4473 h 40051"/>
                <a:gd name="connsiteX3" fmla="*/ 6526 w 25420"/>
                <a:gd name="connsiteY3" fmla="*/ 4473 h 40051"/>
                <a:gd name="connsiteX4" fmla="*/ 6526 w 25420"/>
                <a:gd name="connsiteY4" fmla="*/ 14105 h 40051"/>
                <a:gd name="connsiteX5" fmla="*/ 8842 w 25420"/>
                <a:gd name="connsiteY5" fmla="*/ 13526 h 40051"/>
                <a:gd name="connsiteX6" fmla="*/ 11157 w 25420"/>
                <a:gd name="connsiteY6" fmla="*/ 13315 h 40051"/>
                <a:gd name="connsiteX7" fmla="*/ 21578 w 25420"/>
                <a:gd name="connsiteY7" fmla="*/ 16921 h 40051"/>
                <a:gd name="connsiteX8" fmla="*/ 25421 w 25420"/>
                <a:gd name="connsiteY8" fmla="*/ 26684 h 40051"/>
                <a:gd name="connsiteX9" fmla="*/ 21473 w 25420"/>
                <a:gd name="connsiteY9" fmla="*/ 36552 h 40051"/>
                <a:gd name="connsiteX10" fmla="*/ 10342 w 25420"/>
                <a:gd name="connsiteY10" fmla="*/ 40052 h 40051"/>
                <a:gd name="connsiteX11" fmla="*/ 5290 w 25420"/>
                <a:gd name="connsiteY11" fmla="*/ 39630 h 40051"/>
                <a:gd name="connsiteX12" fmla="*/ 0 w 25420"/>
                <a:gd name="connsiteY12" fmla="*/ 38367 h 40051"/>
                <a:gd name="connsiteX13" fmla="*/ 0 w 25420"/>
                <a:gd name="connsiteY13" fmla="*/ 33026 h 40051"/>
                <a:gd name="connsiteX14" fmla="*/ 4895 w 25420"/>
                <a:gd name="connsiteY14" fmla="*/ 34946 h 40051"/>
                <a:gd name="connsiteX15" fmla="*/ 10236 w 25420"/>
                <a:gd name="connsiteY15" fmla="*/ 35578 h 40051"/>
                <a:gd name="connsiteX16" fmla="*/ 17447 w 25420"/>
                <a:gd name="connsiteY16" fmla="*/ 33183 h 40051"/>
                <a:gd name="connsiteX17" fmla="*/ 20105 w 25420"/>
                <a:gd name="connsiteY17" fmla="*/ 26684 h 40051"/>
                <a:gd name="connsiteX18" fmla="*/ 17447 w 25420"/>
                <a:gd name="connsiteY18" fmla="*/ 20184 h 40051"/>
                <a:gd name="connsiteX19" fmla="*/ 10236 w 25420"/>
                <a:gd name="connsiteY19" fmla="*/ 17789 h 40051"/>
                <a:gd name="connsiteX20" fmla="*/ 5973 w 25420"/>
                <a:gd name="connsiteY20" fmla="*/ 18263 h 40051"/>
                <a:gd name="connsiteX21" fmla="*/ 1658 w 25420"/>
                <a:gd name="connsiteY21" fmla="*/ 19736 h 40051"/>
                <a:gd name="connsiteX22" fmla="*/ 1658 w 25420"/>
                <a:gd name="connsiteY22" fmla="*/ 0 h 4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20" h="40051">
                  <a:moveTo>
                    <a:pt x="1658" y="0"/>
                  </a:moveTo>
                  <a:lnTo>
                    <a:pt x="22526" y="0"/>
                  </a:lnTo>
                  <a:lnTo>
                    <a:pt x="22526" y="4473"/>
                  </a:lnTo>
                  <a:lnTo>
                    <a:pt x="6526" y="4473"/>
                  </a:lnTo>
                  <a:lnTo>
                    <a:pt x="6526" y="14105"/>
                  </a:lnTo>
                  <a:cubicBezTo>
                    <a:pt x="7298" y="13842"/>
                    <a:pt x="8070" y="13649"/>
                    <a:pt x="8842" y="13526"/>
                  </a:cubicBezTo>
                  <a:cubicBezTo>
                    <a:pt x="9613" y="13386"/>
                    <a:pt x="10386" y="13315"/>
                    <a:pt x="11157" y="13315"/>
                  </a:cubicBezTo>
                  <a:cubicBezTo>
                    <a:pt x="15543" y="13315"/>
                    <a:pt x="19017" y="14517"/>
                    <a:pt x="21578" y="16921"/>
                  </a:cubicBezTo>
                  <a:cubicBezTo>
                    <a:pt x="24140" y="19324"/>
                    <a:pt x="25421" y="22578"/>
                    <a:pt x="25421" y="26684"/>
                  </a:cubicBezTo>
                  <a:cubicBezTo>
                    <a:pt x="25421" y="30912"/>
                    <a:pt x="24105" y="34201"/>
                    <a:pt x="21473" y="36552"/>
                  </a:cubicBezTo>
                  <a:cubicBezTo>
                    <a:pt x="18842" y="38885"/>
                    <a:pt x="15132" y="40052"/>
                    <a:pt x="10342" y="40052"/>
                  </a:cubicBezTo>
                  <a:cubicBezTo>
                    <a:pt x="8692" y="40052"/>
                    <a:pt x="7009" y="39911"/>
                    <a:pt x="5290" y="39630"/>
                  </a:cubicBezTo>
                  <a:cubicBezTo>
                    <a:pt x="3587" y="39350"/>
                    <a:pt x="1825" y="38928"/>
                    <a:pt x="0" y="38367"/>
                  </a:cubicBezTo>
                  <a:lnTo>
                    <a:pt x="0" y="33026"/>
                  </a:lnTo>
                  <a:cubicBezTo>
                    <a:pt x="1579" y="33885"/>
                    <a:pt x="3210" y="34525"/>
                    <a:pt x="4895" y="34946"/>
                  </a:cubicBezTo>
                  <a:cubicBezTo>
                    <a:pt x="6579" y="35367"/>
                    <a:pt x="8360" y="35578"/>
                    <a:pt x="10236" y="35578"/>
                  </a:cubicBezTo>
                  <a:cubicBezTo>
                    <a:pt x="13271" y="35578"/>
                    <a:pt x="15675" y="34780"/>
                    <a:pt x="17447" y="33183"/>
                  </a:cubicBezTo>
                  <a:cubicBezTo>
                    <a:pt x="19219" y="31587"/>
                    <a:pt x="20105" y="29421"/>
                    <a:pt x="20105" y="26684"/>
                  </a:cubicBezTo>
                  <a:cubicBezTo>
                    <a:pt x="20105" y="23947"/>
                    <a:pt x="19219" y="21780"/>
                    <a:pt x="17447" y="20184"/>
                  </a:cubicBezTo>
                  <a:cubicBezTo>
                    <a:pt x="15675" y="18587"/>
                    <a:pt x="13271" y="17789"/>
                    <a:pt x="10236" y="17789"/>
                  </a:cubicBezTo>
                  <a:cubicBezTo>
                    <a:pt x="8815" y="17789"/>
                    <a:pt x="7394" y="17947"/>
                    <a:pt x="5973" y="18263"/>
                  </a:cubicBezTo>
                  <a:cubicBezTo>
                    <a:pt x="4570" y="18578"/>
                    <a:pt x="3132" y="19070"/>
                    <a:pt x="1658" y="19736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91755940-04AA-579D-5EB2-0E337F05C1CF}"/>
                </a:ext>
              </a:extLst>
            </p:cNvPr>
            <p:cNvSpPr/>
            <p:nvPr/>
          </p:nvSpPr>
          <p:spPr>
            <a:xfrm>
              <a:off x="5284073" y="3725735"/>
              <a:ext cx="31285" cy="49294"/>
            </a:xfrm>
            <a:custGeom>
              <a:avLst/>
              <a:gdLst>
                <a:gd name="connsiteX0" fmla="*/ 2040 w 31285"/>
                <a:gd name="connsiteY0" fmla="*/ 0 h 49294"/>
                <a:gd name="connsiteX1" fmla="*/ 27723 w 31285"/>
                <a:gd name="connsiteY1" fmla="*/ 0 h 49294"/>
                <a:gd name="connsiteX2" fmla="*/ 27723 w 31285"/>
                <a:gd name="connsiteY2" fmla="*/ 5506 h 49294"/>
                <a:gd name="connsiteX3" fmla="*/ 8032 w 31285"/>
                <a:gd name="connsiteY3" fmla="*/ 5506 h 49294"/>
                <a:gd name="connsiteX4" fmla="*/ 8032 w 31285"/>
                <a:gd name="connsiteY4" fmla="*/ 17360 h 49294"/>
                <a:gd name="connsiteX5" fmla="*/ 10882 w 31285"/>
                <a:gd name="connsiteY5" fmla="*/ 16647 h 49294"/>
                <a:gd name="connsiteX6" fmla="*/ 13732 w 31285"/>
                <a:gd name="connsiteY6" fmla="*/ 16388 h 49294"/>
                <a:gd name="connsiteX7" fmla="*/ 26558 w 31285"/>
                <a:gd name="connsiteY7" fmla="*/ 20825 h 49294"/>
                <a:gd name="connsiteX8" fmla="*/ 31286 w 31285"/>
                <a:gd name="connsiteY8" fmla="*/ 32841 h 49294"/>
                <a:gd name="connsiteX9" fmla="*/ 26428 w 31285"/>
                <a:gd name="connsiteY9" fmla="*/ 44986 h 49294"/>
                <a:gd name="connsiteX10" fmla="*/ 12728 w 31285"/>
                <a:gd name="connsiteY10" fmla="*/ 49294 h 49294"/>
                <a:gd name="connsiteX11" fmla="*/ 6510 w 31285"/>
                <a:gd name="connsiteY11" fmla="*/ 48776 h 49294"/>
                <a:gd name="connsiteX12" fmla="*/ 0 w 31285"/>
                <a:gd name="connsiteY12" fmla="*/ 47221 h 49294"/>
                <a:gd name="connsiteX13" fmla="*/ 0 w 31285"/>
                <a:gd name="connsiteY13" fmla="*/ 40647 h 49294"/>
                <a:gd name="connsiteX14" fmla="*/ 6024 w 31285"/>
                <a:gd name="connsiteY14" fmla="*/ 43011 h 49294"/>
                <a:gd name="connsiteX15" fmla="*/ 12599 w 31285"/>
                <a:gd name="connsiteY15" fmla="*/ 43788 h 49294"/>
                <a:gd name="connsiteX16" fmla="*/ 21473 w 31285"/>
                <a:gd name="connsiteY16" fmla="*/ 40841 h 49294"/>
                <a:gd name="connsiteX17" fmla="*/ 24744 w 31285"/>
                <a:gd name="connsiteY17" fmla="*/ 32841 h 49294"/>
                <a:gd name="connsiteX18" fmla="*/ 21473 w 31285"/>
                <a:gd name="connsiteY18" fmla="*/ 24841 h 49294"/>
                <a:gd name="connsiteX19" fmla="*/ 12599 w 31285"/>
                <a:gd name="connsiteY19" fmla="*/ 21894 h 49294"/>
                <a:gd name="connsiteX20" fmla="*/ 7352 w 31285"/>
                <a:gd name="connsiteY20" fmla="*/ 22477 h 49294"/>
                <a:gd name="connsiteX21" fmla="*/ 2040 w 31285"/>
                <a:gd name="connsiteY21" fmla="*/ 24291 h 49294"/>
                <a:gd name="connsiteX22" fmla="*/ 2040 w 31285"/>
                <a:gd name="connsiteY22" fmla="*/ 0 h 4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85" h="49294">
                  <a:moveTo>
                    <a:pt x="2040" y="0"/>
                  </a:moveTo>
                  <a:lnTo>
                    <a:pt x="27723" y="0"/>
                  </a:lnTo>
                  <a:lnTo>
                    <a:pt x="27723" y="5506"/>
                  </a:lnTo>
                  <a:lnTo>
                    <a:pt x="8032" y="5506"/>
                  </a:lnTo>
                  <a:lnTo>
                    <a:pt x="8032" y="17360"/>
                  </a:lnTo>
                  <a:cubicBezTo>
                    <a:pt x="8982" y="17036"/>
                    <a:pt x="9932" y="16798"/>
                    <a:pt x="10882" y="16647"/>
                  </a:cubicBezTo>
                  <a:cubicBezTo>
                    <a:pt x="11832" y="16475"/>
                    <a:pt x="12782" y="16388"/>
                    <a:pt x="13732" y="16388"/>
                  </a:cubicBezTo>
                  <a:cubicBezTo>
                    <a:pt x="19130" y="16388"/>
                    <a:pt x="23405" y="17867"/>
                    <a:pt x="26558" y="20825"/>
                  </a:cubicBezTo>
                  <a:cubicBezTo>
                    <a:pt x="29710" y="23783"/>
                    <a:pt x="31286" y="27789"/>
                    <a:pt x="31286" y="32841"/>
                  </a:cubicBezTo>
                  <a:cubicBezTo>
                    <a:pt x="31286" y="38045"/>
                    <a:pt x="29667" y="42093"/>
                    <a:pt x="26428" y="44986"/>
                  </a:cubicBezTo>
                  <a:cubicBezTo>
                    <a:pt x="23189" y="47858"/>
                    <a:pt x="18623" y="49294"/>
                    <a:pt x="12728" y="49294"/>
                  </a:cubicBezTo>
                  <a:cubicBezTo>
                    <a:pt x="10698" y="49294"/>
                    <a:pt x="8626" y="49121"/>
                    <a:pt x="6510" y="48776"/>
                  </a:cubicBezTo>
                  <a:cubicBezTo>
                    <a:pt x="4416" y="48431"/>
                    <a:pt x="2246" y="47913"/>
                    <a:pt x="0" y="47221"/>
                  </a:cubicBezTo>
                  <a:lnTo>
                    <a:pt x="0" y="40647"/>
                  </a:lnTo>
                  <a:cubicBezTo>
                    <a:pt x="1943" y="41705"/>
                    <a:pt x="3950" y="42493"/>
                    <a:pt x="6024" y="43011"/>
                  </a:cubicBezTo>
                  <a:cubicBezTo>
                    <a:pt x="8097" y="43529"/>
                    <a:pt x="10288" y="43788"/>
                    <a:pt x="12599" y="43788"/>
                  </a:cubicBezTo>
                  <a:cubicBezTo>
                    <a:pt x="16334" y="43788"/>
                    <a:pt x="19292" y="42806"/>
                    <a:pt x="21473" y="40841"/>
                  </a:cubicBezTo>
                  <a:cubicBezTo>
                    <a:pt x="23654" y="38876"/>
                    <a:pt x="24744" y="36209"/>
                    <a:pt x="24744" y="32841"/>
                  </a:cubicBezTo>
                  <a:cubicBezTo>
                    <a:pt x="24744" y="29473"/>
                    <a:pt x="23654" y="26806"/>
                    <a:pt x="21473" y="24841"/>
                  </a:cubicBezTo>
                  <a:cubicBezTo>
                    <a:pt x="19292" y="22876"/>
                    <a:pt x="16334" y="21894"/>
                    <a:pt x="12599" y="21894"/>
                  </a:cubicBezTo>
                  <a:cubicBezTo>
                    <a:pt x="10849" y="21894"/>
                    <a:pt x="9100" y="22088"/>
                    <a:pt x="7352" y="22477"/>
                  </a:cubicBezTo>
                  <a:cubicBezTo>
                    <a:pt x="5625" y="22866"/>
                    <a:pt x="3854" y="23470"/>
                    <a:pt x="2040" y="24291"/>
                  </a:cubicBezTo>
                  <a:lnTo>
                    <a:pt x="204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B275A3E4-0FCB-E165-AD34-FFFA37F4557B}"/>
                </a:ext>
              </a:extLst>
            </p:cNvPr>
            <p:cNvSpPr/>
            <p:nvPr/>
          </p:nvSpPr>
          <p:spPr>
            <a:xfrm>
              <a:off x="5328249" y="3765864"/>
              <a:ext cx="6833" cy="8226"/>
            </a:xfrm>
            <a:custGeom>
              <a:avLst/>
              <a:gdLst>
                <a:gd name="connsiteX0" fmla="*/ 0 w 6833"/>
                <a:gd name="connsiteY0" fmla="*/ 0 h 8226"/>
                <a:gd name="connsiteX1" fmla="*/ 6833 w 6833"/>
                <a:gd name="connsiteY1" fmla="*/ 0 h 8226"/>
                <a:gd name="connsiteX2" fmla="*/ 6833 w 6833"/>
                <a:gd name="connsiteY2" fmla="*/ 8226 h 8226"/>
                <a:gd name="connsiteX3" fmla="*/ 0 w 6833"/>
                <a:gd name="connsiteY3" fmla="*/ 8226 h 8226"/>
                <a:gd name="connsiteX4" fmla="*/ 0 w 6833"/>
                <a:gd name="connsiteY4" fmla="*/ 0 h 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6">
                  <a:moveTo>
                    <a:pt x="0" y="0"/>
                  </a:moveTo>
                  <a:lnTo>
                    <a:pt x="6833" y="0"/>
                  </a:lnTo>
                  <a:lnTo>
                    <a:pt x="6833" y="8226"/>
                  </a:lnTo>
                  <a:lnTo>
                    <a:pt x="0" y="8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CEDD2106-088D-6B30-5BCA-3A77708472D8}"/>
                </a:ext>
              </a:extLst>
            </p:cNvPr>
            <p:cNvSpPr/>
            <p:nvPr/>
          </p:nvSpPr>
          <p:spPr>
            <a:xfrm>
              <a:off x="5346613" y="3724861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7" y="48031"/>
                    <a:pt x="4275" y="43756"/>
                  </a:cubicBezTo>
                  <a:cubicBezTo>
                    <a:pt x="1425" y="39459"/>
                    <a:pt x="0" y="33241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4C40FC11-3133-8A01-0568-0AFA4C69EAE1}"/>
                </a:ext>
              </a:extLst>
            </p:cNvPr>
            <p:cNvSpPr/>
            <p:nvPr/>
          </p:nvSpPr>
          <p:spPr>
            <a:xfrm>
              <a:off x="5393543" y="3734545"/>
              <a:ext cx="37407" cy="37504"/>
            </a:xfrm>
            <a:custGeom>
              <a:avLst/>
              <a:gdLst>
                <a:gd name="connsiteX0" fmla="*/ 37408 w 37407"/>
                <a:gd name="connsiteY0" fmla="*/ 3919 h 37504"/>
                <a:gd name="connsiteX1" fmla="*/ 22607 w 37407"/>
                <a:gd name="connsiteY1" fmla="*/ 18785 h 37504"/>
                <a:gd name="connsiteX2" fmla="*/ 37408 w 37407"/>
                <a:gd name="connsiteY2" fmla="*/ 33586 h 37504"/>
                <a:gd name="connsiteX3" fmla="*/ 33554 w 37407"/>
                <a:gd name="connsiteY3" fmla="*/ 37505 h 37504"/>
                <a:gd name="connsiteX4" fmla="*/ 18688 w 37407"/>
                <a:gd name="connsiteY4" fmla="*/ 22639 h 37504"/>
                <a:gd name="connsiteX5" fmla="*/ 3822 w 37407"/>
                <a:gd name="connsiteY5" fmla="*/ 37505 h 37504"/>
                <a:gd name="connsiteX6" fmla="*/ 0 w 37407"/>
                <a:gd name="connsiteY6" fmla="*/ 33586 h 37504"/>
                <a:gd name="connsiteX7" fmla="*/ 14769 w 37407"/>
                <a:gd name="connsiteY7" fmla="*/ 18785 h 37504"/>
                <a:gd name="connsiteX8" fmla="*/ 0 w 37407"/>
                <a:gd name="connsiteY8" fmla="*/ 3919 h 37504"/>
                <a:gd name="connsiteX9" fmla="*/ 3822 w 37407"/>
                <a:gd name="connsiteY9" fmla="*/ 0 h 37504"/>
                <a:gd name="connsiteX10" fmla="*/ 18688 w 37407"/>
                <a:gd name="connsiteY10" fmla="*/ 14866 h 37504"/>
                <a:gd name="connsiteX11" fmla="*/ 33554 w 37407"/>
                <a:gd name="connsiteY11" fmla="*/ 0 h 37504"/>
                <a:gd name="connsiteX12" fmla="*/ 37408 w 37407"/>
                <a:gd name="connsiteY12" fmla="*/ 3919 h 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4">
                  <a:moveTo>
                    <a:pt x="37408" y="3919"/>
                  </a:moveTo>
                  <a:lnTo>
                    <a:pt x="22607" y="18785"/>
                  </a:lnTo>
                  <a:lnTo>
                    <a:pt x="37408" y="33586"/>
                  </a:lnTo>
                  <a:lnTo>
                    <a:pt x="33554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9"/>
                  </a:lnTo>
                  <a:lnTo>
                    <a:pt x="3822" y="0"/>
                  </a:lnTo>
                  <a:lnTo>
                    <a:pt x="18688" y="14866"/>
                  </a:lnTo>
                  <a:lnTo>
                    <a:pt x="33554" y="0"/>
                  </a:lnTo>
                  <a:lnTo>
                    <a:pt x="37408" y="391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0875EC5B-A005-39B6-0C44-0F3E10CD45D1}"/>
                </a:ext>
              </a:extLst>
            </p:cNvPr>
            <p:cNvSpPr/>
            <p:nvPr/>
          </p:nvSpPr>
          <p:spPr>
            <a:xfrm>
              <a:off x="5447306" y="3725735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2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2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6C25AEB0-64A0-CC04-4D75-04271C678CA9}"/>
                </a:ext>
              </a:extLst>
            </p:cNvPr>
            <p:cNvSpPr/>
            <p:nvPr/>
          </p:nvSpPr>
          <p:spPr>
            <a:xfrm>
              <a:off x="5486593" y="3724861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7" y="48031"/>
                    <a:pt x="4275" y="43756"/>
                  </a:cubicBezTo>
                  <a:cubicBezTo>
                    <a:pt x="1425" y="39459"/>
                    <a:pt x="0" y="33241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1CB56429-323A-C71C-900A-BAE2398E5B79}"/>
                </a:ext>
              </a:extLst>
            </p:cNvPr>
            <p:cNvSpPr/>
            <p:nvPr/>
          </p:nvSpPr>
          <p:spPr>
            <a:xfrm>
              <a:off x="5520016" y="3696450"/>
              <a:ext cx="25420" cy="40051"/>
            </a:xfrm>
            <a:custGeom>
              <a:avLst/>
              <a:gdLst>
                <a:gd name="connsiteX0" fmla="*/ 1658 w 25420"/>
                <a:gd name="connsiteY0" fmla="*/ 0 h 40051"/>
                <a:gd name="connsiteX1" fmla="*/ 22526 w 25420"/>
                <a:gd name="connsiteY1" fmla="*/ 0 h 40051"/>
                <a:gd name="connsiteX2" fmla="*/ 22526 w 25420"/>
                <a:gd name="connsiteY2" fmla="*/ 4474 h 40051"/>
                <a:gd name="connsiteX3" fmla="*/ 6526 w 25420"/>
                <a:gd name="connsiteY3" fmla="*/ 4474 h 40051"/>
                <a:gd name="connsiteX4" fmla="*/ 6526 w 25420"/>
                <a:gd name="connsiteY4" fmla="*/ 14105 h 40051"/>
                <a:gd name="connsiteX5" fmla="*/ 8842 w 25420"/>
                <a:gd name="connsiteY5" fmla="*/ 13526 h 40051"/>
                <a:gd name="connsiteX6" fmla="*/ 11157 w 25420"/>
                <a:gd name="connsiteY6" fmla="*/ 13315 h 40051"/>
                <a:gd name="connsiteX7" fmla="*/ 21578 w 25420"/>
                <a:gd name="connsiteY7" fmla="*/ 16921 h 40051"/>
                <a:gd name="connsiteX8" fmla="*/ 25421 w 25420"/>
                <a:gd name="connsiteY8" fmla="*/ 26683 h 40051"/>
                <a:gd name="connsiteX9" fmla="*/ 21473 w 25420"/>
                <a:gd name="connsiteY9" fmla="*/ 36551 h 40051"/>
                <a:gd name="connsiteX10" fmla="*/ 10342 w 25420"/>
                <a:gd name="connsiteY10" fmla="*/ 40051 h 40051"/>
                <a:gd name="connsiteX11" fmla="*/ 5290 w 25420"/>
                <a:gd name="connsiteY11" fmla="*/ 39630 h 40051"/>
                <a:gd name="connsiteX12" fmla="*/ 0 w 25420"/>
                <a:gd name="connsiteY12" fmla="*/ 38367 h 40051"/>
                <a:gd name="connsiteX13" fmla="*/ 0 w 25420"/>
                <a:gd name="connsiteY13" fmla="*/ 33025 h 40051"/>
                <a:gd name="connsiteX14" fmla="*/ 4895 w 25420"/>
                <a:gd name="connsiteY14" fmla="*/ 34946 h 40051"/>
                <a:gd name="connsiteX15" fmla="*/ 10236 w 25420"/>
                <a:gd name="connsiteY15" fmla="*/ 35578 h 40051"/>
                <a:gd name="connsiteX16" fmla="*/ 17447 w 25420"/>
                <a:gd name="connsiteY16" fmla="*/ 33183 h 40051"/>
                <a:gd name="connsiteX17" fmla="*/ 20105 w 25420"/>
                <a:gd name="connsiteY17" fmla="*/ 26683 h 40051"/>
                <a:gd name="connsiteX18" fmla="*/ 17447 w 25420"/>
                <a:gd name="connsiteY18" fmla="*/ 20184 h 40051"/>
                <a:gd name="connsiteX19" fmla="*/ 10236 w 25420"/>
                <a:gd name="connsiteY19" fmla="*/ 17789 h 40051"/>
                <a:gd name="connsiteX20" fmla="*/ 5973 w 25420"/>
                <a:gd name="connsiteY20" fmla="*/ 18263 h 40051"/>
                <a:gd name="connsiteX21" fmla="*/ 1658 w 25420"/>
                <a:gd name="connsiteY21" fmla="*/ 19736 h 40051"/>
                <a:gd name="connsiteX22" fmla="*/ 1658 w 25420"/>
                <a:gd name="connsiteY22" fmla="*/ 0 h 4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20" h="40051">
                  <a:moveTo>
                    <a:pt x="1658" y="0"/>
                  </a:moveTo>
                  <a:lnTo>
                    <a:pt x="22526" y="0"/>
                  </a:lnTo>
                  <a:lnTo>
                    <a:pt x="22526" y="4474"/>
                  </a:lnTo>
                  <a:lnTo>
                    <a:pt x="6526" y="4474"/>
                  </a:lnTo>
                  <a:lnTo>
                    <a:pt x="6526" y="14105"/>
                  </a:lnTo>
                  <a:cubicBezTo>
                    <a:pt x="7298" y="13842"/>
                    <a:pt x="8070" y="13649"/>
                    <a:pt x="8842" y="13526"/>
                  </a:cubicBezTo>
                  <a:cubicBezTo>
                    <a:pt x="9613" y="13386"/>
                    <a:pt x="10386" y="13315"/>
                    <a:pt x="11157" y="13315"/>
                  </a:cubicBezTo>
                  <a:cubicBezTo>
                    <a:pt x="15543" y="13315"/>
                    <a:pt x="19017" y="14517"/>
                    <a:pt x="21578" y="16921"/>
                  </a:cubicBezTo>
                  <a:cubicBezTo>
                    <a:pt x="24140" y="19324"/>
                    <a:pt x="25421" y="22578"/>
                    <a:pt x="25421" y="26683"/>
                  </a:cubicBezTo>
                  <a:cubicBezTo>
                    <a:pt x="25421" y="30911"/>
                    <a:pt x="24105" y="34201"/>
                    <a:pt x="21473" y="36551"/>
                  </a:cubicBezTo>
                  <a:cubicBezTo>
                    <a:pt x="18842" y="38885"/>
                    <a:pt x="15132" y="40051"/>
                    <a:pt x="10342" y="40051"/>
                  </a:cubicBezTo>
                  <a:cubicBezTo>
                    <a:pt x="8692" y="40051"/>
                    <a:pt x="7009" y="39911"/>
                    <a:pt x="5290" y="39630"/>
                  </a:cubicBezTo>
                  <a:cubicBezTo>
                    <a:pt x="3587" y="39350"/>
                    <a:pt x="1825" y="38929"/>
                    <a:pt x="0" y="38367"/>
                  </a:cubicBezTo>
                  <a:lnTo>
                    <a:pt x="0" y="33025"/>
                  </a:lnTo>
                  <a:cubicBezTo>
                    <a:pt x="1579" y="33885"/>
                    <a:pt x="3210" y="34525"/>
                    <a:pt x="4895" y="34946"/>
                  </a:cubicBezTo>
                  <a:cubicBezTo>
                    <a:pt x="6579" y="35367"/>
                    <a:pt x="8360" y="35578"/>
                    <a:pt x="10236" y="35578"/>
                  </a:cubicBezTo>
                  <a:cubicBezTo>
                    <a:pt x="13271" y="35578"/>
                    <a:pt x="15675" y="34780"/>
                    <a:pt x="17447" y="33183"/>
                  </a:cubicBezTo>
                  <a:cubicBezTo>
                    <a:pt x="19219" y="31587"/>
                    <a:pt x="20105" y="29420"/>
                    <a:pt x="20105" y="26683"/>
                  </a:cubicBezTo>
                  <a:cubicBezTo>
                    <a:pt x="20105" y="23947"/>
                    <a:pt x="19219" y="21780"/>
                    <a:pt x="17447" y="20184"/>
                  </a:cubicBezTo>
                  <a:cubicBezTo>
                    <a:pt x="15675" y="18587"/>
                    <a:pt x="13271" y="17789"/>
                    <a:pt x="10236" y="17789"/>
                  </a:cubicBezTo>
                  <a:cubicBezTo>
                    <a:pt x="8815" y="17789"/>
                    <a:pt x="7394" y="17947"/>
                    <a:pt x="5973" y="18263"/>
                  </a:cubicBezTo>
                  <a:cubicBezTo>
                    <a:pt x="4570" y="18578"/>
                    <a:pt x="3132" y="19070"/>
                    <a:pt x="1658" y="19736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E8A93177-8577-CB31-9B14-108D845C035D}"/>
              </a:ext>
            </a:extLst>
          </p:cNvPr>
          <p:cNvGrpSpPr/>
          <p:nvPr/>
        </p:nvGrpSpPr>
        <p:grpSpPr>
          <a:xfrm>
            <a:off x="5655645" y="3758803"/>
            <a:ext cx="1317566" cy="988952"/>
            <a:chOff x="5655645" y="3758803"/>
            <a:chExt cx="1317566" cy="988952"/>
          </a:xfrm>
        </p:grpSpPr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6948FDB2-3172-B988-4D33-34375EB0CF44}"/>
                </a:ext>
              </a:extLst>
            </p:cNvPr>
            <p:cNvSpPr/>
            <p:nvPr/>
          </p:nvSpPr>
          <p:spPr>
            <a:xfrm>
              <a:off x="5655645" y="4746148"/>
              <a:ext cx="18822" cy="16"/>
            </a:xfrm>
            <a:custGeom>
              <a:avLst/>
              <a:gdLst>
                <a:gd name="connsiteX0" fmla="*/ 0 w 18822"/>
                <a:gd name="connsiteY0" fmla="*/ 0 h 16"/>
                <a:gd name="connsiteX1" fmla="*/ 0 w 18822"/>
                <a:gd name="connsiteY1" fmla="*/ 16 h 16"/>
                <a:gd name="connsiteX2" fmla="*/ 18822 w 18822"/>
                <a:gd name="connsiteY2" fmla="*/ 16 h 16"/>
                <a:gd name="connsiteX3" fmla="*/ 18822 w 18822"/>
                <a:gd name="connsiteY3" fmla="*/ 0 h 16"/>
                <a:gd name="connsiteX4" fmla="*/ 0 w 18822"/>
                <a:gd name="connsiteY4" fmla="*/ 0 h 16"/>
                <a:gd name="connsiteX5" fmla="*/ 0 w 18822"/>
                <a:gd name="connsiteY5" fmla="*/ 0 h 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16">
                  <a:moveTo>
                    <a:pt x="0" y="0"/>
                  </a:moveTo>
                  <a:lnTo>
                    <a:pt x="0" y="16"/>
                  </a:lnTo>
                  <a:lnTo>
                    <a:pt x="18822" y="16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A7CDCF37-0E92-BB26-6931-C3C91784A7D6}"/>
                </a:ext>
              </a:extLst>
            </p:cNvPr>
            <p:cNvSpPr/>
            <p:nvPr/>
          </p:nvSpPr>
          <p:spPr>
            <a:xfrm>
              <a:off x="5655645" y="4746148"/>
              <a:ext cx="18822" cy="16"/>
            </a:xfrm>
            <a:custGeom>
              <a:avLst/>
              <a:gdLst>
                <a:gd name="connsiteX0" fmla="*/ 0 w 18822"/>
                <a:gd name="connsiteY0" fmla="*/ 0 h 16"/>
                <a:gd name="connsiteX1" fmla="*/ 0 w 18822"/>
                <a:gd name="connsiteY1" fmla="*/ 16 h 16"/>
                <a:gd name="connsiteX2" fmla="*/ 18822 w 18822"/>
                <a:gd name="connsiteY2" fmla="*/ 16 h 16"/>
                <a:gd name="connsiteX3" fmla="*/ 18822 w 18822"/>
                <a:gd name="connsiteY3" fmla="*/ 0 h 16"/>
                <a:gd name="connsiteX4" fmla="*/ 0 w 18822"/>
                <a:gd name="connsiteY4" fmla="*/ 0 h 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16">
                  <a:moveTo>
                    <a:pt x="0" y="0"/>
                  </a:moveTo>
                  <a:lnTo>
                    <a:pt x="0" y="16"/>
                  </a:lnTo>
                  <a:lnTo>
                    <a:pt x="18822" y="16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B85495CB-C96E-3587-FF04-88EA20879D4A}"/>
                </a:ext>
              </a:extLst>
            </p:cNvPr>
            <p:cNvSpPr/>
            <p:nvPr/>
          </p:nvSpPr>
          <p:spPr>
            <a:xfrm>
              <a:off x="5674467" y="4745932"/>
              <a:ext cx="18823" cy="231"/>
            </a:xfrm>
            <a:custGeom>
              <a:avLst/>
              <a:gdLst>
                <a:gd name="connsiteX0" fmla="*/ 0 w 18823"/>
                <a:gd name="connsiteY0" fmla="*/ 0 h 231"/>
                <a:gd name="connsiteX1" fmla="*/ 0 w 18823"/>
                <a:gd name="connsiteY1" fmla="*/ 232 h 231"/>
                <a:gd name="connsiteX2" fmla="*/ 18823 w 18823"/>
                <a:gd name="connsiteY2" fmla="*/ 232 h 231"/>
                <a:gd name="connsiteX3" fmla="*/ 18823 w 18823"/>
                <a:gd name="connsiteY3" fmla="*/ 0 h 231"/>
                <a:gd name="connsiteX4" fmla="*/ 0 w 18823"/>
                <a:gd name="connsiteY4" fmla="*/ 0 h 231"/>
                <a:gd name="connsiteX5" fmla="*/ 0 w 18823"/>
                <a:gd name="connsiteY5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3" h="231">
                  <a:moveTo>
                    <a:pt x="0" y="0"/>
                  </a:moveTo>
                  <a:lnTo>
                    <a:pt x="0" y="232"/>
                  </a:lnTo>
                  <a:lnTo>
                    <a:pt x="18823" y="232"/>
                  </a:lnTo>
                  <a:lnTo>
                    <a:pt x="1882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A2346E6D-CB8F-3258-B239-CE5798BB7A12}"/>
                </a:ext>
              </a:extLst>
            </p:cNvPr>
            <p:cNvSpPr/>
            <p:nvPr/>
          </p:nvSpPr>
          <p:spPr>
            <a:xfrm>
              <a:off x="5674467" y="4745932"/>
              <a:ext cx="18823" cy="231"/>
            </a:xfrm>
            <a:custGeom>
              <a:avLst/>
              <a:gdLst>
                <a:gd name="connsiteX0" fmla="*/ 0 w 18823"/>
                <a:gd name="connsiteY0" fmla="*/ 0 h 231"/>
                <a:gd name="connsiteX1" fmla="*/ 0 w 18823"/>
                <a:gd name="connsiteY1" fmla="*/ 232 h 231"/>
                <a:gd name="connsiteX2" fmla="*/ 18823 w 18823"/>
                <a:gd name="connsiteY2" fmla="*/ 232 h 231"/>
                <a:gd name="connsiteX3" fmla="*/ 18823 w 18823"/>
                <a:gd name="connsiteY3" fmla="*/ 0 h 231"/>
                <a:gd name="connsiteX4" fmla="*/ 0 w 18823"/>
                <a:gd name="connsiteY4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3" h="231">
                  <a:moveTo>
                    <a:pt x="0" y="0"/>
                  </a:moveTo>
                  <a:lnTo>
                    <a:pt x="0" y="232"/>
                  </a:lnTo>
                  <a:lnTo>
                    <a:pt x="18823" y="232"/>
                  </a:lnTo>
                  <a:lnTo>
                    <a:pt x="18823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E1A0B67D-70D6-B3E5-F19E-F53293D7F88E}"/>
                </a:ext>
              </a:extLst>
            </p:cNvPr>
            <p:cNvSpPr/>
            <p:nvPr/>
          </p:nvSpPr>
          <p:spPr>
            <a:xfrm>
              <a:off x="5693290" y="4745948"/>
              <a:ext cx="18822" cy="215"/>
            </a:xfrm>
            <a:custGeom>
              <a:avLst/>
              <a:gdLst>
                <a:gd name="connsiteX0" fmla="*/ 0 w 18822"/>
                <a:gd name="connsiteY0" fmla="*/ 0 h 215"/>
                <a:gd name="connsiteX1" fmla="*/ 0 w 18822"/>
                <a:gd name="connsiteY1" fmla="*/ 216 h 215"/>
                <a:gd name="connsiteX2" fmla="*/ 18822 w 18822"/>
                <a:gd name="connsiteY2" fmla="*/ 216 h 215"/>
                <a:gd name="connsiteX3" fmla="*/ 18822 w 18822"/>
                <a:gd name="connsiteY3" fmla="*/ 0 h 215"/>
                <a:gd name="connsiteX4" fmla="*/ 0 w 18822"/>
                <a:gd name="connsiteY4" fmla="*/ 0 h 215"/>
                <a:gd name="connsiteX5" fmla="*/ 0 w 18822"/>
                <a:gd name="connsiteY5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15">
                  <a:moveTo>
                    <a:pt x="0" y="0"/>
                  </a:moveTo>
                  <a:lnTo>
                    <a:pt x="0" y="216"/>
                  </a:lnTo>
                  <a:lnTo>
                    <a:pt x="18822" y="216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940B85AE-B609-A556-08EE-5530FFA7353C}"/>
                </a:ext>
              </a:extLst>
            </p:cNvPr>
            <p:cNvSpPr/>
            <p:nvPr/>
          </p:nvSpPr>
          <p:spPr>
            <a:xfrm>
              <a:off x="5693290" y="4745948"/>
              <a:ext cx="18822" cy="215"/>
            </a:xfrm>
            <a:custGeom>
              <a:avLst/>
              <a:gdLst>
                <a:gd name="connsiteX0" fmla="*/ 0 w 18822"/>
                <a:gd name="connsiteY0" fmla="*/ 0 h 215"/>
                <a:gd name="connsiteX1" fmla="*/ 0 w 18822"/>
                <a:gd name="connsiteY1" fmla="*/ 216 h 215"/>
                <a:gd name="connsiteX2" fmla="*/ 18822 w 18822"/>
                <a:gd name="connsiteY2" fmla="*/ 216 h 215"/>
                <a:gd name="connsiteX3" fmla="*/ 18822 w 18822"/>
                <a:gd name="connsiteY3" fmla="*/ 0 h 215"/>
                <a:gd name="connsiteX4" fmla="*/ 0 w 18822"/>
                <a:gd name="connsiteY4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15">
                  <a:moveTo>
                    <a:pt x="0" y="0"/>
                  </a:moveTo>
                  <a:lnTo>
                    <a:pt x="0" y="216"/>
                  </a:lnTo>
                  <a:lnTo>
                    <a:pt x="18822" y="216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2D04BC53-A59A-A755-3B6D-4AA3516BB36B}"/>
                </a:ext>
              </a:extLst>
            </p:cNvPr>
            <p:cNvSpPr/>
            <p:nvPr/>
          </p:nvSpPr>
          <p:spPr>
            <a:xfrm>
              <a:off x="5712112" y="4745916"/>
              <a:ext cx="18822" cy="247"/>
            </a:xfrm>
            <a:custGeom>
              <a:avLst/>
              <a:gdLst>
                <a:gd name="connsiteX0" fmla="*/ 0 w 18822"/>
                <a:gd name="connsiteY0" fmla="*/ 0 h 247"/>
                <a:gd name="connsiteX1" fmla="*/ 0 w 18822"/>
                <a:gd name="connsiteY1" fmla="*/ 248 h 247"/>
                <a:gd name="connsiteX2" fmla="*/ 18822 w 18822"/>
                <a:gd name="connsiteY2" fmla="*/ 248 h 247"/>
                <a:gd name="connsiteX3" fmla="*/ 18822 w 18822"/>
                <a:gd name="connsiteY3" fmla="*/ 0 h 247"/>
                <a:gd name="connsiteX4" fmla="*/ 0 w 18822"/>
                <a:gd name="connsiteY4" fmla="*/ 0 h 247"/>
                <a:gd name="connsiteX5" fmla="*/ 0 w 18822"/>
                <a:gd name="connsiteY5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47">
                  <a:moveTo>
                    <a:pt x="0" y="0"/>
                  </a:moveTo>
                  <a:lnTo>
                    <a:pt x="0" y="248"/>
                  </a:lnTo>
                  <a:lnTo>
                    <a:pt x="18822" y="248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8458D1D6-81E1-A02E-85DC-495CA861C4B2}"/>
                </a:ext>
              </a:extLst>
            </p:cNvPr>
            <p:cNvSpPr/>
            <p:nvPr/>
          </p:nvSpPr>
          <p:spPr>
            <a:xfrm>
              <a:off x="5712112" y="4745916"/>
              <a:ext cx="18822" cy="247"/>
            </a:xfrm>
            <a:custGeom>
              <a:avLst/>
              <a:gdLst>
                <a:gd name="connsiteX0" fmla="*/ 0 w 18822"/>
                <a:gd name="connsiteY0" fmla="*/ 0 h 247"/>
                <a:gd name="connsiteX1" fmla="*/ 0 w 18822"/>
                <a:gd name="connsiteY1" fmla="*/ 248 h 247"/>
                <a:gd name="connsiteX2" fmla="*/ 18822 w 18822"/>
                <a:gd name="connsiteY2" fmla="*/ 248 h 247"/>
                <a:gd name="connsiteX3" fmla="*/ 18822 w 18822"/>
                <a:gd name="connsiteY3" fmla="*/ 0 h 247"/>
                <a:gd name="connsiteX4" fmla="*/ 0 w 18822"/>
                <a:gd name="connsiteY4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47">
                  <a:moveTo>
                    <a:pt x="0" y="0"/>
                  </a:moveTo>
                  <a:lnTo>
                    <a:pt x="0" y="248"/>
                  </a:lnTo>
                  <a:lnTo>
                    <a:pt x="18822" y="248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73E7577F-B504-E8EA-A0A9-0A3D7B558DD9}"/>
                </a:ext>
              </a:extLst>
            </p:cNvPr>
            <p:cNvSpPr/>
            <p:nvPr/>
          </p:nvSpPr>
          <p:spPr>
            <a:xfrm>
              <a:off x="5730935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  <a:gd name="connsiteX5" fmla="*/ 0 w 18822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054A0F2F-9819-191A-4A70-EEE5AB039895}"/>
                </a:ext>
              </a:extLst>
            </p:cNvPr>
            <p:cNvSpPr/>
            <p:nvPr/>
          </p:nvSpPr>
          <p:spPr>
            <a:xfrm>
              <a:off x="5730935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697F21AE-5EA0-EF6B-73D8-DE23D020F4B0}"/>
                </a:ext>
              </a:extLst>
            </p:cNvPr>
            <p:cNvSpPr/>
            <p:nvPr/>
          </p:nvSpPr>
          <p:spPr>
            <a:xfrm>
              <a:off x="5749757" y="4745932"/>
              <a:ext cx="18823" cy="231"/>
            </a:xfrm>
            <a:custGeom>
              <a:avLst/>
              <a:gdLst>
                <a:gd name="connsiteX0" fmla="*/ 0 w 18823"/>
                <a:gd name="connsiteY0" fmla="*/ 0 h 231"/>
                <a:gd name="connsiteX1" fmla="*/ 0 w 18823"/>
                <a:gd name="connsiteY1" fmla="*/ 232 h 231"/>
                <a:gd name="connsiteX2" fmla="*/ 18823 w 18823"/>
                <a:gd name="connsiteY2" fmla="*/ 232 h 231"/>
                <a:gd name="connsiteX3" fmla="*/ 18823 w 18823"/>
                <a:gd name="connsiteY3" fmla="*/ 0 h 231"/>
                <a:gd name="connsiteX4" fmla="*/ 0 w 18823"/>
                <a:gd name="connsiteY4" fmla="*/ 0 h 231"/>
                <a:gd name="connsiteX5" fmla="*/ 0 w 18823"/>
                <a:gd name="connsiteY5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3" h="231">
                  <a:moveTo>
                    <a:pt x="0" y="0"/>
                  </a:moveTo>
                  <a:lnTo>
                    <a:pt x="0" y="232"/>
                  </a:lnTo>
                  <a:lnTo>
                    <a:pt x="18823" y="232"/>
                  </a:lnTo>
                  <a:lnTo>
                    <a:pt x="1882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A40C365D-4604-31EB-AA99-C0DCB8B4E8A2}"/>
                </a:ext>
              </a:extLst>
            </p:cNvPr>
            <p:cNvSpPr/>
            <p:nvPr/>
          </p:nvSpPr>
          <p:spPr>
            <a:xfrm>
              <a:off x="5749757" y="4745932"/>
              <a:ext cx="18823" cy="231"/>
            </a:xfrm>
            <a:custGeom>
              <a:avLst/>
              <a:gdLst>
                <a:gd name="connsiteX0" fmla="*/ 0 w 18823"/>
                <a:gd name="connsiteY0" fmla="*/ 0 h 231"/>
                <a:gd name="connsiteX1" fmla="*/ 0 w 18823"/>
                <a:gd name="connsiteY1" fmla="*/ 232 h 231"/>
                <a:gd name="connsiteX2" fmla="*/ 18823 w 18823"/>
                <a:gd name="connsiteY2" fmla="*/ 232 h 231"/>
                <a:gd name="connsiteX3" fmla="*/ 18823 w 18823"/>
                <a:gd name="connsiteY3" fmla="*/ 0 h 231"/>
                <a:gd name="connsiteX4" fmla="*/ 0 w 18823"/>
                <a:gd name="connsiteY4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3" h="231">
                  <a:moveTo>
                    <a:pt x="0" y="0"/>
                  </a:moveTo>
                  <a:lnTo>
                    <a:pt x="0" y="232"/>
                  </a:lnTo>
                  <a:lnTo>
                    <a:pt x="18823" y="232"/>
                  </a:lnTo>
                  <a:lnTo>
                    <a:pt x="18823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D3613872-7E01-D880-796B-7DB159354019}"/>
                </a:ext>
              </a:extLst>
            </p:cNvPr>
            <p:cNvSpPr/>
            <p:nvPr/>
          </p:nvSpPr>
          <p:spPr>
            <a:xfrm>
              <a:off x="5768580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  <a:gd name="connsiteX5" fmla="*/ 0 w 18822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E72C7EF3-5BC5-046F-F66B-754257831A94}"/>
                </a:ext>
              </a:extLst>
            </p:cNvPr>
            <p:cNvSpPr/>
            <p:nvPr/>
          </p:nvSpPr>
          <p:spPr>
            <a:xfrm>
              <a:off x="5768580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D67C7D16-D6C5-1A07-9390-7DB4873B8341}"/>
                </a:ext>
              </a:extLst>
            </p:cNvPr>
            <p:cNvSpPr/>
            <p:nvPr/>
          </p:nvSpPr>
          <p:spPr>
            <a:xfrm>
              <a:off x="5787402" y="4745940"/>
              <a:ext cx="18822" cy="223"/>
            </a:xfrm>
            <a:custGeom>
              <a:avLst/>
              <a:gdLst>
                <a:gd name="connsiteX0" fmla="*/ 0 w 18822"/>
                <a:gd name="connsiteY0" fmla="*/ 0 h 223"/>
                <a:gd name="connsiteX1" fmla="*/ 0 w 18822"/>
                <a:gd name="connsiteY1" fmla="*/ 224 h 223"/>
                <a:gd name="connsiteX2" fmla="*/ 18822 w 18822"/>
                <a:gd name="connsiteY2" fmla="*/ 224 h 223"/>
                <a:gd name="connsiteX3" fmla="*/ 18822 w 18822"/>
                <a:gd name="connsiteY3" fmla="*/ 0 h 223"/>
                <a:gd name="connsiteX4" fmla="*/ 0 w 18822"/>
                <a:gd name="connsiteY4" fmla="*/ 0 h 223"/>
                <a:gd name="connsiteX5" fmla="*/ 0 w 18822"/>
                <a:gd name="connsiteY5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23">
                  <a:moveTo>
                    <a:pt x="0" y="0"/>
                  </a:moveTo>
                  <a:lnTo>
                    <a:pt x="0" y="224"/>
                  </a:lnTo>
                  <a:lnTo>
                    <a:pt x="18822" y="224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944EA0E1-184E-0F32-D01C-F3093E51A38E}"/>
                </a:ext>
              </a:extLst>
            </p:cNvPr>
            <p:cNvSpPr/>
            <p:nvPr/>
          </p:nvSpPr>
          <p:spPr>
            <a:xfrm>
              <a:off x="5787402" y="4745940"/>
              <a:ext cx="18822" cy="223"/>
            </a:xfrm>
            <a:custGeom>
              <a:avLst/>
              <a:gdLst>
                <a:gd name="connsiteX0" fmla="*/ 0 w 18822"/>
                <a:gd name="connsiteY0" fmla="*/ 0 h 223"/>
                <a:gd name="connsiteX1" fmla="*/ 0 w 18822"/>
                <a:gd name="connsiteY1" fmla="*/ 224 h 223"/>
                <a:gd name="connsiteX2" fmla="*/ 18822 w 18822"/>
                <a:gd name="connsiteY2" fmla="*/ 224 h 223"/>
                <a:gd name="connsiteX3" fmla="*/ 18822 w 18822"/>
                <a:gd name="connsiteY3" fmla="*/ 0 h 223"/>
                <a:gd name="connsiteX4" fmla="*/ 0 w 18822"/>
                <a:gd name="connsiteY4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23">
                  <a:moveTo>
                    <a:pt x="0" y="0"/>
                  </a:moveTo>
                  <a:lnTo>
                    <a:pt x="0" y="224"/>
                  </a:lnTo>
                  <a:lnTo>
                    <a:pt x="18822" y="224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A004B3C8-CCE7-17BA-E032-1DB14EC88944}"/>
                </a:ext>
              </a:extLst>
            </p:cNvPr>
            <p:cNvSpPr/>
            <p:nvPr/>
          </p:nvSpPr>
          <p:spPr>
            <a:xfrm>
              <a:off x="5806224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  <a:gd name="connsiteX5" fmla="*/ 0 w 18822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FAC84876-2618-684E-B331-CFABA9B738E4}"/>
                </a:ext>
              </a:extLst>
            </p:cNvPr>
            <p:cNvSpPr/>
            <p:nvPr/>
          </p:nvSpPr>
          <p:spPr>
            <a:xfrm>
              <a:off x="5806224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EA3BD069-E384-E927-8EE6-FD97E0668A80}"/>
                </a:ext>
              </a:extLst>
            </p:cNvPr>
            <p:cNvSpPr/>
            <p:nvPr/>
          </p:nvSpPr>
          <p:spPr>
            <a:xfrm>
              <a:off x="5825046" y="4745924"/>
              <a:ext cx="18823" cy="239"/>
            </a:xfrm>
            <a:custGeom>
              <a:avLst/>
              <a:gdLst>
                <a:gd name="connsiteX0" fmla="*/ 0 w 18823"/>
                <a:gd name="connsiteY0" fmla="*/ 0 h 239"/>
                <a:gd name="connsiteX1" fmla="*/ 0 w 18823"/>
                <a:gd name="connsiteY1" fmla="*/ 240 h 239"/>
                <a:gd name="connsiteX2" fmla="*/ 18823 w 18823"/>
                <a:gd name="connsiteY2" fmla="*/ 240 h 239"/>
                <a:gd name="connsiteX3" fmla="*/ 18823 w 18823"/>
                <a:gd name="connsiteY3" fmla="*/ 0 h 239"/>
                <a:gd name="connsiteX4" fmla="*/ 0 w 18823"/>
                <a:gd name="connsiteY4" fmla="*/ 0 h 239"/>
                <a:gd name="connsiteX5" fmla="*/ 0 w 18823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3" h="239">
                  <a:moveTo>
                    <a:pt x="0" y="0"/>
                  </a:moveTo>
                  <a:lnTo>
                    <a:pt x="0" y="240"/>
                  </a:lnTo>
                  <a:lnTo>
                    <a:pt x="18823" y="240"/>
                  </a:lnTo>
                  <a:lnTo>
                    <a:pt x="1882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C38D1766-95C2-C9AD-7C91-9E080EADBCD7}"/>
                </a:ext>
              </a:extLst>
            </p:cNvPr>
            <p:cNvSpPr/>
            <p:nvPr/>
          </p:nvSpPr>
          <p:spPr>
            <a:xfrm>
              <a:off x="5825046" y="4745924"/>
              <a:ext cx="18823" cy="239"/>
            </a:xfrm>
            <a:custGeom>
              <a:avLst/>
              <a:gdLst>
                <a:gd name="connsiteX0" fmla="*/ 0 w 18823"/>
                <a:gd name="connsiteY0" fmla="*/ 0 h 239"/>
                <a:gd name="connsiteX1" fmla="*/ 0 w 18823"/>
                <a:gd name="connsiteY1" fmla="*/ 240 h 239"/>
                <a:gd name="connsiteX2" fmla="*/ 18823 w 18823"/>
                <a:gd name="connsiteY2" fmla="*/ 240 h 239"/>
                <a:gd name="connsiteX3" fmla="*/ 18823 w 18823"/>
                <a:gd name="connsiteY3" fmla="*/ 0 h 239"/>
                <a:gd name="connsiteX4" fmla="*/ 0 w 18823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3" h="239">
                  <a:moveTo>
                    <a:pt x="0" y="0"/>
                  </a:moveTo>
                  <a:lnTo>
                    <a:pt x="0" y="240"/>
                  </a:lnTo>
                  <a:lnTo>
                    <a:pt x="18823" y="240"/>
                  </a:lnTo>
                  <a:lnTo>
                    <a:pt x="18823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05D5668D-CDED-0D0D-20DF-38B06F520EC4}"/>
                </a:ext>
              </a:extLst>
            </p:cNvPr>
            <p:cNvSpPr/>
            <p:nvPr/>
          </p:nvSpPr>
          <p:spPr>
            <a:xfrm>
              <a:off x="5843870" y="4745908"/>
              <a:ext cx="18822" cy="255"/>
            </a:xfrm>
            <a:custGeom>
              <a:avLst/>
              <a:gdLst>
                <a:gd name="connsiteX0" fmla="*/ 0 w 18822"/>
                <a:gd name="connsiteY0" fmla="*/ 0 h 255"/>
                <a:gd name="connsiteX1" fmla="*/ 0 w 18822"/>
                <a:gd name="connsiteY1" fmla="*/ 256 h 255"/>
                <a:gd name="connsiteX2" fmla="*/ 18822 w 18822"/>
                <a:gd name="connsiteY2" fmla="*/ 256 h 255"/>
                <a:gd name="connsiteX3" fmla="*/ 18822 w 18822"/>
                <a:gd name="connsiteY3" fmla="*/ 0 h 255"/>
                <a:gd name="connsiteX4" fmla="*/ 0 w 18822"/>
                <a:gd name="connsiteY4" fmla="*/ 0 h 255"/>
                <a:gd name="connsiteX5" fmla="*/ 0 w 18822"/>
                <a:gd name="connsiteY5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55">
                  <a:moveTo>
                    <a:pt x="0" y="0"/>
                  </a:moveTo>
                  <a:lnTo>
                    <a:pt x="0" y="256"/>
                  </a:lnTo>
                  <a:lnTo>
                    <a:pt x="18822" y="256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E6CBB74D-2415-B214-4D7A-D6300E0E38BF}"/>
                </a:ext>
              </a:extLst>
            </p:cNvPr>
            <p:cNvSpPr/>
            <p:nvPr/>
          </p:nvSpPr>
          <p:spPr>
            <a:xfrm>
              <a:off x="5843870" y="4745908"/>
              <a:ext cx="18822" cy="255"/>
            </a:xfrm>
            <a:custGeom>
              <a:avLst/>
              <a:gdLst>
                <a:gd name="connsiteX0" fmla="*/ 0 w 18822"/>
                <a:gd name="connsiteY0" fmla="*/ 0 h 255"/>
                <a:gd name="connsiteX1" fmla="*/ 0 w 18822"/>
                <a:gd name="connsiteY1" fmla="*/ 256 h 255"/>
                <a:gd name="connsiteX2" fmla="*/ 18822 w 18822"/>
                <a:gd name="connsiteY2" fmla="*/ 256 h 255"/>
                <a:gd name="connsiteX3" fmla="*/ 18822 w 18822"/>
                <a:gd name="connsiteY3" fmla="*/ 0 h 255"/>
                <a:gd name="connsiteX4" fmla="*/ 0 w 18822"/>
                <a:gd name="connsiteY4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55">
                  <a:moveTo>
                    <a:pt x="0" y="0"/>
                  </a:moveTo>
                  <a:lnTo>
                    <a:pt x="0" y="256"/>
                  </a:lnTo>
                  <a:lnTo>
                    <a:pt x="18822" y="256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26ABD6A7-4ECC-965E-F2CA-0CB5CC5C7B9D}"/>
                </a:ext>
              </a:extLst>
            </p:cNvPr>
            <p:cNvSpPr/>
            <p:nvPr/>
          </p:nvSpPr>
          <p:spPr>
            <a:xfrm>
              <a:off x="5862692" y="4745972"/>
              <a:ext cx="18822" cy="191"/>
            </a:xfrm>
            <a:custGeom>
              <a:avLst/>
              <a:gdLst>
                <a:gd name="connsiteX0" fmla="*/ 0 w 18822"/>
                <a:gd name="connsiteY0" fmla="*/ 0 h 191"/>
                <a:gd name="connsiteX1" fmla="*/ 0 w 18822"/>
                <a:gd name="connsiteY1" fmla="*/ 192 h 191"/>
                <a:gd name="connsiteX2" fmla="*/ 18822 w 18822"/>
                <a:gd name="connsiteY2" fmla="*/ 192 h 191"/>
                <a:gd name="connsiteX3" fmla="*/ 18822 w 18822"/>
                <a:gd name="connsiteY3" fmla="*/ 0 h 191"/>
                <a:gd name="connsiteX4" fmla="*/ 0 w 18822"/>
                <a:gd name="connsiteY4" fmla="*/ 0 h 191"/>
                <a:gd name="connsiteX5" fmla="*/ 0 w 18822"/>
                <a:gd name="connsiteY5" fmla="*/ 0 h 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191">
                  <a:moveTo>
                    <a:pt x="0" y="0"/>
                  </a:moveTo>
                  <a:lnTo>
                    <a:pt x="0" y="192"/>
                  </a:lnTo>
                  <a:lnTo>
                    <a:pt x="18822" y="192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536BD3F0-D3F4-B1EF-B256-E6218477A565}"/>
                </a:ext>
              </a:extLst>
            </p:cNvPr>
            <p:cNvSpPr/>
            <p:nvPr/>
          </p:nvSpPr>
          <p:spPr>
            <a:xfrm>
              <a:off x="5862692" y="4745972"/>
              <a:ext cx="18822" cy="191"/>
            </a:xfrm>
            <a:custGeom>
              <a:avLst/>
              <a:gdLst>
                <a:gd name="connsiteX0" fmla="*/ 0 w 18822"/>
                <a:gd name="connsiteY0" fmla="*/ 0 h 191"/>
                <a:gd name="connsiteX1" fmla="*/ 0 w 18822"/>
                <a:gd name="connsiteY1" fmla="*/ 192 h 191"/>
                <a:gd name="connsiteX2" fmla="*/ 18822 w 18822"/>
                <a:gd name="connsiteY2" fmla="*/ 192 h 191"/>
                <a:gd name="connsiteX3" fmla="*/ 18822 w 18822"/>
                <a:gd name="connsiteY3" fmla="*/ 0 h 191"/>
                <a:gd name="connsiteX4" fmla="*/ 0 w 18822"/>
                <a:gd name="connsiteY4" fmla="*/ 0 h 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191">
                  <a:moveTo>
                    <a:pt x="0" y="0"/>
                  </a:moveTo>
                  <a:lnTo>
                    <a:pt x="0" y="192"/>
                  </a:lnTo>
                  <a:lnTo>
                    <a:pt x="18822" y="192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A733164B-CCB7-4978-6248-B682B22444A9}"/>
                </a:ext>
              </a:extLst>
            </p:cNvPr>
            <p:cNvSpPr/>
            <p:nvPr/>
          </p:nvSpPr>
          <p:spPr>
            <a:xfrm>
              <a:off x="5881514" y="4745948"/>
              <a:ext cx="18822" cy="215"/>
            </a:xfrm>
            <a:custGeom>
              <a:avLst/>
              <a:gdLst>
                <a:gd name="connsiteX0" fmla="*/ 0 w 18822"/>
                <a:gd name="connsiteY0" fmla="*/ 0 h 215"/>
                <a:gd name="connsiteX1" fmla="*/ 0 w 18822"/>
                <a:gd name="connsiteY1" fmla="*/ 216 h 215"/>
                <a:gd name="connsiteX2" fmla="*/ 18822 w 18822"/>
                <a:gd name="connsiteY2" fmla="*/ 216 h 215"/>
                <a:gd name="connsiteX3" fmla="*/ 18822 w 18822"/>
                <a:gd name="connsiteY3" fmla="*/ 0 h 215"/>
                <a:gd name="connsiteX4" fmla="*/ 0 w 18822"/>
                <a:gd name="connsiteY4" fmla="*/ 0 h 215"/>
                <a:gd name="connsiteX5" fmla="*/ 0 w 18822"/>
                <a:gd name="connsiteY5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15">
                  <a:moveTo>
                    <a:pt x="0" y="0"/>
                  </a:moveTo>
                  <a:lnTo>
                    <a:pt x="0" y="216"/>
                  </a:lnTo>
                  <a:lnTo>
                    <a:pt x="18822" y="216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04343914-CD91-E60D-2288-94135D615069}"/>
                </a:ext>
              </a:extLst>
            </p:cNvPr>
            <p:cNvSpPr/>
            <p:nvPr/>
          </p:nvSpPr>
          <p:spPr>
            <a:xfrm>
              <a:off x="5881514" y="4745948"/>
              <a:ext cx="18822" cy="215"/>
            </a:xfrm>
            <a:custGeom>
              <a:avLst/>
              <a:gdLst>
                <a:gd name="connsiteX0" fmla="*/ 0 w 18822"/>
                <a:gd name="connsiteY0" fmla="*/ 0 h 215"/>
                <a:gd name="connsiteX1" fmla="*/ 0 w 18822"/>
                <a:gd name="connsiteY1" fmla="*/ 216 h 215"/>
                <a:gd name="connsiteX2" fmla="*/ 18822 w 18822"/>
                <a:gd name="connsiteY2" fmla="*/ 216 h 215"/>
                <a:gd name="connsiteX3" fmla="*/ 18822 w 18822"/>
                <a:gd name="connsiteY3" fmla="*/ 0 h 215"/>
                <a:gd name="connsiteX4" fmla="*/ 0 w 18822"/>
                <a:gd name="connsiteY4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15">
                  <a:moveTo>
                    <a:pt x="0" y="0"/>
                  </a:moveTo>
                  <a:lnTo>
                    <a:pt x="0" y="216"/>
                  </a:lnTo>
                  <a:lnTo>
                    <a:pt x="18822" y="216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1BF5A302-5B33-2435-E338-D64975BB54E3}"/>
                </a:ext>
              </a:extLst>
            </p:cNvPr>
            <p:cNvSpPr/>
            <p:nvPr/>
          </p:nvSpPr>
          <p:spPr>
            <a:xfrm>
              <a:off x="5900336" y="4745916"/>
              <a:ext cx="18822" cy="247"/>
            </a:xfrm>
            <a:custGeom>
              <a:avLst/>
              <a:gdLst>
                <a:gd name="connsiteX0" fmla="*/ 0 w 18822"/>
                <a:gd name="connsiteY0" fmla="*/ 0 h 247"/>
                <a:gd name="connsiteX1" fmla="*/ 0 w 18822"/>
                <a:gd name="connsiteY1" fmla="*/ 248 h 247"/>
                <a:gd name="connsiteX2" fmla="*/ 18822 w 18822"/>
                <a:gd name="connsiteY2" fmla="*/ 248 h 247"/>
                <a:gd name="connsiteX3" fmla="*/ 18822 w 18822"/>
                <a:gd name="connsiteY3" fmla="*/ 0 h 247"/>
                <a:gd name="connsiteX4" fmla="*/ 0 w 18822"/>
                <a:gd name="connsiteY4" fmla="*/ 0 h 247"/>
                <a:gd name="connsiteX5" fmla="*/ 0 w 18822"/>
                <a:gd name="connsiteY5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47">
                  <a:moveTo>
                    <a:pt x="0" y="0"/>
                  </a:moveTo>
                  <a:lnTo>
                    <a:pt x="0" y="248"/>
                  </a:lnTo>
                  <a:lnTo>
                    <a:pt x="18822" y="248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9558EC78-AEF7-E74E-AF18-98093FBCF378}"/>
                </a:ext>
              </a:extLst>
            </p:cNvPr>
            <p:cNvSpPr/>
            <p:nvPr/>
          </p:nvSpPr>
          <p:spPr>
            <a:xfrm>
              <a:off x="5900336" y="4745916"/>
              <a:ext cx="18822" cy="247"/>
            </a:xfrm>
            <a:custGeom>
              <a:avLst/>
              <a:gdLst>
                <a:gd name="connsiteX0" fmla="*/ 0 w 18822"/>
                <a:gd name="connsiteY0" fmla="*/ 0 h 247"/>
                <a:gd name="connsiteX1" fmla="*/ 0 w 18822"/>
                <a:gd name="connsiteY1" fmla="*/ 248 h 247"/>
                <a:gd name="connsiteX2" fmla="*/ 18822 w 18822"/>
                <a:gd name="connsiteY2" fmla="*/ 248 h 247"/>
                <a:gd name="connsiteX3" fmla="*/ 18822 w 18822"/>
                <a:gd name="connsiteY3" fmla="*/ 0 h 247"/>
                <a:gd name="connsiteX4" fmla="*/ 0 w 18822"/>
                <a:gd name="connsiteY4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47">
                  <a:moveTo>
                    <a:pt x="0" y="0"/>
                  </a:moveTo>
                  <a:lnTo>
                    <a:pt x="0" y="248"/>
                  </a:lnTo>
                  <a:lnTo>
                    <a:pt x="18822" y="248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0238BD1F-A60A-45F2-9A6F-AEAC4B901355}"/>
                </a:ext>
              </a:extLst>
            </p:cNvPr>
            <p:cNvSpPr/>
            <p:nvPr/>
          </p:nvSpPr>
          <p:spPr>
            <a:xfrm>
              <a:off x="5919158" y="4745948"/>
              <a:ext cx="18823" cy="215"/>
            </a:xfrm>
            <a:custGeom>
              <a:avLst/>
              <a:gdLst>
                <a:gd name="connsiteX0" fmla="*/ 0 w 18823"/>
                <a:gd name="connsiteY0" fmla="*/ 0 h 215"/>
                <a:gd name="connsiteX1" fmla="*/ 0 w 18823"/>
                <a:gd name="connsiteY1" fmla="*/ 216 h 215"/>
                <a:gd name="connsiteX2" fmla="*/ 18823 w 18823"/>
                <a:gd name="connsiteY2" fmla="*/ 216 h 215"/>
                <a:gd name="connsiteX3" fmla="*/ 18823 w 18823"/>
                <a:gd name="connsiteY3" fmla="*/ 0 h 215"/>
                <a:gd name="connsiteX4" fmla="*/ 0 w 18823"/>
                <a:gd name="connsiteY4" fmla="*/ 0 h 215"/>
                <a:gd name="connsiteX5" fmla="*/ 0 w 18823"/>
                <a:gd name="connsiteY5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3" h="215">
                  <a:moveTo>
                    <a:pt x="0" y="0"/>
                  </a:moveTo>
                  <a:lnTo>
                    <a:pt x="0" y="216"/>
                  </a:lnTo>
                  <a:lnTo>
                    <a:pt x="18823" y="216"/>
                  </a:lnTo>
                  <a:lnTo>
                    <a:pt x="1882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CB3ABA07-A3D8-81FB-AAC6-0E47E612C3BB}"/>
                </a:ext>
              </a:extLst>
            </p:cNvPr>
            <p:cNvSpPr/>
            <p:nvPr/>
          </p:nvSpPr>
          <p:spPr>
            <a:xfrm>
              <a:off x="5919158" y="4745948"/>
              <a:ext cx="18823" cy="215"/>
            </a:xfrm>
            <a:custGeom>
              <a:avLst/>
              <a:gdLst>
                <a:gd name="connsiteX0" fmla="*/ 0 w 18823"/>
                <a:gd name="connsiteY0" fmla="*/ 0 h 215"/>
                <a:gd name="connsiteX1" fmla="*/ 0 w 18823"/>
                <a:gd name="connsiteY1" fmla="*/ 216 h 215"/>
                <a:gd name="connsiteX2" fmla="*/ 18823 w 18823"/>
                <a:gd name="connsiteY2" fmla="*/ 216 h 215"/>
                <a:gd name="connsiteX3" fmla="*/ 18823 w 18823"/>
                <a:gd name="connsiteY3" fmla="*/ 0 h 215"/>
                <a:gd name="connsiteX4" fmla="*/ 0 w 18823"/>
                <a:gd name="connsiteY4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3" h="215">
                  <a:moveTo>
                    <a:pt x="0" y="0"/>
                  </a:moveTo>
                  <a:lnTo>
                    <a:pt x="0" y="216"/>
                  </a:lnTo>
                  <a:lnTo>
                    <a:pt x="18823" y="216"/>
                  </a:lnTo>
                  <a:lnTo>
                    <a:pt x="18823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E5B9393E-BD56-B462-B97A-D83F09E7B552}"/>
                </a:ext>
              </a:extLst>
            </p:cNvPr>
            <p:cNvSpPr/>
            <p:nvPr/>
          </p:nvSpPr>
          <p:spPr>
            <a:xfrm>
              <a:off x="5937981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  <a:gd name="connsiteX5" fmla="*/ 0 w 18822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9BDD48C3-3D62-7D2E-B615-2B0E69198E01}"/>
                </a:ext>
              </a:extLst>
            </p:cNvPr>
            <p:cNvSpPr/>
            <p:nvPr/>
          </p:nvSpPr>
          <p:spPr>
            <a:xfrm>
              <a:off x="5937981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D0EFD6FB-3297-CECA-50E8-3D28E961BBB3}"/>
                </a:ext>
              </a:extLst>
            </p:cNvPr>
            <p:cNvSpPr/>
            <p:nvPr/>
          </p:nvSpPr>
          <p:spPr>
            <a:xfrm>
              <a:off x="5956804" y="4745908"/>
              <a:ext cx="18818" cy="255"/>
            </a:xfrm>
            <a:custGeom>
              <a:avLst/>
              <a:gdLst>
                <a:gd name="connsiteX0" fmla="*/ 0 w 18818"/>
                <a:gd name="connsiteY0" fmla="*/ 0 h 255"/>
                <a:gd name="connsiteX1" fmla="*/ 0 w 18818"/>
                <a:gd name="connsiteY1" fmla="*/ 256 h 255"/>
                <a:gd name="connsiteX2" fmla="*/ 18819 w 18818"/>
                <a:gd name="connsiteY2" fmla="*/ 256 h 255"/>
                <a:gd name="connsiteX3" fmla="*/ 18819 w 18818"/>
                <a:gd name="connsiteY3" fmla="*/ 0 h 255"/>
                <a:gd name="connsiteX4" fmla="*/ 0 w 18818"/>
                <a:gd name="connsiteY4" fmla="*/ 0 h 255"/>
                <a:gd name="connsiteX5" fmla="*/ 0 w 18818"/>
                <a:gd name="connsiteY5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18" h="255">
                  <a:moveTo>
                    <a:pt x="0" y="0"/>
                  </a:moveTo>
                  <a:lnTo>
                    <a:pt x="0" y="256"/>
                  </a:lnTo>
                  <a:lnTo>
                    <a:pt x="18819" y="256"/>
                  </a:lnTo>
                  <a:lnTo>
                    <a:pt x="1881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200A9C7-090A-19DC-D76F-BCF8064306C7}"/>
                </a:ext>
              </a:extLst>
            </p:cNvPr>
            <p:cNvSpPr/>
            <p:nvPr/>
          </p:nvSpPr>
          <p:spPr>
            <a:xfrm>
              <a:off x="5956804" y="4745908"/>
              <a:ext cx="18818" cy="255"/>
            </a:xfrm>
            <a:custGeom>
              <a:avLst/>
              <a:gdLst>
                <a:gd name="connsiteX0" fmla="*/ 0 w 18818"/>
                <a:gd name="connsiteY0" fmla="*/ 0 h 255"/>
                <a:gd name="connsiteX1" fmla="*/ 0 w 18818"/>
                <a:gd name="connsiteY1" fmla="*/ 256 h 255"/>
                <a:gd name="connsiteX2" fmla="*/ 18819 w 18818"/>
                <a:gd name="connsiteY2" fmla="*/ 256 h 255"/>
                <a:gd name="connsiteX3" fmla="*/ 18819 w 18818"/>
                <a:gd name="connsiteY3" fmla="*/ 0 h 255"/>
                <a:gd name="connsiteX4" fmla="*/ 0 w 18818"/>
                <a:gd name="connsiteY4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18" h="255">
                  <a:moveTo>
                    <a:pt x="0" y="0"/>
                  </a:moveTo>
                  <a:lnTo>
                    <a:pt x="0" y="256"/>
                  </a:lnTo>
                  <a:lnTo>
                    <a:pt x="18819" y="256"/>
                  </a:lnTo>
                  <a:lnTo>
                    <a:pt x="1881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ED102DCF-8835-8983-02BF-4A1D682086BB}"/>
                </a:ext>
              </a:extLst>
            </p:cNvPr>
            <p:cNvSpPr/>
            <p:nvPr/>
          </p:nvSpPr>
          <p:spPr>
            <a:xfrm>
              <a:off x="5975623" y="4745916"/>
              <a:ext cx="18828" cy="247"/>
            </a:xfrm>
            <a:custGeom>
              <a:avLst/>
              <a:gdLst>
                <a:gd name="connsiteX0" fmla="*/ 0 w 18828"/>
                <a:gd name="connsiteY0" fmla="*/ 0 h 247"/>
                <a:gd name="connsiteX1" fmla="*/ 0 w 18828"/>
                <a:gd name="connsiteY1" fmla="*/ 248 h 247"/>
                <a:gd name="connsiteX2" fmla="*/ 18829 w 18828"/>
                <a:gd name="connsiteY2" fmla="*/ 248 h 247"/>
                <a:gd name="connsiteX3" fmla="*/ 18829 w 18828"/>
                <a:gd name="connsiteY3" fmla="*/ 0 h 247"/>
                <a:gd name="connsiteX4" fmla="*/ 0 w 18828"/>
                <a:gd name="connsiteY4" fmla="*/ 0 h 247"/>
                <a:gd name="connsiteX5" fmla="*/ 0 w 18828"/>
                <a:gd name="connsiteY5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247">
                  <a:moveTo>
                    <a:pt x="0" y="0"/>
                  </a:moveTo>
                  <a:lnTo>
                    <a:pt x="0" y="248"/>
                  </a:lnTo>
                  <a:lnTo>
                    <a:pt x="18829" y="248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02238C0D-4774-7084-B186-21F3BC77A264}"/>
                </a:ext>
              </a:extLst>
            </p:cNvPr>
            <p:cNvSpPr/>
            <p:nvPr/>
          </p:nvSpPr>
          <p:spPr>
            <a:xfrm>
              <a:off x="5975623" y="4745916"/>
              <a:ext cx="18828" cy="247"/>
            </a:xfrm>
            <a:custGeom>
              <a:avLst/>
              <a:gdLst>
                <a:gd name="connsiteX0" fmla="*/ 0 w 18828"/>
                <a:gd name="connsiteY0" fmla="*/ 0 h 247"/>
                <a:gd name="connsiteX1" fmla="*/ 0 w 18828"/>
                <a:gd name="connsiteY1" fmla="*/ 248 h 247"/>
                <a:gd name="connsiteX2" fmla="*/ 18829 w 18828"/>
                <a:gd name="connsiteY2" fmla="*/ 248 h 247"/>
                <a:gd name="connsiteX3" fmla="*/ 18829 w 18828"/>
                <a:gd name="connsiteY3" fmla="*/ 0 h 247"/>
                <a:gd name="connsiteX4" fmla="*/ 0 w 18828"/>
                <a:gd name="connsiteY4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247">
                  <a:moveTo>
                    <a:pt x="0" y="0"/>
                  </a:moveTo>
                  <a:lnTo>
                    <a:pt x="0" y="248"/>
                  </a:lnTo>
                  <a:lnTo>
                    <a:pt x="18829" y="248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CC226525-DA25-1662-40A4-9A6FD2BD94E6}"/>
                </a:ext>
              </a:extLst>
            </p:cNvPr>
            <p:cNvSpPr/>
            <p:nvPr/>
          </p:nvSpPr>
          <p:spPr>
            <a:xfrm>
              <a:off x="5994451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  <a:gd name="connsiteX5" fmla="*/ 0 w 18820"/>
                <a:gd name="connsiteY5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6AAB5EBC-AAE6-B9D5-6887-36DE663B368A}"/>
                </a:ext>
              </a:extLst>
            </p:cNvPr>
            <p:cNvSpPr/>
            <p:nvPr/>
          </p:nvSpPr>
          <p:spPr>
            <a:xfrm>
              <a:off x="5994451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842F2265-0267-1B0B-928A-424D766242FB}"/>
                </a:ext>
              </a:extLst>
            </p:cNvPr>
            <p:cNvSpPr/>
            <p:nvPr/>
          </p:nvSpPr>
          <p:spPr>
            <a:xfrm>
              <a:off x="6013272" y="4745772"/>
              <a:ext cx="18820" cy="391"/>
            </a:xfrm>
            <a:custGeom>
              <a:avLst/>
              <a:gdLst>
                <a:gd name="connsiteX0" fmla="*/ 0 w 18820"/>
                <a:gd name="connsiteY0" fmla="*/ 0 h 391"/>
                <a:gd name="connsiteX1" fmla="*/ 0 w 18820"/>
                <a:gd name="connsiteY1" fmla="*/ 392 h 391"/>
                <a:gd name="connsiteX2" fmla="*/ 18821 w 18820"/>
                <a:gd name="connsiteY2" fmla="*/ 392 h 391"/>
                <a:gd name="connsiteX3" fmla="*/ 18821 w 18820"/>
                <a:gd name="connsiteY3" fmla="*/ 0 h 391"/>
                <a:gd name="connsiteX4" fmla="*/ 0 w 18820"/>
                <a:gd name="connsiteY4" fmla="*/ 0 h 391"/>
                <a:gd name="connsiteX5" fmla="*/ 0 w 18820"/>
                <a:gd name="connsiteY5" fmla="*/ 0 h 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391">
                  <a:moveTo>
                    <a:pt x="0" y="0"/>
                  </a:moveTo>
                  <a:lnTo>
                    <a:pt x="0" y="392"/>
                  </a:lnTo>
                  <a:lnTo>
                    <a:pt x="18821" y="392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6888B5DB-90F5-3951-9B5B-4F0F217D7631}"/>
                </a:ext>
              </a:extLst>
            </p:cNvPr>
            <p:cNvSpPr/>
            <p:nvPr/>
          </p:nvSpPr>
          <p:spPr>
            <a:xfrm>
              <a:off x="6013272" y="4745772"/>
              <a:ext cx="18820" cy="391"/>
            </a:xfrm>
            <a:custGeom>
              <a:avLst/>
              <a:gdLst>
                <a:gd name="connsiteX0" fmla="*/ 0 w 18820"/>
                <a:gd name="connsiteY0" fmla="*/ 0 h 391"/>
                <a:gd name="connsiteX1" fmla="*/ 0 w 18820"/>
                <a:gd name="connsiteY1" fmla="*/ 392 h 391"/>
                <a:gd name="connsiteX2" fmla="*/ 18821 w 18820"/>
                <a:gd name="connsiteY2" fmla="*/ 392 h 391"/>
                <a:gd name="connsiteX3" fmla="*/ 18821 w 18820"/>
                <a:gd name="connsiteY3" fmla="*/ 0 h 391"/>
                <a:gd name="connsiteX4" fmla="*/ 0 w 18820"/>
                <a:gd name="connsiteY4" fmla="*/ 0 h 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391">
                  <a:moveTo>
                    <a:pt x="0" y="0"/>
                  </a:moveTo>
                  <a:lnTo>
                    <a:pt x="0" y="392"/>
                  </a:lnTo>
                  <a:lnTo>
                    <a:pt x="18821" y="392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40FD7FA5-B928-41DC-59A4-449A32EB9F4F}"/>
                </a:ext>
              </a:extLst>
            </p:cNvPr>
            <p:cNvSpPr/>
            <p:nvPr/>
          </p:nvSpPr>
          <p:spPr>
            <a:xfrm>
              <a:off x="6032093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  <a:gd name="connsiteX5" fmla="*/ 0 w 18820"/>
                <a:gd name="connsiteY5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9650B9CB-C76D-ECC1-2EA3-76FC632506DC}"/>
                </a:ext>
              </a:extLst>
            </p:cNvPr>
            <p:cNvSpPr/>
            <p:nvPr/>
          </p:nvSpPr>
          <p:spPr>
            <a:xfrm>
              <a:off x="6032093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1904DA2D-6A26-2BFA-43AA-6C57C8092AD6}"/>
                </a:ext>
              </a:extLst>
            </p:cNvPr>
            <p:cNvSpPr/>
            <p:nvPr/>
          </p:nvSpPr>
          <p:spPr>
            <a:xfrm>
              <a:off x="6050913" y="4745700"/>
              <a:ext cx="18828" cy="463"/>
            </a:xfrm>
            <a:custGeom>
              <a:avLst/>
              <a:gdLst>
                <a:gd name="connsiteX0" fmla="*/ 0 w 18828"/>
                <a:gd name="connsiteY0" fmla="*/ 0 h 463"/>
                <a:gd name="connsiteX1" fmla="*/ 0 w 18828"/>
                <a:gd name="connsiteY1" fmla="*/ 464 h 463"/>
                <a:gd name="connsiteX2" fmla="*/ 18829 w 18828"/>
                <a:gd name="connsiteY2" fmla="*/ 464 h 463"/>
                <a:gd name="connsiteX3" fmla="*/ 18829 w 18828"/>
                <a:gd name="connsiteY3" fmla="*/ 0 h 463"/>
                <a:gd name="connsiteX4" fmla="*/ 0 w 18828"/>
                <a:gd name="connsiteY4" fmla="*/ 0 h 463"/>
                <a:gd name="connsiteX5" fmla="*/ 0 w 18828"/>
                <a:gd name="connsiteY5" fmla="*/ 0 h 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463">
                  <a:moveTo>
                    <a:pt x="0" y="0"/>
                  </a:moveTo>
                  <a:lnTo>
                    <a:pt x="0" y="464"/>
                  </a:lnTo>
                  <a:lnTo>
                    <a:pt x="18829" y="464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5D6159DA-2167-3B4D-BB5B-D38F262F9D70}"/>
                </a:ext>
              </a:extLst>
            </p:cNvPr>
            <p:cNvSpPr/>
            <p:nvPr/>
          </p:nvSpPr>
          <p:spPr>
            <a:xfrm>
              <a:off x="6050913" y="4745700"/>
              <a:ext cx="18828" cy="463"/>
            </a:xfrm>
            <a:custGeom>
              <a:avLst/>
              <a:gdLst>
                <a:gd name="connsiteX0" fmla="*/ 0 w 18828"/>
                <a:gd name="connsiteY0" fmla="*/ 0 h 463"/>
                <a:gd name="connsiteX1" fmla="*/ 0 w 18828"/>
                <a:gd name="connsiteY1" fmla="*/ 464 h 463"/>
                <a:gd name="connsiteX2" fmla="*/ 18829 w 18828"/>
                <a:gd name="connsiteY2" fmla="*/ 464 h 463"/>
                <a:gd name="connsiteX3" fmla="*/ 18829 w 18828"/>
                <a:gd name="connsiteY3" fmla="*/ 0 h 463"/>
                <a:gd name="connsiteX4" fmla="*/ 0 w 18828"/>
                <a:gd name="connsiteY4" fmla="*/ 0 h 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463">
                  <a:moveTo>
                    <a:pt x="0" y="0"/>
                  </a:moveTo>
                  <a:lnTo>
                    <a:pt x="0" y="464"/>
                  </a:lnTo>
                  <a:lnTo>
                    <a:pt x="18829" y="464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7A63973E-AB74-F6FB-0CBE-A0759DAA0C8F}"/>
                </a:ext>
              </a:extLst>
            </p:cNvPr>
            <p:cNvSpPr/>
            <p:nvPr/>
          </p:nvSpPr>
          <p:spPr>
            <a:xfrm>
              <a:off x="6069742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  <a:gd name="connsiteX5" fmla="*/ 0 w 18820"/>
                <a:gd name="connsiteY5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866B5B5D-CE79-6B8F-F83D-63F4FEC23302}"/>
                </a:ext>
              </a:extLst>
            </p:cNvPr>
            <p:cNvSpPr/>
            <p:nvPr/>
          </p:nvSpPr>
          <p:spPr>
            <a:xfrm>
              <a:off x="6069742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5E9AD751-CA59-441F-A5B3-18F49F59D973}"/>
                </a:ext>
              </a:extLst>
            </p:cNvPr>
            <p:cNvSpPr/>
            <p:nvPr/>
          </p:nvSpPr>
          <p:spPr>
            <a:xfrm>
              <a:off x="6088562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  <a:gd name="connsiteX5" fmla="*/ 0 w 18820"/>
                <a:gd name="connsiteY5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C438EE06-6E30-D77A-3EFF-216D23C55A7C}"/>
                </a:ext>
              </a:extLst>
            </p:cNvPr>
            <p:cNvSpPr/>
            <p:nvPr/>
          </p:nvSpPr>
          <p:spPr>
            <a:xfrm>
              <a:off x="6088562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BD7487EA-A5E0-CB17-7074-717F90B39BBC}"/>
                </a:ext>
              </a:extLst>
            </p:cNvPr>
            <p:cNvSpPr/>
            <p:nvPr/>
          </p:nvSpPr>
          <p:spPr>
            <a:xfrm>
              <a:off x="6107383" y="4745668"/>
              <a:ext cx="18820" cy="495"/>
            </a:xfrm>
            <a:custGeom>
              <a:avLst/>
              <a:gdLst>
                <a:gd name="connsiteX0" fmla="*/ 0 w 18820"/>
                <a:gd name="connsiteY0" fmla="*/ 0 h 495"/>
                <a:gd name="connsiteX1" fmla="*/ 0 w 18820"/>
                <a:gd name="connsiteY1" fmla="*/ 496 h 495"/>
                <a:gd name="connsiteX2" fmla="*/ 18821 w 18820"/>
                <a:gd name="connsiteY2" fmla="*/ 496 h 495"/>
                <a:gd name="connsiteX3" fmla="*/ 18821 w 18820"/>
                <a:gd name="connsiteY3" fmla="*/ 0 h 495"/>
                <a:gd name="connsiteX4" fmla="*/ 0 w 18820"/>
                <a:gd name="connsiteY4" fmla="*/ 0 h 495"/>
                <a:gd name="connsiteX5" fmla="*/ 0 w 18820"/>
                <a:gd name="connsiteY5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95">
                  <a:moveTo>
                    <a:pt x="0" y="0"/>
                  </a:moveTo>
                  <a:lnTo>
                    <a:pt x="0" y="496"/>
                  </a:lnTo>
                  <a:lnTo>
                    <a:pt x="18821" y="49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3292ADA9-7F31-3515-1BCD-74F47A8660AB}"/>
                </a:ext>
              </a:extLst>
            </p:cNvPr>
            <p:cNvSpPr/>
            <p:nvPr/>
          </p:nvSpPr>
          <p:spPr>
            <a:xfrm>
              <a:off x="6107383" y="4745668"/>
              <a:ext cx="18820" cy="495"/>
            </a:xfrm>
            <a:custGeom>
              <a:avLst/>
              <a:gdLst>
                <a:gd name="connsiteX0" fmla="*/ 0 w 18820"/>
                <a:gd name="connsiteY0" fmla="*/ 0 h 495"/>
                <a:gd name="connsiteX1" fmla="*/ 0 w 18820"/>
                <a:gd name="connsiteY1" fmla="*/ 496 h 495"/>
                <a:gd name="connsiteX2" fmla="*/ 18821 w 18820"/>
                <a:gd name="connsiteY2" fmla="*/ 496 h 495"/>
                <a:gd name="connsiteX3" fmla="*/ 18821 w 18820"/>
                <a:gd name="connsiteY3" fmla="*/ 0 h 495"/>
                <a:gd name="connsiteX4" fmla="*/ 0 w 18820"/>
                <a:gd name="connsiteY4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95">
                  <a:moveTo>
                    <a:pt x="0" y="0"/>
                  </a:moveTo>
                  <a:lnTo>
                    <a:pt x="0" y="496"/>
                  </a:lnTo>
                  <a:lnTo>
                    <a:pt x="18821" y="49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86D06AEA-EA04-5EC7-3E3E-FDC0D9BD66D0}"/>
                </a:ext>
              </a:extLst>
            </p:cNvPr>
            <p:cNvSpPr/>
            <p:nvPr/>
          </p:nvSpPr>
          <p:spPr>
            <a:xfrm>
              <a:off x="6126204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  <a:gd name="connsiteX5" fmla="*/ 0 w 18820"/>
                <a:gd name="connsiteY5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476C4F96-5D8A-3D85-6789-039F65AFB459}"/>
                </a:ext>
              </a:extLst>
            </p:cNvPr>
            <p:cNvSpPr/>
            <p:nvPr/>
          </p:nvSpPr>
          <p:spPr>
            <a:xfrm>
              <a:off x="6126204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920D9907-F7D8-E001-C0C5-4B2906DD806E}"/>
                </a:ext>
              </a:extLst>
            </p:cNvPr>
            <p:cNvSpPr/>
            <p:nvPr/>
          </p:nvSpPr>
          <p:spPr>
            <a:xfrm>
              <a:off x="6145024" y="4745469"/>
              <a:ext cx="18828" cy="695"/>
            </a:xfrm>
            <a:custGeom>
              <a:avLst/>
              <a:gdLst>
                <a:gd name="connsiteX0" fmla="*/ 0 w 18828"/>
                <a:gd name="connsiteY0" fmla="*/ 0 h 695"/>
                <a:gd name="connsiteX1" fmla="*/ 0 w 18828"/>
                <a:gd name="connsiteY1" fmla="*/ 696 h 695"/>
                <a:gd name="connsiteX2" fmla="*/ 18829 w 18828"/>
                <a:gd name="connsiteY2" fmla="*/ 696 h 695"/>
                <a:gd name="connsiteX3" fmla="*/ 18829 w 18828"/>
                <a:gd name="connsiteY3" fmla="*/ 0 h 695"/>
                <a:gd name="connsiteX4" fmla="*/ 0 w 18828"/>
                <a:gd name="connsiteY4" fmla="*/ 0 h 695"/>
                <a:gd name="connsiteX5" fmla="*/ 0 w 18828"/>
                <a:gd name="connsiteY5" fmla="*/ 0 h 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695">
                  <a:moveTo>
                    <a:pt x="0" y="0"/>
                  </a:moveTo>
                  <a:lnTo>
                    <a:pt x="0" y="696"/>
                  </a:lnTo>
                  <a:lnTo>
                    <a:pt x="18829" y="696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DEC8BC46-9855-1183-0BD0-EFF03C33A878}"/>
                </a:ext>
              </a:extLst>
            </p:cNvPr>
            <p:cNvSpPr/>
            <p:nvPr/>
          </p:nvSpPr>
          <p:spPr>
            <a:xfrm>
              <a:off x="6145024" y="4745469"/>
              <a:ext cx="18828" cy="695"/>
            </a:xfrm>
            <a:custGeom>
              <a:avLst/>
              <a:gdLst>
                <a:gd name="connsiteX0" fmla="*/ 0 w 18828"/>
                <a:gd name="connsiteY0" fmla="*/ 0 h 695"/>
                <a:gd name="connsiteX1" fmla="*/ 0 w 18828"/>
                <a:gd name="connsiteY1" fmla="*/ 696 h 695"/>
                <a:gd name="connsiteX2" fmla="*/ 18829 w 18828"/>
                <a:gd name="connsiteY2" fmla="*/ 696 h 695"/>
                <a:gd name="connsiteX3" fmla="*/ 18829 w 18828"/>
                <a:gd name="connsiteY3" fmla="*/ 0 h 695"/>
                <a:gd name="connsiteX4" fmla="*/ 0 w 18828"/>
                <a:gd name="connsiteY4" fmla="*/ 0 h 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695">
                  <a:moveTo>
                    <a:pt x="0" y="0"/>
                  </a:moveTo>
                  <a:lnTo>
                    <a:pt x="0" y="696"/>
                  </a:lnTo>
                  <a:lnTo>
                    <a:pt x="18829" y="696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752B7C88-DADA-E860-A300-0C79E351C7F2}"/>
                </a:ext>
              </a:extLst>
            </p:cNvPr>
            <p:cNvSpPr/>
            <p:nvPr/>
          </p:nvSpPr>
          <p:spPr>
            <a:xfrm>
              <a:off x="6163853" y="4745125"/>
              <a:ext cx="18820" cy="1039"/>
            </a:xfrm>
            <a:custGeom>
              <a:avLst/>
              <a:gdLst>
                <a:gd name="connsiteX0" fmla="*/ 0 w 18820"/>
                <a:gd name="connsiteY0" fmla="*/ 0 h 1039"/>
                <a:gd name="connsiteX1" fmla="*/ 0 w 18820"/>
                <a:gd name="connsiteY1" fmla="*/ 1039 h 1039"/>
                <a:gd name="connsiteX2" fmla="*/ 18821 w 18820"/>
                <a:gd name="connsiteY2" fmla="*/ 1039 h 1039"/>
                <a:gd name="connsiteX3" fmla="*/ 18821 w 18820"/>
                <a:gd name="connsiteY3" fmla="*/ 0 h 1039"/>
                <a:gd name="connsiteX4" fmla="*/ 0 w 18820"/>
                <a:gd name="connsiteY4" fmla="*/ 0 h 1039"/>
                <a:gd name="connsiteX5" fmla="*/ 0 w 18820"/>
                <a:gd name="connsiteY5" fmla="*/ 0 h 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039">
                  <a:moveTo>
                    <a:pt x="0" y="0"/>
                  </a:moveTo>
                  <a:lnTo>
                    <a:pt x="0" y="1039"/>
                  </a:lnTo>
                  <a:lnTo>
                    <a:pt x="18821" y="1039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A535FD95-2551-AB94-BBA4-134BDD6912CA}"/>
                </a:ext>
              </a:extLst>
            </p:cNvPr>
            <p:cNvSpPr/>
            <p:nvPr/>
          </p:nvSpPr>
          <p:spPr>
            <a:xfrm>
              <a:off x="6163853" y="4745125"/>
              <a:ext cx="18820" cy="1039"/>
            </a:xfrm>
            <a:custGeom>
              <a:avLst/>
              <a:gdLst>
                <a:gd name="connsiteX0" fmla="*/ 0 w 18820"/>
                <a:gd name="connsiteY0" fmla="*/ 0 h 1039"/>
                <a:gd name="connsiteX1" fmla="*/ 0 w 18820"/>
                <a:gd name="connsiteY1" fmla="*/ 1039 h 1039"/>
                <a:gd name="connsiteX2" fmla="*/ 18821 w 18820"/>
                <a:gd name="connsiteY2" fmla="*/ 1039 h 1039"/>
                <a:gd name="connsiteX3" fmla="*/ 18821 w 18820"/>
                <a:gd name="connsiteY3" fmla="*/ 0 h 1039"/>
                <a:gd name="connsiteX4" fmla="*/ 0 w 18820"/>
                <a:gd name="connsiteY4" fmla="*/ 0 h 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039">
                  <a:moveTo>
                    <a:pt x="0" y="0"/>
                  </a:moveTo>
                  <a:lnTo>
                    <a:pt x="0" y="1039"/>
                  </a:lnTo>
                  <a:lnTo>
                    <a:pt x="18821" y="1039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339DA374-9A4E-6128-B920-B6485017727D}"/>
                </a:ext>
              </a:extLst>
            </p:cNvPr>
            <p:cNvSpPr/>
            <p:nvPr/>
          </p:nvSpPr>
          <p:spPr>
            <a:xfrm>
              <a:off x="6182673" y="4745205"/>
              <a:ext cx="18820" cy="959"/>
            </a:xfrm>
            <a:custGeom>
              <a:avLst/>
              <a:gdLst>
                <a:gd name="connsiteX0" fmla="*/ 0 w 18820"/>
                <a:gd name="connsiteY0" fmla="*/ 0 h 959"/>
                <a:gd name="connsiteX1" fmla="*/ 0 w 18820"/>
                <a:gd name="connsiteY1" fmla="*/ 959 h 959"/>
                <a:gd name="connsiteX2" fmla="*/ 18821 w 18820"/>
                <a:gd name="connsiteY2" fmla="*/ 959 h 959"/>
                <a:gd name="connsiteX3" fmla="*/ 18821 w 18820"/>
                <a:gd name="connsiteY3" fmla="*/ 0 h 959"/>
                <a:gd name="connsiteX4" fmla="*/ 0 w 18820"/>
                <a:gd name="connsiteY4" fmla="*/ 0 h 959"/>
                <a:gd name="connsiteX5" fmla="*/ 0 w 18820"/>
                <a:gd name="connsiteY5" fmla="*/ 0 h 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959">
                  <a:moveTo>
                    <a:pt x="0" y="0"/>
                  </a:moveTo>
                  <a:lnTo>
                    <a:pt x="0" y="959"/>
                  </a:lnTo>
                  <a:lnTo>
                    <a:pt x="18821" y="959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F0A9D9D1-7188-AC26-FA65-67114B9810E5}"/>
                </a:ext>
              </a:extLst>
            </p:cNvPr>
            <p:cNvSpPr/>
            <p:nvPr/>
          </p:nvSpPr>
          <p:spPr>
            <a:xfrm>
              <a:off x="6182673" y="4745205"/>
              <a:ext cx="18820" cy="959"/>
            </a:xfrm>
            <a:custGeom>
              <a:avLst/>
              <a:gdLst>
                <a:gd name="connsiteX0" fmla="*/ 0 w 18820"/>
                <a:gd name="connsiteY0" fmla="*/ 0 h 959"/>
                <a:gd name="connsiteX1" fmla="*/ 0 w 18820"/>
                <a:gd name="connsiteY1" fmla="*/ 959 h 959"/>
                <a:gd name="connsiteX2" fmla="*/ 18821 w 18820"/>
                <a:gd name="connsiteY2" fmla="*/ 959 h 959"/>
                <a:gd name="connsiteX3" fmla="*/ 18821 w 18820"/>
                <a:gd name="connsiteY3" fmla="*/ 0 h 959"/>
                <a:gd name="connsiteX4" fmla="*/ 0 w 18820"/>
                <a:gd name="connsiteY4" fmla="*/ 0 h 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959">
                  <a:moveTo>
                    <a:pt x="0" y="0"/>
                  </a:moveTo>
                  <a:lnTo>
                    <a:pt x="0" y="959"/>
                  </a:lnTo>
                  <a:lnTo>
                    <a:pt x="18821" y="959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02EB9815-FF9D-7145-1017-62B55F597714}"/>
                </a:ext>
              </a:extLst>
            </p:cNvPr>
            <p:cNvSpPr/>
            <p:nvPr/>
          </p:nvSpPr>
          <p:spPr>
            <a:xfrm>
              <a:off x="6201494" y="4745269"/>
              <a:ext cx="18820" cy="895"/>
            </a:xfrm>
            <a:custGeom>
              <a:avLst/>
              <a:gdLst>
                <a:gd name="connsiteX0" fmla="*/ 0 w 18820"/>
                <a:gd name="connsiteY0" fmla="*/ 0 h 895"/>
                <a:gd name="connsiteX1" fmla="*/ 0 w 18820"/>
                <a:gd name="connsiteY1" fmla="*/ 895 h 895"/>
                <a:gd name="connsiteX2" fmla="*/ 18821 w 18820"/>
                <a:gd name="connsiteY2" fmla="*/ 895 h 895"/>
                <a:gd name="connsiteX3" fmla="*/ 18821 w 18820"/>
                <a:gd name="connsiteY3" fmla="*/ 0 h 895"/>
                <a:gd name="connsiteX4" fmla="*/ 0 w 18820"/>
                <a:gd name="connsiteY4" fmla="*/ 0 h 895"/>
                <a:gd name="connsiteX5" fmla="*/ 0 w 18820"/>
                <a:gd name="connsiteY5" fmla="*/ 0 h 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895">
                  <a:moveTo>
                    <a:pt x="0" y="0"/>
                  </a:moveTo>
                  <a:lnTo>
                    <a:pt x="0" y="895"/>
                  </a:lnTo>
                  <a:lnTo>
                    <a:pt x="18821" y="895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F2958DA1-6772-9CDD-2FFF-C4DC0C3EB6BB}"/>
                </a:ext>
              </a:extLst>
            </p:cNvPr>
            <p:cNvSpPr/>
            <p:nvPr/>
          </p:nvSpPr>
          <p:spPr>
            <a:xfrm>
              <a:off x="6201494" y="4745269"/>
              <a:ext cx="18820" cy="895"/>
            </a:xfrm>
            <a:custGeom>
              <a:avLst/>
              <a:gdLst>
                <a:gd name="connsiteX0" fmla="*/ 0 w 18820"/>
                <a:gd name="connsiteY0" fmla="*/ 0 h 895"/>
                <a:gd name="connsiteX1" fmla="*/ 0 w 18820"/>
                <a:gd name="connsiteY1" fmla="*/ 895 h 895"/>
                <a:gd name="connsiteX2" fmla="*/ 18821 w 18820"/>
                <a:gd name="connsiteY2" fmla="*/ 895 h 895"/>
                <a:gd name="connsiteX3" fmla="*/ 18821 w 18820"/>
                <a:gd name="connsiteY3" fmla="*/ 0 h 895"/>
                <a:gd name="connsiteX4" fmla="*/ 0 w 18820"/>
                <a:gd name="connsiteY4" fmla="*/ 0 h 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895">
                  <a:moveTo>
                    <a:pt x="0" y="0"/>
                  </a:moveTo>
                  <a:lnTo>
                    <a:pt x="0" y="895"/>
                  </a:lnTo>
                  <a:lnTo>
                    <a:pt x="18821" y="895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F1902492-8CC5-A83F-9371-40C754B7DE6F}"/>
                </a:ext>
              </a:extLst>
            </p:cNvPr>
            <p:cNvSpPr/>
            <p:nvPr/>
          </p:nvSpPr>
          <p:spPr>
            <a:xfrm>
              <a:off x="6220315" y="4745029"/>
              <a:ext cx="18828" cy="1135"/>
            </a:xfrm>
            <a:custGeom>
              <a:avLst/>
              <a:gdLst>
                <a:gd name="connsiteX0" fmla="*/ 0 w 18828"/>
                <a:gd name="connsiteY0" fmla="*/ 0 h 1135"/>
                <a:gd name="connsiteX1" fmla="*/ 0 w 18828"/>
                <a:gd name="connsiteY1" fmla="*/ 1135 h 1135"/>
                <a:gd name="connsiteX2" fmla="*/ 18829 w 18828"/>
                <a:gd name="connsiteY2" fmla="*/ 1135 h 1135"/>
                <a:gd name="connsiteX3" fmla="*/ 18829 w 18828"/>
                <a:gd name="connsiteY3" fmla="*/ 0 h 1135"/>
                <a:gd name="connsiteX4" fmla="*/ 0 w 18828"/>
                <a:gd name="connsiteY4" fmla="*/ 0 h 1135"/>
                <a:gd name="connsiteX5" fmla="*/ 0 w 18828"/>
                <a:gd name="connsiteY5" fmla="*/ 0 h 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1135">
                  <a:moveTo>
                    <a:pt x="0" y="0"/>
                  </a:moveTo>
                  <a:lnTo>
                    <a:pt x="0" y="1135"/>
                  </a:lnTo>
                  <a:lnTo>
                    <a:pt x="18829" y="1135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038C885A-C090-413A-FC2F-B1747790A02C}"/>
                </a:ext>
              </a:extLst>
            </p:cNvPr>
            <p:cNvSpPr/>
            <p:nvPr/>
          </p:nvSpPr>
          <p:spPr>
            <a:xfrm>
              <a:off x="6220315" y="4745029"/>
              <a:ext cx="18828" cy="1135"/>
            </a:xfrm>
            <a:custGeom>
              <a:avLst/>
              <a:gdLst>
                <a:gd name="connsiteX0" fmla="*/ 0 w 18828"/>
                <a:gd name="connsiteY0" fmla="*/ 0 h 1135"/>
                <a:gd name="connsiteX1" fmla="*/ 0 w 18828"/>
                <a:gd name="connsiteY1" fmla="*/ 1135 h 1135"/>
                <a:gd name="connsiteX2" fmla="*/ 18829 w 18828"/>
                <a:gd name="connsiteY2" fmla="*/ 1135 h 1135"/>
                <a:gd name="connsiteX3" fmla="*/ 18829 w 18828"/>
                <a:gd name="connsiteY3" fmla="*/ 0 h 1135"/>
                <a:gd name="connsiteX4" fmla="*/ 0 w 18828"/>
                <a:gd name="connsiteY4" fmla="*/ 0 h 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1135">
                  <a:moveTo>
                    <a:pt x="0" y="0"/>
                  </a:moveTo>
                  <a:lnTo>
                    <a:pt x="0" y="1135"/>
                  </a:lnTo>
                  <a:lnTo>
                    <a:pt x="18829" y="1135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D19A71AA-B1F5-9CC0-EFFC-62E36FA2DBE7}"/>
                </a:ext>
              </a:extLst>
            </p:cNvPr>
            <p:cNvSpPr/>
            <p:nvPr/>
          </p:nvSpPr>
          <p:spPr>
            <a:xfrm>
              <a:off x="6239143" y="4744261"/>
              <a:ext cx="18820" cy="1902"/>
            </a:xfrm>
            <a:custGeom>
              <a:avLst/>
              <a:gdLst>
                <a:gd name="connsiteX0" fmla="*/ 0 w 18820"/>
                <a:gd name="connsiteY0" fmla="*/ 0 h 1902"/>
                <a:gd name="connsiteX1" fmla="*/ 0 w 18820"/>
                <a:gd name="connsiteY1" fmla="*/ 1903 h 1902"/>
                <a:gd name="connsiteX2" fmla="*/ 18821 w 18820"/>
                <a:gd name="connsiteY2" fmla="*/ 1903 h 1902"/>
                <a:gd name="connsiteX3" fmla="*/ 18821 w 18820"/>
                <a:gd name="connsiteY3" fmla="*/ 0 h 1902"/>
                <a:gd name="connsiteX4" fmla="*/ 0 w 18820"/>
                <a:gd name="connsiteY4" fmla="*/ 0 h 1902"/>
                <a:gd name="connsiteX5" fmla="*/ 0 w 18820"/>
                <a:gd name="connsiteY5" fmla="*/ 0 h 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902">
                  <a:moveTo>
                    <a:pt x="0" y="0"/>
                  </a:moveTo>
                  <a:lnTo>
                    <a:pt x="0" y="1903"/>
                  </a:lnTo>
                  <a:lnTo>
                    <a:pt x="18821" y="1903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EE231A10-ADBF-F5C1-DA37-5D328646A5A8}"/>
                </a:ext>
              </a:extLst>
            </p:cNvPr>
            <p:cNvSpPr/>
            <p:nvPr/>
          </p:nvSpPr>
          <p:spPr>
            <a:xfrm>
              <a:off x="6239143" y="4744261"/>
              <a:ext cx="18820" cy="1902"/>
            </a:xfrm>
            <a:custGeom>
              <a:avLst/>
              <a:gdLst>
                <a:gd name="connsiteX0" fmla="*/ 0 w 18820"/>
                <a:gd name="connsiteY0" fmla="*/ 0 h 1902"/>
                <a:gd name="connsiteX1" fmla="*/ 0 w 18820"/>
                <a:gd name="connsiteY1" fmla="*/ 1903 h 1902"/>
                <a:gd name="connsiteX2" fmla="*/ 18821 w 18820"/>
                <a:gd name="connsiteY2" fmla="*/ 1903 h 1902"/>
                <a:gd name="connsiteX3" fmla="*/ 18821 w 18820"/>
                <a:gd name="connsiteY3" fmla="*/ 0 h 1902"/>
                <a:gd name="connsiteX4" fmla="*/ 0 w 18820"/>
                <a:gd name="connsiteY4" fmla="*/ 0 h 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902">
                  <a:moveTo>
                    <a:pt x="0" y="0"/>
                  </a:moveTo>
                  <a:lnTo>
                    <a:pt x="0" y="1903"/>
                  </a:lnTo>
                  <a:lnTo>
                    <a:pt x="18821" y="1903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C6EE0E91-F2B9-A4BE-49A1-65C946EE08A9}"/>
                </a:ext>
              </a:extLst>
            </p:cNvPr>
            <p:cNvSpPr/>
            <p:nvPr/>
          </p:nvSpPr>
          <p:spPr>
            <a:xfrm>
              <a:off x="6257964" y="4744141"/>
              <a:ext cx="18820" cy="2022"/>
            </a:xfrm>
            <a:custGeom>
              <a:avLst/>
              <a:gdLst>
                <a:gd name="connsiteX0" fmla="*/ 0 w 18820"/>
                <a:gd name="connsiteY0" fmla="*/ 0 h 2022"/>
                <a:gd name="connsiteX1" fmla="*/ 0 w 18820"/>
                <a:gd name="connsiteY1" fmla="*/ 2023 h 2022"/>
                <a:gd name="connsiteX2" fmla="*/ 18821 w 18820"/>
                <a:gd name="connsiteY2" fmla="*/ 2023 h 2022"/>
                <a:gd name="connsiteX3" fmla="*/ 18821 w 18820"/>
                <a:gd name="connsiteY3" fmla="*/ 0 h 2022"/>
                <a:gd name="connsiteX4" fmla="*/ 0 w 18820"/>
                <a:gd name="connsiteY4" fmla="*/ 0 h 2022"/>
                <a:gd name="connsiteX5" fmla="*/ 0 w 18820"/>
                <a:gd name="connsiteY5" fmla="*/ 0 h 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022">
                  <a:moveTo>
                    <a:pt x="0" y="0"/>
                  </a:moveTo>
                  <a:lnTo>
                    <a:pt x="0" y="2023"/>
                  </a:lnTo>
                  <a:lnTo>
                    <a:pt x="18821" y="2023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71AAB90A-7092-4923-AE74-39383265E04C}"/>
                </a:ext>
              </a:extLst>
            </p:cNvPr>
            <p:cNvSpPr/>
            <p:nvPr/>
          </p:nvSpPr>
          <p:spPr>
            <a:xfrm>
              <a:off x="6257964" y="4744141"/>
              <a:ext cx="18820" cy="2022"/>
            </a:xfrm>
            <a:custGeom>
              <a:avLst/>
              <a:gdLst>
                <a:gd name="connsiteX0" fmla="*/ 0 w 18820"/>
                <a:gd name="connsiteY0" fmla="*/ 0 h 2022"/>
                <a:gd name="connsiteX1" fmla="*/ 0 w 18820"/>
                <a:gd name="connsiteY1" fmla="*/ 2023 h 2022"/>
                <a:gd name="connsiteX2" fmla="*/ 18821 w 18820"/>
                <a:gd name="connsiteY2" fmla="*/ 2023 h 2022"/>
                <a:gd name="connsiteX3" fmla="*/ 18821 w 18820"/>
                <a:gd name="connsiteY3" fmla="*/ 0 h 2022"/>
                <a:gd name="connsiteX4" fmla="*/ 0 w 18820"/>
                <a:gd name="connsiteY4" fmla="*/ 0 h 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022">
                  <a:moveTo>
                    <a:pt x="0" y="0"/>
                  </a:moveTo>
                  <a:lnTo>
                    <a:pt x="0" y="2023"/>
                  </a:lnTo>
                  <a:lnTo>
                    <a:pt x="18821" y="2023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037A2ACF-4CA8-0534-993D-4E368E82FF1A}"/>
                </a:ext>
              </a:extLst>
            </p:cNvPr>
            <p:cNvSpPr/>
            <p:nvPr/>
          </p:nvSpPr>
          <p:spPr>
            <a:xfrm>
              <a:off x="6276785" y="4742167"/>
              <a:ext cx="18820" cy="3997"/>
            </a:xfrm>
            <a:custGeom>
              <a:avLst/>
              <a:gdLst>
                <a:gd name="connsiteX0" fmla="*/ 0 w 18820"/>
                <a:gd name="connsiteY0" fmla="*/ 0 h 3997"/>
                <a:gd name="connsiteX1" fmla="*/ 0 w 18820"/>
                <a:gd name="connsiteY1" fmla="*/ 3998 h 3997"/>
                <a:gd name="connsiteX2" fmla="*/ 18821 w 18820"/>
                <a:gd name="connsiteY2" fmla="*/ 3998 h 3997"/>
                <a:gd name="connsiteX3" fmla="*/ 18821 w 18820"/>
                <a:gd name="connsiteY3" fmla="*/ 0 h 3997"/>
                <a:gd name="connsiteX4" fmla="*/ 0 w 18820"/>
                <a:gd name="connsiteY4" fmla="*/ 0 h 3997"/>
                <a:gd name="connsiteX5" fmla="*/ 0 w 18820"/>
                <a:gd name="connsiteY5" fmla="*/ 0 h 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3997">
                  <a:moveTo>
                    <a:pt x="0" y="0"/>
                  </a:moveTo>
                  <a:lnTo>
                    <a:pt x="0" y="3998"/>
                  </a:lnTo>
                  <a:lnTo>
                    <a:pt x="18821" y="3998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7F876722-6787-6BCA-4E15-348C0AAE8802}"/>
                </a:ext>
              </a:extLst>
            </p:cNvPr>
            <p:cNvSpPr/>
            <p:nvPr/>
          </p:nvSpPr>
          <p:spPr>
            <a:xfrm>
              <a:off x="6276785" y="4742167"/>
              <a:ext cx="18820" cy="3997"/>
            </a:xfrm>
            <a:custGeom>
              <a:avLst/>
              <a:gdLst>
                <a:gd name="connsiteX0" fmla="*/ 0 w 18820"/>
                <a:gd name="connsiteY0" fmla="*/ 0 h 3997"/>
                <a:gd name="connsiteX1" fmla="*/ 0 w 18820"/>
                <a:gd name="connsiteY1" fmla="*/ 3998 h 3997"/>
                <a:gd name="connsiteX2" fmla="*/ 18821 w 18820"/>
                <a:gd name="connsiteY2" fmla="*/ 3998 h 3997"/>
                <a:gd name="connsiteX3" fmla="*/ 18821 w 18820"/>
                <a:gd name="connsiteY3" fmla="*/ 0 h 3997"/>
                <a:gd name="connsiteX4" fmla="*/ 0 w 18820"/>
                <a:gd name="connsiteY4" fmla="*/ 0 h 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3997">
                  <a:moveTo>
                    <a:pt x="0" y="0"/>
                  </a:moveTo>
                  <a:lnTo>
                    <a:pt x="0" y="3998"/>
                  </a:lnTo>
                  <a:lnTo>
                    <a:pt x="18821" y="3998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D3BD5C83-01B8-3142-5BC3-C7C5FE55989B}"/>
                </a:ext>
              </a:extLst>
            </p:cNvPr>
            <p:cNvSpPr/>
            <p:nvPr/>
          </p:nvSpPr>
          <p:spPr>
            <a:xfrm>
              <a:off x="6295605" y="3761646"/>
              <a:ext cx="18820" cy="984517"/>
            </a:xfrm>
            <a:custGeom>
              <a:avLst/>
              <a:gdLst>
                <a:gd name="connsiteX0" fmla="*/ 0 w 18820"/>
                <a:gd name="connsiteY0" fmla="*/ 0 h 984517"/>
                <a:gd name="connsiteX1" fmla="*/ 0 w 18820"/>
                <a:gd name="connsiteY1" fmla="*/ 984518 h 984517"/>
                <a:gd name="connsiteX2" fmla="*/ 18821 w 18820"/>
                <a:gd name="connsiteY2" fmla="*/ 984518 h 984517"/>
                <a:gd name="connsiteX3" fmla="*/ 18821 w 18820"/>
                <a:gd name="connsiteY3" fmla="*/ 0 h 984517"/>
                <a:gd name="connsiteX4" fmla="*/ 0 w 18820"/>
                <a:gd name="connsiteY4" fmla="*/ 0 h 984517"/>
                <a:gd name="connsiteX5" fmla="*/ 0 w 18820"/>
                <a:gd name="connsiteY5" fmla="*/ 0 h 98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984517">
                  <a:moveTo>
                    <a:pt x="0" y="0"/>
                  </a:moveTo>
                  <a:lnTo>
                    <a:pt x="0" y="984518"/>
                  </a:lnTo>
                  <a:lnTo>
                    <a:pt x="18821" y="984518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2A5BBF59-DBFF-A277-3D91-20688527DD04}"/>
                </a:ext>
              </a:extLst>
            </p:cNvPr>
            <p:cNvSpPr/>
            <p:nvPr/>
          </p:nvSpPr>
          <p:spPr>
            <a:xfrm>
              <a:off x="6295605" y="3761646"/>
              <a:ext cx="18820" cy="984517"/>
            </a:xfrm>
            <a:custGeom>
              <a:avLst/>
              <a:gdLst>
                <a:gd name="connsiteX0" fmla="*/ 0 w 18820"/>
                <a:gd name="connsiteY0" fmla="*/ 0 h 984517"/>
                <a:gd name="connsiteX1" fmla="*/ 0 w 18820"/>
                <a:gd name="connsiteY1" fmla="*/ 984518 h 984517"/>
                <a:gd name="connsiteX2" fmla="*/ 18821 w 18820"/>
                <a:gd name="connsiteY2" fmla="*/ 984518 h 984517"/>
                <a:gd name="connsiteX3" fmla="*/ 18821 w 18820"/>
                <a:gd name="connsiteY3" fmla="*/ 0 h 984517"/>
                <a:gd name="connsiteX4" fmla="*/ 0 w 18820"/>
                <a:gd name="connsiteY4" fmla="*/ 0 h 98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984517">
                  <a:moveTo>
                    <a:pt x="0" y="0"/>
                  </a:moveTo>
                  <a:lnTo>
                    <a:pt x="0" y="984518"/>
                  </a:lnTo>
                  <a:lnTo>
                    <a:pt x="18821" y="984518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865CA953-B808-034C-8B39-C05D2786C452}"/>
                </a:ext>
              </a:extLst>
            </p:cNvPr>
            <p:cNvSpPr/>
            <p:nvPr/>
          </p:nvSpPr>
          <p:spPr>
            <a:xfrm>
              <a:off x="6314426" y="3760402"/>
              <a:ext cx="18828" cy="985762"/>
            </a:xfrm>
            <a:custGeom>
              <a:avLst/>
              <a:gdLst>
                <a:gd name="connsiteX0" fmla="*/ 0 w 18828"/>
                <a:gd name="connsiteY0" fmla="*/ 0 h 985762"/>
                <a:gd name="connsiteX1" fmla="*/ 0 w 18828"/>
                <a:gd name="connsiteY1" fmla="*/ 985762 h 985762"/>
                <a:gd name="connsiteX2" fmla="*/ 18829 w 18828"/>
                <a:gd name="connsiteY2" fmla="*/ 985762 h 985762"/>
                <a:gd name="connsiteX3" fmla="*/ 18829 w 18828"/>
                <a:gd name="connsiteY3" fmla="*/ 0 h 985762"/>
                <a:gd name="connsiteX4" fmla="*/ 0 w 18828"/>
                <a:gd name="connsiteY4" fmla="*/ 0 h 985762"/>
                <a:gd name="connsiteX5" fmla="*/ 0 w 18828"/>
                <a:gd name="connsiteY5" fmla="*/ 0 h 98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985762">
                  <a:moveTo>
                    <a:pt x="0" y="0"/>
                  </a:moveTo>
                  <a:lnTo>
                    <a:pt x="0" y="985762"/>
                  </a:lnTo>
                  <a:lnTo>
                    <a:pt x="18829" y="985762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16525E9F-B274-983C-6EAD-4DAECA11CD98}"/>
                </a:ext>
              </a:extLst>
            </p:cNvPr>
            <p:cNvSpPr/>
            <p:nvPr/>
          </p:nvSpPr>
          <p:spPr>
            <a:xfrm>
              <a:off x="6314426" y="3760402"/>
              <a:ext cx="18828" cy="985762"/>
            </a:xfrm>
            <a:custGeom>
              <a:avLst/>
              <a:gdLst>
                <a:gd name="connsiteX0" fmla="*/ 0 w 18828"/>
                <a:gd name="connsiteY0" fmla="*/ 0 h 985762"/>
                <a:gd name="connsiteX1" fmla="*/ 0 w 18828"/>
                <a:gd name="connsiteY1" fmla="*/ 985762 h 985762"/>
                <a:gd name="connsiteX2" fmla="*/ 18829 w 18828"/>
                <a:gd name="connsiteY2" fmla="*/ 985762 h 985762"/>
                <a:gd name="connsiteX3" fmla="*/ 18829 w 18828"/>
                <a:gd name="connsiteY3" fmla="*/ 0 h 985762"/>
                <a:gd name="connsiteX4" fmla="*/ 0 w 18828"/>
                <a:gd name="connsiteY4" fmla="*/ 0 h 98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985762">
                  <a:moveTo>
                    <a:pt x="0" y="0"/>
                  </a:moveTo>
                  <a:lnTo>
                    <a:pt x="0" y="985762"/>
                  </a:lnTo>
                  <a:lnTo>
                    <a:pt x="18829" y="985762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1A7C2668-7CB6-1667-3229-EB64740F391F}"/>
                </a:ext>
              </a:extLst>
            </p:cNvPr>
            <p:cNvSpPr/>
            <p:nvPr/>
          </p:nvSpPr>
          <p:spPr>
            <a:xfrm>
              <a:off x="6333254" y="4742151"/>
              <a:ext cx="18820" cy="4013"/>
            </a:xfrm>
            <a:custGeom>
              <a:avLst/>
              <a:gdLst>
                <a:gd name="connsiteX0" fmla="*/ 0 w 18820"/>
                <a:gd name="connsiteY0" fmla="*/ 0 h 4013"/>
                <a:gd name="connsiteX1" fmla="*/ 0 w 18820"/>
                <a:gd name="connsiteY1" fmla="*/ 4014 h 4013"/>
                <a:gd name="connsiteX2" fmla="*/ 18821 w 18820"/>
                <a:gd name="connsiteY2" fmla="*/ 4014 h 4013"/>
                <a:gd name="connsiteX3" fmla="*/ 18821 w 18820"/>
                <a:gd name="connsiteY3" fmla="*/ 0 h 4013"/>
                <a:gd name="connsiteX4" fmla="*/ 0 w 18820"/>
                <a:gd name="connsiteY4" fmla="*/ 0 h 4013"/>
                <a:gd name="connsiteX5" fmla="*/ 0 w 18820"/>
                <a:gd name="connsiteY5" fmla="*/ 0 h 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013">
                  <a:moveTo>
                    <a:pt x="0" y="0"/>
                  </a:moveTo>
                  <a:lnTo>
                    <a:pt x="0" y="4014"/>
                  </a:lnTo>
                  <a:lnTo>
                    <a:pt x="18821" y="4014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000791E6-150C-E2BB-B539-5E7E473A2B72}"/>
                </a:ext>
              </a:extLst>
            </p:cNvPr>
            <p:cNvSpPr/>
            <p:nvPr/>
          </p:nvSpPr>
          <p:spPr>
            <a:xfrm>
              <a:off x="6333254" y="4742151"/>
              <a:ext cx="18820" cy="4013"/>
            </a:xfrm>
            <a:custGeom>
              <a:avLst/>
              <a:gdLst>
                <a:gd name="connsiteX0" fmla="*/ 0 w 18820"/>
                <a:gd name="connsiteY0" fmla="*/ 0 h 4013"/>
                <a:gd name="connsiteX1" fmla="*/ 0 w 18820"/>
                <a:gd name="connsiteY1" fmla="*/ 4014 h 4013"/>
                <a:gd name="connsiteX2" fmla="*/ 18821 w 18820"/>
                <a:gd name="connsiteY2" fmla="*/ 4014 h 4013"/>
                <a:gd name="connsiteX3" fmla="*/ 18821 w 18820"/>
                <a:gd name="connsiteY3" fmla="*/ 0 h 4013"/>
                <a:gd name="connsiteX4" fmla="*/ 0 w 18820"/>
                <a:gd name="connsiteY4" fmla="*/ 0 h 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013">
                  <a:moveTo>
                    <a:pt x="0" y="0"/>
                  </a:moveTo>
                  <a:lnTo>
                    <a:pt x="0" y="4014"/>
                  </a:lnTo>
                  <a:lnTo>
                    <a:pt x="18821" y="4014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0F449F0B-AB9C-395D-A31E-4EDC284FCD78}"/>
                </a:ext>
              </a:extLst>
            </p:cNvPr>
            <p:cNvSpPr/>
            <p:nvPr/>
          </p:nvSpPr>
          <p:spPr>
            <a:xfrm>
              <a:off x="6352075" y="4744093"/>
              <a:ext cx="18820" cy="2070"/>
            </a:xfrm>
            <a:custGeom>
              <a:avLst/>
              <a:gdLst>
                <a:gd name="connsiteX0" fmla="*/ 0 w 18820"/>
                <a:gd name="connsiteY0" fmla="*/ 0 h 2070"/>
                <a:gd name="connsiteX1" fmla="*/ 0 w 18820"/>
                <a:gd name="connsiteY1" fmla="*/ 2071 h 2070"/>
                <a:gd name="connsiteX2" fmla="*/ 18821 w 18820"/>
                <a:gd name="connsiteY2" fmla="*/ 2071 h 2070"/>
                <a:gd name="connsiteX3" fmla="*/ 18821 w 18820"/>
                <a:gd name="connsiteY3" fmla="*/ 0 h 2070"/>
                <a:gd name="connsiteX4" fmla="*/ 0 w 18820"/>
                <a:gd name="connsiteY4" fmla="*/ 0 h 2070"/>
                <a:gd name="connsiteX5" fmla="*/ 0 w 18820"/>
                <a:gd name="connsiteY5" fmla="*/ 0 h 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070">
                  <a:moveTo>
                    <a:pt x="0" y="0"/>
                  </a:moveTo>
                  <a:lnTo>
                    <a:pt x="0" y="2071"/>
                  </a:lnTo>
                  <a:lnTo>
                    <a:pt x="18821" y="2071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3AD73104-FAF6-D19A-91D6-D75A1BC578E0}"/>
                </a:ext>
              </a:extLst>
            </p:cNvPr>
            <p:cNvSpPr/>
            <p:nvPr/>
          </p:nvSpPr>
          <p:spPr>
            <a:xfrm>
              <a:off x="6352075" y="4744093"/>
              <a:ext cx="18820" cy="2070"/>
            </a:xfrm>
            <a:custGeom>
              <a:avLst/>
              <a:gdLst>
                <a:gd name="connsiteX0" fmla="*/ 0 w 18820"/>
                <a:gd name="connsiteY0" fmla="*/ 0 h 2070"/>
                <a:gd name="connsiteX1" fmla="*/ 0 w 18820"/>
                <a:gd name="connsiteY1" fmla="*/ 2071 h 2070"/>
                <a:gd name="connsiteX2" fmla="*/ 18821 w 18820"/>
                <a:gd name="connsiteY2" fmla="*/ 2071 h 2070"/>
                <a:gd name="connsiteX3" fmla="*/ 18821 w 18820"/>
                <a:gd name="connsiteY3" fmla="*/ 0 h 2070"/>
                <a:gd name="connsiteX4" fmla="*/ 0 w 18820"/>
                <a:gd name="connsiteY4" fmla="*/ 0 h 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070">
                  <a:moveTo>
                    <a:pt x="0" y="0"/>
                  </a:moveTo>
                  <a:lnTo>
                    <a:pt x="0" y="2071"/>
                  </a:lnTo>
                  <a:lnTo>
                    <a:pt x="18821" y="2071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2F367A21-F3DA-631A-84AF-067098E2D5D3}"/>
                </a:ext>
              </a:extLst>
            </p:cNvPr>
            <p:cNvSpPr/>
            <p:nvPr/>
          </p:nvSpPr>
          <p:spPr>
            <a:xfrm>
              <a:off x="6370896" y="4744253"/>
              <a:ext cx="18820" cy="1910"/>
            </a:xfrm>
            <a:custGeom>
              <a:avLst/>
              <a:gdLst>
                <a:gd name="connsiteX0" fmla="*/ 0 w 18820"/>
                <a:gd name="connsiteY0" fmla="*/ 0 h 1910"/>
                <a:gd name="connsiteX1" fmla="*/ 0 w 18820"/>
                <a:gd name="connsiteY1" fmla="*/ 1911 h 1910"/>
                <a:gd name="connsiteX2" fmla="*/ 18821 w 18820"/>
                <a:gd name="connsiteY2" fmla="*/ 1911 h 1910"/>
                <a:gd name="connsiteX3" fmla="*/ 18821 w 18820"/>
                <a:gd name="connsiteY3" fmla="*/ 0 h 1910"/>
                <a:gd name="connsiteX4" fmla="*/ 0 w 18820"/>
                <a:gd name="connsiteY4" fmla="*/ 0 h 1910"/>
                <a:gd name="connsiteX5" fmla="*/ 0 w 18820"/>
                <a:gd name="connsiteY5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910">
                  <a:moveTo>
                    <a:pt x="0" y="0"/>
                  </a:moveTo>
                  <a:lnTo>
                    <a:pt x="0" y="1911"/>
                  </a:lnTo>
                  <a:lnTo>
                    <a:pt x="18821" y="1911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D6EA6488-7760-65BE-C896-6859A5DD5E92}"/>
                </a:ext>
              </a:extLst>
            </p:cNvPr>
            <p:cNvSpPr/>
            <p:nvPr/>
          </p:nvSpPr>
          <p:spPr>
            <a:xfrm>
              <a:off x="6370896" y="4744253"/>
              <a:ext cx="18820" cy="1910"/>
            </a:xfrm>
            <a:custGeom>
              <a:avLst/>
              <a:gdLst>
                <a:gd name="connsiteX0" fmla="*/ 0 w 18820"/>
                <a:gd name="connsiteY0" fmla="*/ 0 h 1910"/>
                <a:gd name="connsiteX1" fmla="*/ 0 w 18820"/>
                <a:gd name="connsiteY1" fmla="*/ 1911 h 1910"/>
                <a:gd name="connsiteX2" fmla="*/ 18821 w 18820"/>
                <a:gd name="connsiteY2" fmla="*/ 1911 h 1910"/>
                <a:gd name="connsiteX3" fmla="*/ 18821 w 18820"/>
                <a:gd name="connsiteY3" fmla="*/ 0 h 1910"/>
                <a:gd name="connsiteX4" fmla="*/ 0 w 18820"/>
                <a:gd name="connsiteY4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910">
                  <a:moveTo>
                    <a:pt x="0" y="0"/>
                  </a:moveTo>
                  <a:lnTo>
                    <a:pt x="0" y="1911"/>
                  </a:lnTo>
                  <a:lnTo>
                    <a:pt x="18821" y="1911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6A10203A-B81C-EFEC-F041-5F985685FC92}"/>
                </a:ext>
              </a:extLst>
            </p:cNvPr>
            <p:cNvSpPr/>
            <p:nvPr/>
          </p:nvSpPr>
          <p:spPr>
            <a:xfrm>
              <a:off x="6389716" y="4744989"/>
              <a:ext cx="18828" cy="1175"/>
            </a:xfrm>
            <a:custGeom>
              <a:avLst/>
              <a:gdLst>
                <a:gd name="connsiteX0" fmla="*/ 0 w 18828"/>
                <a:gd name="connsiteY0" fmla="*/ 0 h 1175"/>
                <a:gd name="connsiteX1" fmla="*/ 0 w 18828"/>
                <a:gd name="connsiteY1" fmla="*/ 1175 h 1175"/>
                <a:gd name="connsiteX2" fmla="*/ 18829 w 18828"/>
                <a:gd name="connsiteY2" fmla="*/ 1175 h 1175"/>
                <a:gd name="connsiteX3" fmla="*/ 18829 w 18828"/>
                <a:gd name="connsiteY3" fmla="*/ 0 h 1175"/>
                <a:gd name="connsiteX4" fmla="*/ 0 w 18828"/>
                <a:gd name="connsiteY4" fmla="*/ 0 h 1175"/>
                <a:gd name="connsiteX5" fmla="*/ 0 w 18828"/>
                <a:gd name="connsiteY5" fmla="*/ 0 h 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1175">
                  <a:moveTo>
                    <a:pt x="0" y="0"/>
                  </a:moveTo>
                  <a:lnTo>
                    <a:pt x="0" y="1175"/>
                  </a:lnTo>
                  <a:lnTo>
                    <a:pt x="18829" y="1175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3780263A-DBA0-172C-3E96-04286CD13116}"/>
                </a:ext>
              </a:extLst>
            </p:cNvPr>
            <p:cNvSpPr/>
            <p:nvPr/>
          </p:nvSpPr>
          <p:spPr>
            <a:xfrm>
              <a:off x="6389716" y="4744989"/>
              <a:ext cx="18828" cy="1175"/>
            </a:xfrm>
            <a:custGeom>
              <a:avLst/>
              <a:gdLst>
                <a:gd name="connsiteX0" fmla="*/ 0 w 18828"/>
                <a:gd name="connsiteY0" fmla="*/ 0 h 1175"/>
                <a:gd name="connsiteX1" fmla="*/ 0 w 18828"/>
                <a:gd name="connsiteY1" fmla="*/ 1175 h 1175"/>
                <a:gd name="connsiteX2" fmla="*/ 18829 w 18828"/>
                <a:gd name="connsiteY2" fmla="*/ 1175 h 1175"/>
                <a:gd name="connsiteX3" fmla="*/ 18829 w 18828"/>
                <a:gd name="connsiteY3" fmla="*/ 0 h 1175"/>
                <a:gd name="connsiteX4" fmla="*/ 0 w 18828"/>
                <a:gd name="connsiteY4" fmla="*/ 0 h 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1175">
                  <a:moveTo>
                    <a:pt x="0" y="0"/>
                  </a:moveTo>
                  <a:lnTo>
                    <a:pt x="0" y="1175"/>
                  </a:lnTo>
                  <a:lnTo>
                    <a:pt x="18829" y="1175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2C54D7C9-3894-FB3A-7074-5A887BA24487}"/>
                </a:ext>
              </a:extLst>
            </p:cNvPr>
            <p:cNvSpPr/>
            <p:nvPr/>
          </p:nvSpPr>
          <p:spPr>
            <a:xfrm>
              <a:off x="6408545" y="4745245"/>
              <a:ext cx="18820" cy="919"/>
            </a:xfrm>
            <a:custGeom>
              <a:avLst/>
              <a:gdLst>
                <a:gd name="connsiteX0" fmla="*/ 0 w 18820"/>
                <a:gd name="connsiteY0" fmla="*/ 0 h 919"/>
                <a:gd name="connsiteX1" fmla="*/ 0 w 18820"/>
                <a:gd name="connsiteY1" fmla="*/ 919 h 919"/>
                <a:gd name="connsiteX2" fmla="*/ 18821 w 18820"/>
                <a:gd name="connsiteY2" fmla="*/ 919 h 919"/>
                <a:gd name="connsiteX3" fmla="*/ 18821 w 18820"/>
                <a:gd name="connsiteY3" fmla="*/ 0 h 919"/>
                <a:gd name="connsiteX4" fmla="*/ 0 w 18820"/>
                <a:gd name="connsiteY4" fmla="*/ 0 h 919"/>
                <a:gd name="connsiteX5" fmla="*/ 0 w 18820"/>
                <a:gd name="connsiteY5" fmla="*/ 0 h 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919">
                  <a:moveTo>
                    <a:pt x="0" y="0"/>
                  </a:moveTo>
                  <a:lnTo>
                    <a:pt x="0" y="919"/>
                  </a:lnTo>
                  <a:lnTo>
                    <a:pt x="18821" y="919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0BBF4744-E27A-2E00-1108-703946FB474C}"/>
                </a:ext>
              </a:extLst>
            </p:cNvPr>
            <p:cNvSpPr/>
            <p:nvPr/>
          </p:nvSpPr>
          <p:spPr>
            <a:xfrm>
              <a:off x="6408545" y="4745245"/>
              <a:ext cx="18820" cy="919"/>
            </a:xfrm>
            <a:custGeom>
              <a:avLst/>
              <a:gdLst>
                <a:gd name="connsiteX0" fmla="*/ 0 w 18820"/>
                <a:gd name="connsiteY0" fmla="*/ 0 h 919"/>
                <a:gd name="connsiteX1" fmla="*/ 0 w 18820"/>
                <a:gd name="connsiteY1" fmla="*/ 919 h 919"/>
                <a:gd name="connsiteX2" fmla="*/ 18821 w 18820"/>
                <a:gd name="connsiteY2" fmla="*/ 919 h 919"/>
                <a:gd name="connsiteX3" fmla="*/ 18821 w 18820"/>
                <a:gd name="connsiteY3" fmla="*/ 0 h 919"/>
                <a:gd name="connsiteX4" fmla="*/ 0 w 18820"/>
                <a:gd name="connsiteY4" fmla="*/ 0 h 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919">
                  <a:moveTo>
                    <a:pt x="0" y="0"/>
                  </a:moveTo>
                  <a:lnTo>
                    <a:pt x="0" y="919"/>
                  </a:lnTo>
                  <a:lnTo>
                    <a:pt x="18821" y="919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C3027F3C-6F65-1840-8261-B7E84D3A7484}"/>
                </a:ext>
              </a:extLst>
            </p:cNvPr>
            <p:cNvSpPr/>
            <p:nvPr/>
          </p:nvSpPr>
          <p:spPr>
            <a:xfrm>
              <a:off x="6427365" y="4745221"/>
              <a:ext cx="18820" cy="943"/>
            </a:xfrm>
            <a:custGeom>
              <a:avLst/>
              <a:gdLst>
                <a:gd name="connsiteX0" fmla="*/ 0 w 18820"/>
                <a:gd name="connsiteY0" fmla="*/ 0 h 943"/>
                <a:gd name="connsiteX1" fmla="*/ 0 w 18820"/>
                <a:gd name="connsiteY1" fmla="*/ 943 h 943"/>
                <a:gd name="connsiteX2" fmla="*/ 18821 w 18820"/>
                <a:gd name="connsiteY2" fmla="*/ 943 h 943"/>
                <a:gd name="connsiteX3" fmla="*/ 18821 w 18820"/>
                <a:gd name="connsiteY3" fmla="*/ 0 h 943"/>
                <a:gd name="connsiteX4" fmla="*/ 0 w 18820"/>
                <a:gd name="connsiteY4" fmla="*/ 0 h 943"/>
                <a:gd name="connsiteX5" fmla="*/ 0 w 18820"/>
                <a:gd name="connsiteY5" fmla="*/ 0 h 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943">
                  <a:moveTo>
                    <a:pt x="0" y="0"/>
                  </a:moveTo>
                  <a:lnTo>
                    <a:pt x="0" y="943"/>
                  </a:lnTo>
                  <a:lnTo>
                    <a:pt x="18821" y="943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BCA33177-C042-0FD1-9126-6207FFD79BC8}"/>
                </a:ext>
              </a:extLst>
            </p:cNvPr>
            <p:cNvSpPr/>
            <p:nvPr/>
          </p:nvSpPr>
          <p:spPr>
            <a:xfrm>
              <a:off x="6427365" y="4745221"/>
              <a:ext cx="18820" cy="943"/>
            </a:xfrm>
            <a:custGeom>
              <a:avLst/>
              <a:gdLst>
                <a:gd name="connsiteX0" fmla="*/ 0 w 18820"/>
                <a:gd name="connsiteY0" fmla="*/ 0 h 943"/>
                <a:gd name="connsiteX1" fmla="*/ 0 w 18820"/>
                <a:gd name="connsiteY1" fmla="*/ 943 h 943"/>
                <a:gd name="connsiteX2" fmla="*/ 18821 w 18820"/>
                <a:gd name="connsiteY2" fmla="*/ 943 h 943"/>
                <a:gd name="connsiteX3" fmla="*/ 18821 w 18820"/>
                <a:gd name="connsiteY3" fmla="*/ 0 h 943"/>
                <a:gd name="connsiteX4" fmla="*/ 0 w 18820"/>
                <a:gd name="connsiteY4" fmla="*/ 0 h 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943">
                  <a:moveTo>
                    <a:pt x="0" y="0"/>
                  </a:moveTo>
                  <a:lnTo>
                    <a:pt x="0" y="943"/>
                  </a:lnTo>
                  <a:lnTo>
                    <a:pt x="18821" y="943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A669CA1C-234B-4315-7F80-F2F48BD6D756}"/>
                </a:ext>
              </a:extLst>
            </p:cNvPr>
            <p:cNvSpPr/>
            <p:nvPr/>
          </p:nvSpPr>
          <p:spPr>
            <a:xfrm>
              <a:off x="6446186" y="4745357"/>
              <a:ext cx="18820" cy="807"/>
            </a:xfrm>
            <a:custGeom>
              <a:avLst/>
              <a:gdLst>
                <a:gd name="connsiteX0" fmla="*/ 0 w 18820"/>
                <a:gd name="connsiteY0" fmla="*/ 0 h 807"/>
                <a:gd name="connsiteX1" fmla="*/ 0 w 18820"/>
                <a:gd name="connsiteY1" fmla="*/ 808 h 807"/>
                <a:gd name="connsiteX2" fmla="*/ 18821 w 18820"/>
                <a:gd name="connsiteY2" fmla="*/ 808 h 807"/>
                <a:gd name="connsiteX3" fmla="*/ 18821 w 18820"/>
                <a:gd name="connsiteY3" fmla="*/ 0 h 807"/>
                <a:gd name="connsiteX4" fmla="*/ 0 w 18820"/>
                <a:gd name="connsiteY4" fmla="*/ 0 h 807"/>
                <a:gd name="connsiteX5" fmla="*/ 0 w 18820"/>
                <a:gd name="connsiteY5" fmla="*/ 0 h 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807">
                  <a:moveTo>
                    <a:pt x="0" y="0"/>
                  </a:moveTo>
                  <a:lnTo>
                    <a:pt x="0" y="808"/>
                  </a:lnTo>
                  <a:lnTo>
                    <a:pt x="18821" y="808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B835D5F0-0D2A-5343-EB03-6F3E0739EFE2}"/>
                </a:ext>
              </a:extLst>
            </p:cNvPr>
            <p:cNvSpPr/>
            <p:nvPr/>
          </p:nvSpPr>
          <p:spPr>
            <a:xfrm>
              <a:off x="6446186" y="4745357"/>
              <a:ext cx="18820" cy="807"/>
            </a:xfrm>
            <a:custGeom>
              <a:avLst/>
              <a:gdLst>
                <a:gd name="connsiteX0" fmla="*/ 0 w 18820"/>
                <a:gd name="connsiteY0" fmla="*/ 0 h 807"/>
                <a:gd name="connsiteX1" fmla="*/ 0 w 18820"/>
                <a:gd name="connsiteY1" fmla="*/ 808 h 807"/>
                <a:gd name="connsiteX2" fmla="*/ 18821 w 18820"/>
                <a:gd name="connsiteY2" fmla="*/ 808 h 807"/>
                <a:gd name="connsiteX3" fmla="*/ 18821 w 18820"/>
                <a:gd name="connsiteY3" fmla="*/ 0 h 807"/>
                <a:gd name="connsiteX4" fmla="*/ 0 w 18820"/>
                <a:gd name="connsiteY4" fmla="*/ 0 h 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807">
                  <a:moveTo>
                    <a:pt x="0" y="0"/>
                  </a:moveTo>
                  <a:lnTo>
                    <a:pt x="0" y="808"/>
                  </a:lnTo>
                  <a:lnTo>
                    <a:pt x="18821" y="808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111EB53E-D3F3-9495-3532-96665CF2F5C1}"/>
                </a:ext>
              </a:extLst>
            </p:cNvPr>
            <p:cNvSpPr/>
            <p:nvPr/>
          </p:nvSpPr>
          <p:spPr>
            <a:xfrm>
              <a:off x="6465007" y="4745461"/>
              <a:ext cx="18820" cy="703"/>
            </a:xfrm>
            <a:custGeom>
              <a:avLst/>
              <a:gdLst>
                <a:gd name="connsiteX0" fmla="*/ 0 w 18820"/>
                <a:gd name="connsiteY0" fmla="*/ 0 h 703"/>
                <a:gd name="connsiteX1" fmla="*/ 0 w 18820"/>
                <a:gd name="connsiteY1" fmla="*/ 704 h 703"/>
                <a:gd name="connsiteX2" fmla="*/ 18821 w 18820"/>
                <a:gd name="connsiteY2" fmla="*/ 704 h 703"/>
                <a:gd name="connsiteX3" fmla="*/ 18821 w 18820"/>
                <a:gd name="connsiteY3" fmla="*/ 0 h 703"/>
                <a:gd name="connsiteX4" fmla="*/ 0 w 18820"/>
                <a:gd name="connsiteY4" fmla="*/ 0 h 703"/>
                <a:gd name="connsiteX5" fmla="*/ 0 w 18820"/>
                <a:gd name="connsiteY5" fmla="*/ 0 h 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703">
                  <a:moveTo>
                    <a:pt x="0" y="0"/>
                  </a:moveTo>
                  <a:lnTo>
                    <a:pt x="0" y="704"/>
                  </a:lnTo>
                  <a:lnTo>
                    <a:pt x="18821" y="704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130F47D3-98A7-07B9-711E-B726BF58762C}"/>
                </a:ext>
              </a:extLst>
            </p:cNvPr>
            <p:cNvSpPr/>
            <p:nvPr/>
          </p:nvSpPr>
          <p:spPr>
            <a:xfrm>
              <a:off x="6465007" y="4745461"/>
              <a:ext cx="18820" cy="703"/>
            </a:xfrm>
            <a:custGeom>
              <a:avLst/>
              <a:gdLst>
                <a:gd name="connsiteX0" fmla="*/ 0 w 18820"/>
                <a:gd name="connsiteY0" fmla="*/ 0 h 703"/>
                <a:gd name="connsiteX1" fmla="*/ 0 w 18820"/>
                <a:gd name="connsiteY1" fmla="*/ 704 h 703"/>
                <a:gd name="connsiteX2" fmla="*/ 18821 w 18820"/>
                <a:gd name="connsiteY2" fmla="*/ 704 h 703"/>
                <a:gd name="connsiteX3" fmla="*/ 18821 w 18820"/>
                <a:gd name="connsiteY3" fmla="*/ 0 h 703"/>
                <a:gd name="connsiteX4" fmla="*/ 0 w 18820"/>
                <a:gd name="connsiteY4" fmla="*/ 0 h 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703">
                  <a:moveTo>
                    <a:pt x="0" y="0"/>
                  </a:moveTo>
                  <a:lnTo>
                    <a:pt x="0" y="704"/>
                  </a:lnTo>
                  <a:lnTo>
                    <a:pt x="18821" y="704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CF451520-CDFD-EABA-F115-B8427DADB3BA}"/>
                </a:ext>
              </a:extLst>
            </p:cNvPr>
            <p:cNvSpPr/>
            <p:nvPr/>
          </p:nvSpPr>
          <p:spPr>
            <a:xfrm>
              <a:off x="6483827" y="4745740"/>
              <a:ext cx="18828" cy="423"/>
            </a:xfrm>
            <a:custGeom>
              <a:avLst/>
              <a:gdLst>
                <a:gd name="connsiteX0" fmla="*/ 0 w 18828"/>
                <a:gd name="connsiteY0" fmla="*/ 0 h 423"/>
                <a:gd name="connsiteX1" fmla="*/ 0 w 18828"/>
                <a:gd name="connsiteY1" fmla="*/ 424 h 423"/>
                <a:gd name="connsiteX2" fmla="*/ 18829 w 18828"/>
                <a:gd name="connsiteY2" fmla="*/ 424 h 423"/>
                <a:gd name="connsiteX3" fmla="*/ 18829 w 18828"/>
                <a:gd name="connsiteY3" fmla="*/ 0 h 423"/>
                <a:gd name="connsiteX4" fmla="*/ 0 w 18828"/>
                <a:gd name="connsiteY4" fmla="*/ 0 h 423"/>
                <a:gd name="connsiteX5" fmla="*/ 0 w 18828"/>
                <a:gd name="connsiteY5" fmla="*/ 0 h 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423">
                  <a:moveTo>
                    <a:pt x="0" y="0"/>
                  </a:moveTo>
                  <a:lnTo>
                    <a:pt x="0" y="424"/>
                  </a:lnTo>
                  <a:lnTo>
                    <a:pt x="18829" y="424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E6640F3D-DC2B-E3C3-ABD7-58B3E6BCFC3D}"/>
                </a:ext>
              </a:extLst>
            </p:cNvPr>
            <p:cNvSpPr/>
            <p:nvPr/>
          </p:nvSpPr>
          <p:spPr>
            <a:xfrm>
              <a:off x="6483827" y="4745740"/>
              <a:ext cx="18828" cy="423"/>
            </a:xfrm>
            <a:custGeom>
              <a:avLst/>
              <a:gdLst>
                <a:gd name="connsiteX0" fmla="*/ 0 w 18828"/>
                <a:gd name="connsiteY0" fmla="*/ 0 h 423"/>
                <a:gd name="connsiteX1" fmla="*/ 0 w 18828"/>
                <a:gd name="connsiteY1" fmla="*/ 424 h 423"/>
                <a:gd name="connsiteX2" fmla="*/ 18829 w 18828"/>
                <a:gd name="connsiteY2" fmla="*/ 424 h 423"/>
                <a:gd name="connsiteX3" fmla="*/ 18829 w 18828"/>
                <a:gd name="connsiteY3" fmla="*/ 0 h 423"/>
                <a:gd name="connsiteX4" fmla="*/ 0 w 18828"/>
                <a:gd name="connsiteY4" fmla="*/ 0 h 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423">
                  <a:moveTo>
                    <a:pt x="0" y="0"/>
                  </a:moveTo>
                  <a:lnTo>
                    <a:pt x="0" y="424"/>
                  </a:lnTo>
                  <a:lnTo>
                    <a:pt x="18829" y="424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4A96FCFF-97B4-99EB-06B2-190C24329D3D}"/>
                </a:ext>
              </a:extLst>
            </p:cNvPr>
            <p:cNvSpPr/>
            <p:nvPr/>
          </p:nvSpPr>
          <p:spPr>
            <a:xfrm>
              <a:off x="6502656" y="4745740"/>
              <a:ext cx="18820" cy="423"/>
            </a:xfrm>
            <a:custGeom>
              <a:avLst/>
              <a:gdLst>
                <a:gd name="connsiteX0" fmla="*/ 0 w 18820"/>
                <a:gd name="connsiteY0" fmla="*/ 0 h 423"/>
                <a:gd name="connsiteX1" fmla="*/ 0 w 18820"/>
                <a:gd name="connsiteY1" fmla="*/ 424 h 423"/>
                <a:gd name="connsiteX2" fmla="*/ 18821 w 18820"/>
                <a:gd name="connsiteY2" fmla="*/ 424 h 423"/>
                <a:gd name="connsiteX3" fmla="*/ 18821 w 18820"/>
                <a:gd name="connsiteY3" fmla="*/ 0 h 423"/>
                <a:gd name="connsiteX4" fmla="*/ 0 w 18820"/>
                <a:gd name="connsiteY4" fmla="*/ 0 h 423"/>
                <a:gd name="connsiteX5" fmla="*/ 0 w 18820"/>
                <a:gd name="connsiteY5" fmla="*/ 0 h 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23">
                  <a:moveTo>
                    <a:pt x="0" y="0"/>
                  </a:moveTo>
                  <a:lnTo>
                    <a:pt x="0" y="424"/>
                  </a:lnTo>
                  <a:lnTo>
                    <a:pt x="18821" y="424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1611A6F4-3128-98AE-A470-2EB192B517AB}"/>
                </a:ext>
              </a:extLst>
            </p:cNvPr>
            <p:cNvSpPr/>
            <p:nvPr/>
          </p:nvSpPr>
          <p:spPr>
            <a:xfrm>
              <a:off x="6502656" y="4745740"/>
              <a:ext cx="18820" cy="423"/>
            </a:xfrm>
            <a:custGeom>
              <a:avLst/>
              <a:gdLst>
                <a:gd name="connsiteX0" fmla="*/ 0 w 18820"/>
                <a:gd name="connsiteY0" fmla="*/ 0 h 423"/>
                <a:gd name="connsiteX1" fmla="*/ 0 w 18820"/>
                <a:gd name="connsiteY1" fmla="*/ 424 h 423"/>
                <a:gd name="connsiteX2" fmla="*/ 18821 w 18820"/>
                <a:gd name="connsiteY2" fmla="*/ 424 h 423"/>
                <a:gd name="connsiteX3" fmla="*/ 18821 w 18820"/>
                <a:gd name="connsiteY3" fmla="*/ 0 h 423"/>
                <a:gd name="connsiteX4" fmla="*/ 0 w 18820"/>
                <a:gd name="connsiteY4" fmla="*/ 0 h 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23">
                  <a:moveTo>
                    <a:pt x="0" y="0"/>
                  </a:moveTo>
                  <a:lnTo>
                    <a:pt x="0" y="424"/>
                  </a:lnTo>
                  <a:lnTo>
                    <a:pt x="18821" y="424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934BCDA7-726A-1048-2149-19CC0A8A0E93}"/>
                </a:ext>
              </a:extLst>
            </p:cNvPr>
            <p:cNvSpPr/>
            <p:nvPr/>
          </p:nvSpPr>
          <p:spPr>
            <a:xfrm>
              <a:off x="6521477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  <a:gd name="connsiteX5" fmla="*/ 0 w 18820"/>
                <a:gd name="connsiteY5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FE017BD9-9F85-6CEE-2423-FDB89B40FCD1}"/>
                </a:ext>
              </a:extLst>
            </p:cNvPr>
            <p:cNvSpPr/>
            <p:nvPr/>
          </p:nvSpPr>
          <p:spPr>
            <a:xfrm>
              <a:off x="6521477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0908F1DD-24D8-2B02-DF91-9421DE68E896}"/>
                </a:ext>
              </a:extLst>
            </p:cNvPr>
            <p:cNvSpPr/>
            <p:nvPr/>
          </p:nvSpPr>
          <p:spPr>
            <a:xfrm>
              <a:off x="6540297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  <a:gd name="connsiteX5" fmla="*/ 0 w 18820"/>
                <a:gd name="connsiteY5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E4028372-272A-17B1-E79C-33D3FFC94F90}"/>
                </a:ext>
              </a:extLst>
            </p:cNvPr>
            <p:cNvSpPr/>
            <p:nvPr/>
          </p:nvSpPr>
          <p:spPr>
            <a:xfrm>
              <a:off x="6540297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5CD10E8B-B782-3CCF-1E61-C7AF19C310C4}"/>
                </a:ext>
              </a:extLst>
            </p:cNvPr>
            <p:cNvSpPr/>
            <p:nvPr/>
          </p:nvSpPr>
          <p:spPr>
            <a:xfrm>
              <a:off x="6559118" y="4745628"/>
              <a:ext cx="18828" cy="535"/>
            </a:xfrm>
            <a:custGeom>
              <a:avLst/>
              <a:gdLst>
                <a:gd name="connsiteX0" fmla="*/ 0 w 18828"/>
                <a:gd name="connsiteY0" fmla="*/ 0 h 535"/>
                <a:gd name="connsiteX1" fmla="*/ 0 w 18828"/>
                <a:gd name="connsiteY1" fmla="*/ 536 h 535"/>
                <a:gd name="connsiteX2" fmla="*/ 18829 w 18828"/>
                <a:gd name="connsiteY2" fmla="*/ 536 h 535"/>
                <a:gd name="connsiteX3" fmla="*/ 18829 w 18828"/>
                <a:gd name="connsiteY3" fmla="*/ 0 h 535"/>
                <a:gd name="connsiteX4" fmla="*/ 0 w 18828"/>
                <a:gd name="connsiteY4" fmla="*/ 0 h 535"/>
                <a:gd name="connsiteX5" fmla="*/ 0 w 18828"/>
                <a:gd name="connsiteY5" fmla="*/ 0 h 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535">
                  <a:moveTo>
                    <a:pt x="0" y="0"/>
                  </a:moveTo>
                  <a:lnTo>
                    <a:pt x="0" y="536"/>
                  </a:lnTo>
                  <a:lnTo>
                    <a:pt x="18829" y="536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1576E03B-302E-3A62-6F37-F63382CC1705}"/>
                </a:ext>
              </a:extLst>
            </p:cNvPr>
            <p:cNvSpPr/>
            <p:nvPr/>
          </p:nvSpPr>
          <p:spPr>
            <a:xfrm>
              <a:off x="6559118" y="4745628"/>
              <a:ext cx="18828" cy="535"/>
            </a:xfrm>
            <a:custGeom>
              <a:avLst/>
              <a:gdLst>
                <a:gd name="connsiteX0" fmla="*/ 0 w 18828"/>
                <a:gd name="connsiteY0" fmla="*/ 0 h 535"/>
                <a:gd name="connsiteX1" fmla="*/ 0 w 18828"/>
                <a:gd name="connsiteY1" fmla="*/ 536 h 535"/>
                <a:gd name="connsiteX2" fmla="*/ 18829 w 18828"/>
                <a:gd name="connsiteY2" fmla="*/ 536 h 535"/>
                <a:gd name="connsiteX3" fmla="*/ 18829 w 18828"/>
                <a:gd name="connsiteY3" fmla="*/ 0 h 535"/>
                <a:gd name="connsiteX4" fmla="*/ 0 w 18828"/>
                <a:gd name="connsiteY4" fmla="*/ 0 h 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535">
                  <a:moveTo>
                    <a:pt x="0" y="0"/>
                  </a:moveTo>
                  <a:lnTo>
                    <a:pt x="0" y="536"/>
                  </a:lnTo>
                  <a:lnTo>
                    <a:pt x="18829" y="536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5FD9ABAD-BDC7-4978-9EBC-4E997845A09C}"/>
                </a:ext>
              </a:extLst>
            </p:cNvPr>
            <p:cNvSpPr/>
            <p:nvPr/>
          </p:nvSpPr>
          <p:spPr>
            <a:xfrm>
              <a:off x="6577947" y="4745700"/>
              <a:ext cx="18820" cy="463"/>
            </a:xfrm>
            <a:custGeom>
              <a:avLst/>
              <a:gdLst>
                <a:gd name="connsiteX0" fmla="*/ 0 w 18820"/>
                <a:gd name="connsiteY0" fmla="*/ 0 h 463"/>
                <a:gd name="connsiteX1" fmla="*/ 0 w 18820"/>
                <a:gd name="connsiteY1" fmla="*/ 464 h 463"/>
                <a:gd name="connsiteX2" fmla="*/ 18821 w 18820"/>
                <a:gd name="connsiteY2" fmla="*/ 464 h 463"/>
                <a:gd name="connsiteX3" fmla="*/ 18821 w 18820"/>
                <a:gd name="connsiteY3" fmla="*/ 0 h 463"/>
                <a:gd name="connsiteX4" fmla="*/ 0 w 18820"/>
                <a:gd name="connsiteY4" fmla="*/ 0 h 463"/>
                <a:gd name="connsiteX5" fmla="*/ 0 w 18820"/>
                <a:gd name="connsiteY5" fmla="*/ 0 h 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63">
                  <a:moveTo>
                    <a:pt x="0" y="0"/>
                  </a:moveTo>
                  <a:lnTo>
                    <a:pt x="0" y="464"/>
                  </a:lnTo>
                  <a:lnTo>
                    <a:pt x="18821" y="464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B4CF4138-87E4-2732-1AF9-75D30D8C2491}"/>
                </a:ext>
              </a:extLst>
            </p:cNvPr>
            <p:cNvSpPr/>
            <p:nvPr/>
          </p:nvSpPr>
          <p:spPr>
            <a:xfrm>
              <a:off x="6577947" y="4745700"/>
              <a:ext cx="18820" cy="463"/>
            </a:xfrm>
            <a:custGeom>
              <a:avLst/>
              <a:gdLst>
                <a:gd name="connsiteX0" fmla="*/ 0 w 18820"/>
                <a:gd name="connsiteY0" fmla="*/ 0 h 463"/>
                <a:gd name="connsiteX1" fmla="*/ 0 w 18820"/>
                <a:gd name="connsiteY1" fmla="*/ 464 h 463"/>
                <a:gd name="connsiteX2" fmla="*/ 18821 w 18820"/>
                <a:gd name="connsiteY2" fmla="*/ 464 h 463"/>
                <a:gd name="connsiteX3" fmla="*/ 18821 w 18820"/>
                <a:gd name="connsiteY3" fmla="*/ 0 h 463"/>
                <a:gd name="connsiteX4" fmla="*/ 0 w 18820"/>
                <a:gd name="connsiteY4" fmla="*/ 0 h 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63">
                  <a:moveTo>
                    <a:pt x="0" y="0"/>
                  </a:moveTo>
                  <a:lnTo>
                    <a:pt x="0" y="464"/>
                  </a:lnTo>
                  <a:lnTo>
                    <a:pt x="18821" y="464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A6650554-6C68-EB09-C9AA-A571DBA5DB23}"/>
                </a:ext>
              </a:extLst>
            </p:cNvPr>
            <p:cNvSpPr/>
            <p:nvPr/>
          </p:nvSpPr>
          <p:spPr>
            <a:xfrm>
              <a:off x="6596767" y="4745676"/>
              <a:ext cx="18820" cy="487"/>
            </a:xfrm>
            <a:custGeom>
              <a:avLst/>
              <a:gdLst>
                <a:gd name="connsiteX0" fmla="*/ 0 w 18820"/>
                <a:gd name="connsiteY0" fmla="*/ 0 h 487"/>
                <a:gd name="connsiteX1" fmla="*/ 0 w 18820"/>
                <a:gd name="connsiteY1" fmla="*/ 488 h 487"/>
                <a:gd name="connsiteX2" fmla="*/ 18821 w 18820"/>
                <a:gd name="connsiteY2" fmla="*/ 488 h 487"/>
                <a:gd name="connsiteX3" fmla="*/ 18821 w 18820"/>
                <a:gd name="connsiteY3" fmla="*/ 0 h 487"/>
                <a:gd name="connsiteX4" fmla="*/ 0 w 18820"/>
                <a:gd name="connsiteY4" fmla="*/ 0 h 487"/>
                <a:gd name="connsiteX5" fmla="*/ 0 w 18820"/>
                <a:gd name="connsiteY5" fmla="*/ 0 h 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87">
                  <a:moveTo>
                    <a:pt x="0" y="0"/>
                  </a:moveTo>
                  <a:lnTo>
                    <a:pt x="0" y="488"/>
                  </a:lnTo>
                  <a:lnTo>
                    <a:pt x="18821" y="488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D250574-1CB2-C4AA-CB77-C43F775EACEA}"/>
                </a:ext>
              </a:extLst>
            </p:cNvPr>
            <p:cNvSpPr/>
            <p:nvPr/>
          </p:nvSpPr>
          <p:spPr>
            <a:xfrm>
              <a:off x="6596767" y="4745676"/>
              <a:ext cx="18820" cy="487"/>
            </a:xfrm>
            <a:custGeom>
              <a:avLst/>
              <a:gdLst>
                <a:gd name="connsiteX0" fmla="*/ 0 w 18820"/>
                <a:gd name="connsiteY0" fmla="*/ 0 h 487"/>
                <a:gd name="connsiteX1" fmla="*/ 0 w 18820"/>
                <a:gd name="connsiteY1" fmla="*/ 488 h 487"/>
                <a:gd name="connsiteX2" fmla="*/ 18821 w 18820"/>
                <a:gd name="connsiteY2" fmla="*/ 488 h 487"/>
                <a:gd name="connsiteX3" fmla="*/ 18821 w 18820"/>
                <a:gd name="connsiteY3" fmla="*/ 0 h 487"/>
                <a:gd name="connsiteX4" fmla="*/ 0 w 18820"/>
                <a:gd name="connsiteY4" fmla="*/ 0 h 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87">
                  <a:moveTo>
                    <a:pt x="0" y="0"/>
                  </a:moveTo>
                  <a:lnTo>
                    <a:pt x="0" y="488"/>
                  </a:lnTo>
                  <a:lnTo>
                    <a:pt x="18821" y="488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4BB9D0B6-2C1D-F3E0-6042-E7ACDBB486F2}"/>
                </a:ext>
              </a:extLst>
            </p:cNvPr>
            <p:cNvSpPr/>
            <p:nvPr/>
          </p:nvSpPr>
          <p:spPr>
            <a:xfrm>
              <a:off x="6615588" y="4745716"/>
              <a:ext cx="18820" cy="447"/>
            </a:xfrm>
            <a:custGeom>
              <a:avLst/>
              <a:gdLst>
                <a:gd name="connsiteX0" fmla="*/ 0 w 18820"/>
                <a:gd name="connsiteY0" fmla="*/ 0 h 447"/>
                <a:gd name="connsiteX1" fmla="*/ 0 w 18820"/>
                <a:gd name="connsiteY1" fmla="*/ 448 h 447"/>
                <a:gd name="connsiteX2" fmla="*/ 18821 w 18820"/>
                <a:gd name="connsiteY2" fmla="*/ 448 h 447"/>
                <a:gd name="connsiteX3" fmla="*/ 18821 w 18820"/>
                <a:gd name="connsiteY3" fmla="*/ 0 h 447"/>
                <a:gd name="connsiteX4" fmla="*/ 0 w 18820"/>
                <a:gd name="connsiteY4" fmla="*/ 0 h 447"/>
                <a:gd name="connsiteX5" fmla="*/ 0 w 18820"/>
                <a:gd name="connsiteY5" fmla="*/ 0 h 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47">
                  <a:moveTo>
                    <a:pt x="0" y="0"/>
                  </a:moveTo>
                  <a:lnTo>
                    <a:pt x="0" y="448"/>
                  </a:lnTo>
                  <a:lnTo>
                    <a:pt x="18821" y="448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1CF3D7B5-E177-B9B6-D41B-44527B474909}"/>
                </a:ext>
              </a:extLst>
            </p:cNvPr>
            <p:cNvSpPr/>
            <p:nvPr/>
          </p:nvSpPr>
          <p:spPr>
            <a:xfrm>
              <a:off x="6615588" y="4745716"/>
              <a:ext cx="18820" cy="447"/>
            </a:xfrm>
            <a:custGeom>
              <a:avLst/>
              <a:gdLst>
                <a:gd name="connsiteX0" fmla="*/ 0 w 18820"/>
                <a:gd name="connsiteY0" fmla="*/ 0 h 447"/>
                <a:gd name="connsiteX1" fmla="*/ 0 w 18820"/>
                <a:gd name="connsiteY1" fmla="*/ 448 h 447"/>
                <a:gd name="connsiteX2" fmla="*/ 18821 w 18820"/>
                <a:gd name="connsiteY2" fmla="*/ 448 h 447"/>
                <a:gd name="connsiteX3" fmla="*/ 18821 w 18820"/>
                <a:gd name="connsiteY3" fmla="*/ 0 h 447"/>
                <a:gd name="connsiteX4" fmla="*/ 0 w 18820"/>
                <a:gd name="connsiteY4" fmla="*/ 0 h 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47">
                  <a:moveTo>
                    <a:pt x="0" y="0"/>
                  </a:moveTo>
                  <a:lnTo>
                    <a:pt x="0" y="448"/>
                  </a:lnTo>
                  <a:lnTo>
                    <a:pt x="18821" y="448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89FAA530-8676-ADE1-238E-D90677679944}"/>
                </a:ext>
              </a:extLst>
            </p:cNvPr>
            <p:cNvSpPr/>
            <p:nvPr/>
          </p:nvSpPr>
          <p:spPr>
            <a:xfrm>
              <a:off x="6634408" y="4745924"/>
              <a:ext cx="18820" cy="239"/>
            </a:xfrm>
            <a:custGeom>
              <a:avLst/>
              <a:gdLst>
                <a:gd name="connsiteX0" fmla="*/ 0 w 18820"/>
                <a:gd name="connsiteY0" fmla="*/ 0 h 239"/>
                <a:gd name="connsiteX1" fmla="*/ 0 w 18820"/>
                <a:gd name="connsiteY1" fmla="*/ 240 h 239"/>
                <a:gd name="connsiteX2" fmla="*/ 18821 w 18820"/>
                <a:gd name="connsiteY2" fmla="*/ 240 h 239"/>
                <a:gd name="connsiteX3" fmla="*/ 18821 w 18820"/>
                <a:gd name="connsiteY3" fmla="*/ 0 h 239"/>
                <a:gd name="connsiteX4" fmla="*/ 0 w 18820"/>
                <a:gd name="connsiteY4" fmla="*/ 0 h 239"/>
                <a:gd name="connsiteX5" fmla="*/ 0 w 18820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39">
                  <a:moveTo>
                    <a:pt x="0" y="0"/>
                  </a:moveTo>
                  <a:lnTo>
                    <a:pt x="0" y="240"/>
                  </a:lnTo>
                  <a:lnTo>
                    <a:pt x="18821" y="24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13D55E8F-5DFB-B6A3-B3FC-F75122A380A4}"/>
                </a:ext>
              </a:extLst>
            </p:cNvPr>
            <p:cNvSpPr/>
            <p:nvPr/>
          </p:nvSpPr>
          <p:spPr>
            <a:xfrm>
              <a:off x="6634408" y="4745924"/>
              <a:ext cx="18820" cy="239"/>
            </a:xfrm>
            <a:custGeom>
              <a:avLst/>
              <a:gdLst>
                <a:gd name="connsiteX0" fmla="*/ 0 w 18820"/>
                <a:gd name="connsiteY0" fmla="*/ 0 h 239"/>
                <a:gd name="connsiteX1" fmla="*/ 0 w 18820"/>
                <a:gd name="connsiteY1" fmla="*/ 240 h 239"/>
                <a:gd name="connsiteX2" fmla="*/ 18821 w 18820"/>
                <a:gd name="connsiteY2" fmla="*/ 240 h 239"/>
                <a:gd name="connsiteX3" fmla="*/ 18821 w 18820"/>
                <a:gd name="connsiteY3" fmla="*/ 0 h 239"/>
                <a:gd name="connsiteX4" fmla="*/ 0 w 18820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39">
                  <a:moveTo>
                    <a:pt x="0" y="0"/>
                  </a:moveTo>
                  <a:lnTo>
                    <a:pt x="0" y="240"/>
                  </a:lnTo>
                  <a:lnTo>
                    <a:pt x="18821" y="24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B3B6BC83-AFA7-8650-8AB0-38B7FA2D7FF7}"/>
                </a:ext>
              </a:extLst>
            </p:cNvPr>
            <p:cNvSpPr/>
            <p:nvPr/>
          </p:nvSpPr>
          <p:spPr>
            <a:xfrm>
              <a:off x="6653229" y="4745940"/>
              <a:ext cx="18828" cy="223"/>
            </a:xfrm>
            <a:custGeom>
              <a:avLst/>
              <a:gdLst>
                <a:gd name="connsiteX0" fmla="*/ 0 w 18828"/>
                <a:gd name="connsiteY0" fmla="*/ 0 h 223"/>
                <a:gd name="connsiteX1" fmla="*/ 0 w 18828"/>
                <a:gd name="connsiteY1" fmla="*/ 224 h 223"/>
                <a:gd name="connsiteX2" fmla="*/ 18829 w 18828"/>
                <a:gd name="connsiteY2" fmla="*/ 224 h 223"/>
                <a:gd name="connsiteX3" fmla="*/ 18829 w 18828"/>
                <a:gd name="connsiteY3" fmla="*/ 0 h 223"/>
                <a:gd name="connsiteX4" fmla="*/ 0 w 18828"/>
                <a:gd name="connsiteY4" fmla="*/ 0 h 223"/>
                <a:gd name="connsiteX5" fmla="*/ 0 w 18828"/>
                <a:gd name="connsiteY5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223">
                  <a:moveTo>
                    <a:pt x="0" y="0"/>
                  </a:moveTo>
                  <a:lnTo>
                    <a:pt x="0" y="224"/>
                  </a:lnTo>
                  <a:lnTo>
                    <a:pt x="18829" y="224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12883A47-A8FA-F081-0E7D-776DD0533F1B}"/>
                </a:ext>
              </a:extLst>
            </p:cNvPr>
            <p:cNvSpPr/>
            <p:nvPr/>
          </p:nvSpPr>
          <p:spPr>
            <a:xfrm>
              <a:off x="6653229" y="4745940"/>
              <a:ext cx="18828" cy="223"/>
            </a:xfrm>
            <a:custGeom>
              <a:avLst/>
              <a:gdLst>
                <a:gd name="connsiteX0" fmla="*/ 0 w 18828"/>
                <a:gd name="connsiteY0" fmla="*/ 0 h 223"/>
                <a:gd name="connsiteX1" fmla="*/ 0 w 18828"/>
                <a:gd name="connsiteY1" fmla="*/ 224 h 223"/>
                <a:gd name="connsiteX2" fmla="*/ 18829 w 18828"/>
                <a:gd name="connsiteY2" fmla="*/ 224 h 223"/>
                <a:gd name="connsiteX3" fmla="*/ 18829 w 18828"/>
                <a:gd name="connsiteY3" fmla="*/ 0 h 223"/>
                <a:gd name="connsiteX4" fmla="*/ 0 w 18828"/>
                <a:gd name="connsiteY4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223">
                  <a:moveTo>
                    <a:pt x="0" y="0"/>
                  </a:moveTo>
                  <a:lnTo>
                    <a:pt x="0" y="224"/>
                  </a:lnTo>
                  <a:lnTo>
                    <a:pt x="18829" y="224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95E787A1-F770-5637-6AC3-241DD317BAC7}"/>
                </a:ext>
              </a:extLst>
            </p:cNvPr>
            <p:cNvSpPr/>
            <p:nvPr/>
          </p:nvSpPr>
          <p:spPr>
            <a:xfrm>
              <a:off x="6672058" y="4745908"/>
              <a:ext cx="18820" cy="255"/>
            </a:xfrm>
            <a:custGeom>
              <a:avLst/>
              <a:gdLst>
                <a:gd name="connsiteX0" fmla="*/ 0 w 18820"/>
                <a:gd name="connsiteY0" fmla="*/ 0 h 255"/>
                <a:gd name="connsiteX1" fmla="*/ 0 w 18820"/>
                <a:gd name="connsiteY1" fmla="*/ 256 h 255"/>
                <a:gd name="connsiteX2" fmla="*/ 18821 w 18820"/>
                <a:gd name="connsiteY2" fmla="*/ 256 h 255"/>
                <a:gd name="connsiteX3" fmla="*/ 18821 w 18820"/>
                <a:gd name="connsiteY3" fmla="*/ 0 h 255"/>
                <a:gd name="connsiteX4" fmla="*/ 0 w 18820"/>
                <a:gd name="connsiteY4" fmla="*/ 0 h 255"/>
                <a:gd name="connsiteX5" fmla="*/ 0 w 18820"/>
                <a:gd name="connsiteY5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55">
                  <a:moveTo>
                    <a:pt x="0" y="0"/>
                  </a:moveTo>
                  <a:lnTo>
                    <a:pt x="0" y="256"/>
                  </a:lnTo>
                  <a:lnTo>
                    <a:pt x="18821" y="25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5619BD73-5956-BF30-0CEB-C7A7E164CBE9}"/>
                </a:ext>
              </a:extLst>
            </p:cNvPr>
            <p:cNvSpPr/>
            <p:nvPr/>
          </p:nvSpPr>
          <p:spPr>
            <a:xfrm>
              <a:off x="6672058" y="4745908"/>
              <a:ext cx="18820" cy="255"/>
            </a:xfrm>
            <a:custGeom>
              <a:avLst/>
              <a:gdLst>
                <a:gd name="connsiteX0" fmla="*/ 0 w 18820"/>
                <a:gd name="connsiteY0" fmla="*/ 0 h 255"/>
                <a:gd name="connsiteX1" fmla="*/ 0 w 18820"/>
                <a:gd name="connsiteY1" fmla="*/ 256 h 255"/>
                <a:gd name="connsiteX2" fmla="*/ 18821 w 18820"/>
                <a:gd name="connsiteY2" fmla="*/ 256 h 255"/>
                <a:gd name="connsiteX3" fmla="*/ 18821 w 18820"/>
                <a:gd name="connsiteY3" fmla="*/ 0 h 255"/>
                <a:gd name="connsiteX4" fmla="*/ 0 w 18820"/>
                <a:gd name="connsiteY4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55">
                  <a:moveTo>
                    <a:pt x="0" y="0"/>
                  </a:moveTo>
                  <a:lnTo>
                    <a:pt x="0" y="256"/>
                  </a:lnTo>
                  <a:lnTo>
                    <a:pt x="18821" y="25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16CF242F-3E4A-FFDD-16BC-FA9163BCABD6}"/>
                </a:ext>
              </a:extLst>
            </p:cNvPr>
            <p:cNvSpPr/>
            <p:nvPr/>
          </p:nvSpPr>
          <p:spPr>
            <a:xfrm>
              <a:off x="6690878" y="4745948"/>
              <a:ext cx="18820" cy="215"/>
            </a:xfrm>
            <a:custGeom>
              <a:avLst/>
              <a:gdLst>
                <a:gd name="connsiteX0" fmla="*/ 0 w 18820"/>
                <a:gd name="connsiteY0" fmla="*/ 0 h 215"/>
                <a:gd name="connsiteX1" fmla="*/ 0 w 18820"/>
                <a:gd name="connsiteY1" fmla="*/ 216 h 215"/>
                <a:gd name="connsiteX2" fmla="*/ 18821 w 18820"/>
                <a:gd name="connsiteY2" fmla="*/ 216 h 215"/>
                <a:gd name="connsiteX3" fmla="*/ 18821 w 18820"/>
                <a:gd name="connsiteY3" fmla="*/ 0 h 215"/>
                <a:gd name="connsiteX4" fmla="*/ 0 w 18820"/>
                <a:gd name="connsiteY4" fmla="*/ 0 h 215"/>
                <a:gd name="connsiteX5" fmla="*/ 0 w 18820"/>
                <a:gd name="connsiteY5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15">
                  <a:moveTo>
                    <a:pt x="0" y="0"/>
                  </a:moveTo>
                  <a:lnTo>
                    <a:pt x="0" y="216"/>
                  </a:lnTo>
                  <a:lnTo>
                    <a:pt x="18821" y="21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0AAD15BB-0527-C5D0-A187-873B0E34FC09}"/>
                </a:ext>
              </a:extLst>
            </p:cNvPr>
            <p:cNvSpPr/>
            <p:nvPr/>
          </p:nvSpPr>
          <p:spPr>
            <a:xfrm>
              <a:off x="6690878" y="4745948"/>
              <a:ext cx="18820" cy="215"/>
            </a:xfrm>
            <a:custGeom>
              <a:avLst/>
              <a:gdLst>
                <a:gd name="connsiteX0" fmla="*/ 0 w 18820"/>
                <a:gd name="connsiteY0" fmla="*/ 0 h 215"/>
                <a:gd name="connsiteX1" fmla="*/ 0 w 18820"/>
                <a:gd name="connsiteY1" fmla="*/ 216 h 215"/>
                <a:gd name="connsiteX2" fmla="*/ 18821 w 18820"/>
                <a:gd name="connsiteY2" fmla="*/ 216 h 215"/>
                <a:gd name="connsiteX3" fmla="*/ 18821 w 18820"/>
                <a:gd name="connsiteY3" fmla="*/ 0 h 215"/>
                <a:gd name="connsiteX4" fmla="*/ 0 w 18820"/>
                <a:gd name="connsiteY4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15">
                  <a:moveTo>
                    <a:pt x="0" y="0"/>
                  </a:moveTo>
                  <a:lnTo>
                    <a:pt x="0" y="216"/>
                  </a:lnTo>
                  <a:lnTo>
                    <a:pt x="18821" y="21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7AF777EB-4619-FE25-FF3D-4084F12F0C9D}"/>
                </a:ext>
              </a:extLst>
            </p:cNvPr>
            <p:cNvSpPr/>
            <p:nvPr/>
          </p:nvSpPr>
          <p:spPr>
            <a:xfrm>
              <a:off x="6709699" y="4745924"/>
              <a:ext cx="18820" cy="239"/>
            </a:xfrm>
            <a:custGeom>
              <a:avLst/>
              <a:gdLst>
                <a:gd name="connsiteX0" fmla="*/ 0 w 18820"/>
                <a:gd name="connsiteY0" fmla="*/ 0 h 239"/>
                <a:gd name="connsiteX1" fmla="*/ 0 w 18820"/>
                <a:gd name="connsiteY1" fmla="*/ 240 h 239"/>
                <a:gd name="connsiteX2" fmla="*/ 18821 w 18820"/>
                <a:gd name="connsiteY2" fmla="*/ 240 h 239"/>
                <a:gd name="connsiteX3" fmla="*/ 18821 w 18820"/>
                <a:gd name="connsiteY3" fmla="*/ 0 h 239"/>
                <a:gd name="connsiteX4" fmla="*/ 0 w 18820"/>
                <a:gd name="connsiteY4" fmla="*/ 0 h 239"/>
                <a:gd name="connsiteX5" fmla="*/ 0 w 18820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39">
                  <a:moveTo>
                    <a:pt x="0" y="0"/>
                  </a:moveTo>
                  <a:lnTo>
                    <a:pt x="0" y="240"/>
                  </a:lnTo>
                  <a:lnTo>
                    <a:pt x="18821" y="24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DEB0C0DE-2218-14F7-FD4F-F471AE452AE0}"/>
                </a:ext>
              </a:extLst>
            </p:cNvPr>
            <p:cNvSpPr/>
            <p:nvPr/>
          </p:nvSpPr>
          <p:spPr>
            <a:xfrm>
              <a:off x="6709699" y="4745924"/>
              <a:ext cx="18820" cy="239"/>
            </a:xfrm>
            <a:custGeom>
              <a:avLst/>
              <a:gdLst>
                <a:gd name="connsiteX0" fmla="*/ 0 w 18820"/>
                <a:gd name="connsiteY0" fmla="*/ 0 h 239"/>
                <a:gd name="connsiteX1" fmla="*/ 0 w 18820"/>
                <a:gd name="connsiteY1" fmla="*/ 240 h 239"/>
                <a:gd name="connsiteX2" fmla="*/ 18821 w 18820"/>
                <a:gd name="connsiteY2" fmla="*/ 240 h 239"/>
                <a:gd name="connsiteX3" fmla="*/ 18821 w 18820"/>
                <a:gd name="connsiteY3" fmla="*/ 0 h 239"/>
                <a:gd name="connsiteX4" fmla="*/ 0 w 18820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39">
                  <a:moveTo>
                    <a:pt x="0" y="0"/>
                  </a:moveTo>
                  <a:lnTo>
                    <a:pt x="0" y="240"/>
                  </a:lnTo>
                  <a:lnTo>
                    <a:pt x="18821" y="24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A32E4522-0B5E-57DA-3082-1ADF207E5827}"/>
                </a:ext>
              </a:extLst>
            </p:cNvPr>
            <p:cNvSpPr/>
            <p:nvPr/>
          </p:nvSpPr>
          <p:spPr>
            <a:xfrm>
              <a:off x="6728519" y="4745932"/>
              <a:ext cx="18828" cy="231"/>
            </a:xfrm>
            <a:custGeom>
              <a:avLst/>
              <a:gdLst>
                <a:gd name="connsiteX0" fmla="*/ 0 w 18828"/>
                <a:gd name="connsiteY0" fmla="*/ 0 h 231"/>
                <a:gd name="connsiteX1" fmla="*/ 0 w 18828"/>
                <a:gd name="connsiteY1" fmla="*/ 232 h 231"/>
                <a:gd name="connsiteX2" fmla="*/ 18829 w 18828"/>
                <a:gd name="connsiteY2" fmla="*/ 232 h 231"/>
                <a:gd name="connsiteX3" fmla="*/ 18829 w 18828"/>
                <a:gd name="connsiteY3" fmla="*/ 0 h 231"/>
                <a:gd name="connsiteX4" fmla="*/ 0 w 18828"/>
                <a:gd name="connsiteY4" fmla="*/ 0 h 231"/>
                <a:gd name="connsiteX5" fmla="*/ 0 w 18828"/>
                <a:gd name="connsiteY5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231">
                  <a:moveTo>
                    <a:pt x="0" y="0"/>
                  </a:moveTo>
                  <a:lnTo>
                    <a:pt x="0" y="232"/>
                  </a:lnTo>
                  <a:lnTo>
                    <a:pt x="18829" y="232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C7758AB8-159D-E81C-100B-584DC6A8A621}"/>
                </a:ext>
              </a:extLst>
            </p:cNvPr>
            <p:cNvSpPr/>
            <p:nvPr/>
          </p:nvSpPr>
          <p:spPr>
            <a:xfrm>
              <a:off x="6728519" y="4745932"/>
              <a:ext cx="18828" cy="231"/>
            </a:xfrm>
            <a:custGeom>
              <a:avLst/>
              <a:gdLst>
                <a:gd name="connsiteX0" fmla="*/ 0 w 18828"/>
                <a:gd name="connsiteY0" fmla="*/ 0 h 231"/>
                <a:gd name="connsiteX1" fmla="*/ 0 w 18828"/>
                <a:gd name="connsiteY1" fmla="*/ 232 h 231"/>
                <a:gd name="connsiteX2" fmla="*/ 18829 w 18828"/>
                <a:gd name="connsiteY2" fmla="*/ 232 h 231"/>
                <a:gd name="connsiteX3" fmla="*/ 18829 w 18828"/>
                <a:gd name="connsiteY3" fmla="*/ 0 h 231"/>
                <a:gd name="connsiteX4" fmla="*/ 0 w 18828"/>
                <a:gd name="connsiteY4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231">
                  <a:moveTo>
                    <a:pt x="0" y="0"/>
                  </a:moveTo>
                  <a:lnTo>
                    <a:pt x="0" y="232"/>
                  </a:lnTo>
                  <a:lnTo>
                    <a:pt x="18829" y="232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5029E287-8CD3-0585-EFD4-FE8B58CD77D7}"/>
                </a:ext>
              </a:extLst>
            </p:cNvPr>
            <p:cNvSpPr/>
            <p:nvPr/>
          </p:nvSpPr>
          <p:spPr>
            <a:xfrm>
              <a:off x="6747348" y="4745932"/>
              <a:ext cx="18820" cy="231"/>
            </a:xfrm>
            <a:custGeom>
              <a:avLst/>
              <a:gdLst>
                <a:gd name="connsiteX0" fmla="*/ 0 w 18820"/>
                <a:gd name="connsiteY0" fmla="*/ 0 h 231"/>
                <a:gd name="connsiteX1" fmla="*/ 0 w 18820"/>
                <a:gd name="connsiteY1" fmla="*/ 232 h 231"/>
                <a:gd name="connsiteX2" fmla="*/ 18821 w 18820"/>
                <a:gd name="connsiteY2" fmla="*/ 232 h 231"/>
                <a:gd name="connsiteX3" fmla="*/ 18821 w 18820"/>
                <a:gd name="connsiteY3" fmla="*/ 0 h 231"/>
                <a:gd name="connsiteX4" fmla="*/ 0 w 18820"/>
                <a:gd name="connsiteY4" fmla="*/ 0 h 231"/>
                <a:gd name="connsiteX5" fmla="*/ 0 w 18820"/>
                <a:gd name="connsiteY5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31">
                  <a:moveTo>
                    <a:pt x="0" y="0"/>
                  </a:moveTo>
                  <a:lnTo>
                    <a:pt x="0" y="232"/>
                  </a:lnTo>
                  <a:lnTo>
                    <a:pt x="18821" y="232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BC436063-A176-B663-4D16-3483F692941F}"/>
                </a:ext>
              </a:extLst>
            </p:cNvPr>
            <p:cNvSpPr/>
            <p:nvPr/>
          </p:nvSpPr>
          <p:spPr>
            <a:xfrm>
              <a:off x="6747348" y="4745932"/>
              <a:ext cx="18820" cy="231"/>
            </a:xfrm>
            <a:custGeom>
              <a:avLst/>
              <a:gdLst>
                <a:gd name="connsiteX0" fmla="*/ 0 w 18820"/>
                <a:gd name="connsiteY0" fmla="*/ 0 h 231"/>
                <a:gd name="connsiteX1" fmla="*/ 0 w 18820"/>
                <a:gd name="connsiteY1" fmla="*/ 232 h 231"/>
                <a:gd name="connsiteX2" fmla="*/ 18821 w 18820"/>
                <a:gd name="connsiteY2" fmla="*/ 232 h 231"/>
                <a:gd name="connsiteX3" fmla="*/ 18821 w 18820"/>
                <a:gd name="connsiteY3" fmla="*/ 0 h 231"/>
                <a:gd name="connsiteX4" fmla="*/ 0 w 18820"/>
                <a:gd name="connsiteY4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31">
                  <a:moveTo>
                    <a:pt x="0" y="0"/>
                  </a:moveTo>
                  <a:lnTo>
                    <a:pt x="0" y="232"/>
                  </a:lnTo>
                  <a:lnTo>
                    <a:pt x="18821" y="232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18EB7F19-52C1-E566-E991-336B66590A8A}"/>
                </a:ext>
              </a:extLst>
            </p:cNvPr>
            <p:cNvSpPr/>
            <p:nvPr/>
          </p:nvSpPr>
          <p:spPr>
            <a:xfrm>
              <a:off x="6766169" y="4745908"/>
              <a:ext cx="18820" cy="255"/>
            </a:xfrm>
            <a:custGeom>
              <a:avLst/>
              <a:gdLst>
                <a:gd name="connsiteX0" fmla="*/ 0 w 18820"/>
                <a:gd name="connsiteY0" fmla="*/ 0 h 255"/>
                <a:gd name="connsiteX1" fmla="*/ 0 w 18820"/>
                <a:gd name="connsiteY1" fmla="*/ 256 h 255"/>
                <a:gd name="connsiteX2" fmla="*/ 18821 w 18820"/>
                <a:gd name="connsiteY2" fmla="*/ 256 h 255"/>
                <a:gd name="connsiteX3" fmla="*/ 18821 w 18820"/>
                <a:gd name="connsiteY3" fmla="*/ 0 h 255"/>
                <a:gd name="connsiteX4" fmla="*/ 0 w 18820"/>
                <a:gd name="connsiteY4" fmla="*/ 0 h 255"/>
                <a:gd name="connsiteX5" fmla="*/ 0 w 18820"/>
                <a:gd name="connsiteY5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55">
                  <a:moveTo>
                    <a:pt x="0" y="0"/>
                  </a:moveTo>
                  <a:lnTo>
                    <a:pt x="0" y="256"/>
                  </a:lnTo>
                  <a:lnTo>
                    <a:pt x="18821" y="25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27C8591B-A480-34FE-64F5-1798A7EE9E66}"/>
                </a:ext>
              </a:extLst>
            </p:cNvPr>
            <p:cNvSpPr/>
            <p:nvPr/>
          </p:nvSpPr>
          <p:spPr>
            <a:xfrm>
              <a:off x="6766169" y="4745908"/>
              <a:ext cx="18820" cy="255"/>
            </a:xfrm>
            <a:custGeom>
              <a:avLst/>
              <a:gdLst>
                <a:gd name="connsiteX0" fmla="*/ 0 w 18820"/>
                <a:gd name="connsiteY0" fmla="*/ 0 h 255"/>
                <a:gd name="connsiteX1" fmla="*/ 0 w 18820"/>
                <a:gd name="connsiteY1" fmla="*/ 256 h 255"/>
                <a:gd name="connsiteX2" fmla="*/ 18821 w 18820"/>
                <a:gd name="connsiteY2" fmla="*/ 256 h 255"/>
                <a:gd name="connsiteX3" fmla="*/ 18821 w 18820"/>
                <a:gd name="connsiteY3" fmla="*/ 0 h 255"/>
                <a:gd name="connsiteX4" fmla="*/ 0 w 18820"/>
                <a:gd name="connsiteY4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55">
                  <a:moveTo>
                    <a:pt x="0" y="0"/>
                  </a:moveTo>
                  <a:lnTo>
                    <a:pt x="0" y="256"/>
                  </a:lnTo>
                  <a:lnTo>
                    <a:pt x="18821" y="25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83D6C745-5AE2-8523-3A7E-4D3C1A653710}"/>
                </a:ext>
              </a:extLst>
            </p:cNvPr>
            <p:cNvSpPr/>
            <p:nvPr/>
          </p:nvSpPr>
          <p:spPr>
            <a:xfrm>
              <a:off x="6784989" y="4745964"/>
              <a:ext cx="18820" cy="199"/>
            </a:xfrm>
            <a:custGeom>
              <a:avLst/>
              <a:gdLst>
                <a:gd name="connsiteX0" fmla="*/ 0 w 18820"/>
                <a:gd name="connsiteY0" fmla="*/ 0 h 199"/>
                <a:gd name="connsiteX1" fmla="*/ 0 w 18820"/>
                <a:gd name="connsiteY1" fmla="*/ 200 h 199"/>
                <a:gd name="connsiteX2" fmla="*/ 18821 w 18820"/>
                <a:gd name="connsiteY2" fmla="*/ 200 h 199"/>
                <a:gd name="connsiteX3" fmla="*/ 18821 w 18820"/>
                <a:gd name="connsiteY3" fmla="*/ 0 h 199"/>
                <a:gd name="connsiteX4" fmla="*/ 0 w 18820"/>
                <a:gd name="connsiteY4" fmla="*/ 0 h 199"/>
                <a:gd name="connsiteX5" fmla="*/ 0 w 18820"/>
                <a:gd name="connsiteY5" fmla="*/ 0 h 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99">
                  <a:moveTo>
                    <a:pt x="0" y="0"/>
                  </a:moveTo>
                  <a:lnTo>
                    <a:pt x="0" y="200"/>
                  </a:lnTo>
                  <a:lnTo>
                    <a:pt x="18821" y="20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E9619F69-BD49-9219-D799-7CB2B029544C}"/>
                </a:ext>
              </a:extLst>
            </p:cNvPr>
            <p:cNvSpPr/>
            <p:nvPr/>
          </p:nvSpPr>
          <p:spPr>
            <a:xfrm>
              <a:off x="6784989" y="4745964"/>
              <a:ext cx="18820" cy="199"/>
            </a:xfrm>
            <a:custGeom>
              <a:avLst/>
              <a:gdLst>
                <a:gd name="connsiteX0" fmla="*/ 0 w 18820"/>
                <a:gd name="connsiteY0" fmla="*/ 0 h 199"/>
                <a:gd name="connsiteX1" fmla="*/ 0 w 18820"/>
                <a:gd name="connsiteY1" fmla="*/ 200 h 199"/>
                <a:gd name="connsiteX2" fmla="*/ 18821 w 18820"/>
                <a:gd name="connsiteY2" fmla="*/ 200 h 199"/>
                <a:gd name="connsiteX3" fmla="*/ 18821 w 18820"/>
                <a:gd name="connsiteY3" fmla="*/ 0 h 199"/>
                <a:gd name="connsiteX4" fmla="*/ 0 w 18820"/>
                <a:gd name="connsiteY4" fmla="*/ 0 h 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99">
                  <a:moveTo>
                    <a:pt x="0" y="0"/>
                  </a:moveTo>
                  <a:lnTo>
                    <a:pt x="0" y="200"/>
                  </a:lnTo>
                  <a:lnTo>
                    <a:pt x="18821" y="20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3FA9A5DE-077D-D3FA-77B8-A67B49B52166}"/>
                </a:ext>
              </a:extLst>
            </p:cNvPr>
            <p:cNvSpPr/>
            <p:nvPr/>
          </p:nvSpPr>
          <p:spPr>
            <a:xfrm>
              <a:off x="6803810" y="4745948"/>
              <a:ext cx="18820" cy="215"/>
            </a:xfrm>
            <a:custGeom>
              <a:avLst/>
              <a:gdLst>
                <a:gd name="connsiteX0" fmla="*/ 0 w 18820"/>
                <a:gd name="connsiteY0" fmla="*/ 0 h 215"/>
                <a:gd name="connsiteX1" fmla="*/ 0 w 18820"/>
                <a:gd name="connsiteY1" fmla="*/ 216 h 215"/>
                <a:gd name="connsiteX2" fmla="*/ 18821 w 18820"/>
                <a:gd name="connsiteY2" fmla="*/ 216 h 215"/>
                <a:gd name="connsiteX3" fmla="*/ 18821 w 18820"/>
                <a:gd name="connsiteY3" fmla="*/ 0 h 215"/>
                <a:gd name="connsiteX4" fmla="*/ 0 w 18820"/>
                <a:gd name="connsiteY4" fmla="*/ 0 h 215"/>
                <a:gd name="connsiteX5" fmla="*/ 0 w 18820"/>
                <a:gd name="connsiteY5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15">
                  <a:moveTo>
                    <a:pt x="0" y="0"/>
                  </a:moveTo>
                  <a:lnTo>
                    <a:pt x="0" y="216"/>
                  </a:lnTo>
                  <a:lnTo>
                    <a:pt x="18821" y="21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3BD15C24-568D-7700-3A79-7B1ED54204F2}"/>
                </a:ext>
              </a:extLst>
            </p:cNvPr>
            <p:cNvSpPr/>
            <p:nvPr/>
          </p:nvSpPr>
          <p:spPr>
            <a:xfrm>
              <a:off x="6803810" y="4745948"/>
              <a:ext cx="18820" cy="215"/>
            </a:xfrm>
            <a:custGeom>
              <a:avLst/>
              <a:gdLst>
                <a:gd name="connsiteX0" fmla="*/ 0 w 18820"/>
                <a:gd name="connsiteY0" fmla="*/ 0 h 215"/>
                <a:gd name="connsiteX1" fmla="*/ 0 w 18820"/>
                <a:gd name="connsiteY1" fmla="*/ 216 h 215"/>
                <a:gd name="connsiteX2" fmla="*/ 18821 w 18820"/>
                <a:gd name="connsiteY2" fmla="*/ 216 h 215"/>
                <a:gd name="connsiteX3" fmla="*/ 18821 w 18820"/>
                <a:gd name="connsiteY3" fmla="*/ 0 h 215"/>
                <a:gd name="connsiteX4" fmla="*/ 0 w 18820"/>
                <a:gd name="connsiteY4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15">
                  <a:moveTo>
                    <a:pt x="0" y="0"/>
                  </a:moveTo>
                  <a:lnTo>
                    <a:pt x="0" y="216"/>
                  </a:lnTo>
                  <a:lnTo>
                    <a:pt x="18821" y="21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231AAFD9-B927-CF18-A475-0269EAE2935F}"/>
                </a:ext>
              </a:extLst>
            </p:cNvPr>
            <p:cNvSpPr/>
            <p:nvPr/>
          </p:nvSpPr>
          <p:spPr>
            <a:xfrm>
              <a:off x="6822631" y="4745924"/>
              <a:ext cx="18828" cy="239"/>
            </a:xfrm>
            <a:custGeom>
              <a:avLst/>
              <a:gdLst>
                <a:gd name="connsiteX0" fmla="*/ 0 w 18828"/>
                <a:gd name="connsiteY0" fmla="*/ 0 h 239"/>
                <a:gd name="connsiteX1" fmla="*/ 0 w 18828"/>
                <a:gd name="connsiteY1" fmla="*/ 240 h 239"/>
                <a:gd name="connsiteX2" fmla="*/ 18829 w 18828"/>
                <a:gd name="connsiteY2" fmla="*/ 240 h 239"/>
                <a:gd name="connsiteX3" fmla="*/ 18829 w 18828"/>
                <a:gd name="connsiteY3" fmla="*/ 0 h 239"/>
                <a:gd name="connsiteX4" fmla="*/ 0 w 18828"/>
                <a:gd name="connsiteY4" fmla="*/ 0 h 239"/>
                <a:gd name="connsiteX5" fmla="*/ 0 w 18828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239">
                  <a:moveTo>
                    <a:pt x="0" y="0"/>
                  </a:moveTo>
                  <a:lnTo>
                    <a:pt x="0" y="240"/>
                  </a:lnTo>
                  <a:lnTo>
                    <a:pt x="18829" y="240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E23A65DC-C056-2E75-5FE9-6C4D036D969D}"/>
                </a:ext>
              </a:extLst>
            </p:cNvPr>
            <p:cNvSpPr/>
            <p:nvPr/>
          </p:nvSpPr>
          <p:spPr>
            <a:xfrm>
              <a:off x="6822631" y="4745924"/>
              <a:ext cx="18828" cy="239"/>
            </a:xfrm>
            <a:custGeom>
              <a:avLst/>
              <a:gdLst>
                <a:gd name="connsiteX0" fmla="*/ 0 w 18828"/>
                <a:gd name="connsiteY0" fmla="*/ 0 h 239"/>
                <a:gd name="connsiteX1" fmla="*/ 0 w 18828"/>
                <a:gd name="connsiteY1" fmla="*/ 240 h 239"/>
                <a:gd name="connsiteX2" fmla="*/ 18829 w 18828"/>
                <a:gd name="connsiteY2" fmla="*/ 240 h 239"/>
                <a:gd name="connsiteX3" fmla="*/ 18829 w 18828"/>
                <a:gd name="connsiteY3" fmla="*/ 0 h 239"/>
                <a:gd name="connsiteX4" fmla="*/ 0 w 18828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239">
                  <a:moveTo>
                    <a:pt x="0" y="0"/>
                  </a:moveTo>
                  <a:lnTo>
                    <a:pt x="0" y="240"/>
                  </a:lnTo>
                  <a:lnTo>
                    <a:pt x="18829" y="240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A1AED84F-F980-2A4E-B812-423C5C646A9E}"/>
                </a:ext>
              </a:extLst>
            </p:cNvPr>
            <p:cNvSpPr/>
            <p:nvPr/>
          </p:nvSpPr>
          <p:spPr>
            <a:xfrm>
              <a:off x="6841459" y="4745940"/>
              <a:ext cx="18820" cy="223"/>
            </a:xfrm>
            <a:custGeom>
              <a:avLst/>
              <a:gdLst>
                <a:gd name="connsiteX0" fmla="*/ 0 w 18820"/>
                <a:gd name="connsiteY0" fmla="*/ 0 h 223"/>
                <a:gd name="connsiteX1" fmla="*/ 0 w 18820"/>
                <a:gd name="connsiteY1" fmla="*/ 224 h 223"/>
                <a:gd name="connsiteX2" fmla="*/ 18820 w 18820"/>
                <a:gd name="connsiteY2" fmla="*/ 224 h 223"/>
                <a:gd name="connsiteX3" fmla="*/ 18820 w 18820"/>
                <a:gd name="connsiteY3" fmla="*/ 0 h 223"/>
                <a:gd name="connsiteX4" fmla="*/ 0 w 18820"/>
                <a:gd name="connsiteY4" fmla="*/ 0 h 223"/>
                <a:gd name="connsiteX5" fmla="*/ 0 w 18820"/>
                <a:gd name="connsiteY5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23">
                  <a:moveTo>
                    <a:pt x="0" y="0"/>
                  </a:moveTo>
                  <a:lnTo>
                    <a:pt x="0" y="224"/>
                  </a:lnTo>
                  <a:lnTo>
                    <a:pt x="18820" y="224"/>
                  </a:lnTo>
                  <a:lnTo>
                    <a:pt x="18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BC7B2E9C-A0CD-6A62-C894-ECE3C33C285D}"/>
                </a:ext>
              </a:extLst>
            </p:cNvPr>
            <p:cNvSpPr/>
            <p:nvPr/>
          </p:nvSpPr>
          <p:spPr>
            <a:xfrm>
              <a:off x="6841459" y="4745940"/>
              <a:ext cx="18820" cy="223"/>
            </a:xfrm>
            <a:custGeom>
              <a:avLst/>
              <a:gdLst>
                <a:gd name="connsiteX0" fmla="*/ 0 w 18820"/>
                <a:gd name="connsiteY0" fmla="*/ 0 h 223"/>
                <a:gd name="connsiteX1" fmla="*/ 0 w 18820"/>
                <a:gd name="connsiteY1" fmla="*/ 224 h 223"/>
                <a:gd name="connsiteX2" fmla="*/ 18820 w 18820"/>
                <a:gd name="connsiteY2" fmla="*/ 224 h 223"/>
                <a:gd name="connsiteX3" fmla="*/ 18820 w 18820"/>
                <a:gd name="connsiteY3" fmla="*/ 0 h 223"/>
                <a:gd name="connsiteX4" fmla="*/ 0 w 18820"/>
                <a:gd name="connsiteY4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23">
                  <a:moveTo>
                    <a:pt x="0" y="0"/>
                  </a:moveTo>
                  <a:lnTo>
                    <a:pt x="0" y="224"/>
                  </a:lnTo>
                  <a:lnTo>
                    <a:pt x="18820" y="224"/>
                  </a:lnTo>
                  <a:lnTo>
                    <a:pt x="18820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A198E732-0F17-C73F-1F0E-84CD6F6E744F}"/>
                </a:ext>
              </a:extLst>
            </p:cNvPr>
            <p:cNvSpPr/>
            <p:nvPr/>
          </p:nvSpPr>
          <p:spPr>
            <a:xfrm>
              <a:off x="6860280" y="4745892"/>
              <a:ext cx="18820" cy="271"/>
            </a:xfrm>
            <a:custGeom>
              <a:avLst/>
              <a:gdLst>
                <a:gd name="connsiteX0" fmla="*/ 0 w 18820"/>
                <a:gd name="connsiteY0" fmla="*/ 0 h 271"/>
                <a:gd name="connsiteX1" fmla="*/ 0 w 18820"/>
                <a:gd name="connsiteY1" fmla="*/ 272 h 271"/>
                <a:gd name="connsiteX2" fmla="*/ 18821 w 18820"/>
                <a:gd name="connsiteY2" fmla="*/ 272 h 271"/>
                <a:gd name="connsiteX3" fmla="*/ 18821 w 18820"/>
                <a:gd name="connsiteY3" fmla="*/ 0 h 271"/>
                <a:gd name="connsiteX4" fmla="*/ 0 w 18820"/>
                <a:gd name="connsiteY4" fmla="*/ 0 h 271"/>
                <a:gd name="connsiteX5" fmla="*/ 0 w 18820"/>
                <a:gd name="connsiteY5" fmla="*/ 0 h 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71">
                  <a:moveTo>
                    <a:pt x="0" y="0"/>
                  </a:moveTo>
                  <a:lnTo>
                    <a:pt x="0" y="272"/>
                  </a:lnTo>
                  <a:lnTo>
                    <a:pt x="18821" y="272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E78EB67A-C5BB-59E0-91D2-CB079334D6CF}"/>
                </a:ext>
              </a:extLst>
            </p:cNvPr>
            <p:cNvSpPr/>
            <p:nvPr/>
          </p:nvSpPr>
          <p:spPr>
            <a:xfrm>
              <a:off x="6860280" y="4745892"/>
              <a:ext cx="18820" cy="271"/>
            </a:xfrm>
            <a:custGeom>
              <a:avLst/>
              <a:gdLst>
                <a:gd name="connsiteX0" fmla="*/ 0 w 18820"/>
                <a:gd name="connsiteY0" fmla="*/ 0 h 271"/>
                <a:gd name="connsiteX1" fmla="*/ 0 w 18820"/>
                <a:gd name="connsiteY1" fmla="*/ 272 h 271"/>
                <a:gd name="connsiteX2" fmla="*/ 18821 w 18820"/>
                <a:gd name="connsiteY2" fmla="*/ 272 h 271"/>
                <a:gd name="connsiteX3" fmla="*/ 18821 w 18820"/>
                <a:gd name="connsiteY3" fmla="*/ 0 h 271"/>
                <a:gd name="connsiteX4" fmla="*/ 0 w 18820"/>
                <a:gd name="connsiteY4" fmla="*/ 0 h 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71">
                  <a:moveTo>
                    <a:pt x="0" y="0"/>
                  </a:moveTo>
                  <a:lnTo>
                    <a:pt x="0" y="272"/>
                  </a:lnTo>
                  <a:lnTo>
                    <a:pt x="18821" y="272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662989A2-36AD-7013-317B-BACD89645BDB}"/>
                </a:ext>
              </a:extLst>
            </p:cNvPr>
            <p:cNvSpPr/>
            <p:nvPr/>
          </p:nvSpPr>
          <p:spPr>
            <a:xfrm>
              <a:off x="6879100" y="4745980"/>
              <a:ext cx="18820" cy="183"/>
            </a:xfrm>
            <a:custGeom>
              <a:avLst/>
              <a:gdLst>
                <a:gd name="connsiteX0" fmla="*/ 0 w 18820"/>
                <a:gd name="connsiteY0" fmla="*/ 0 h 183"/>
                <a:gd name="connsiteX1" fmla="*/ 0 w 18820"/>
                <a:gd name="connsiteY1" fmla="*/ 184 h 183"/>
                <a:gd name="connsiteX2" fmla="*/ 18821 w 18820"/>
                <a:gd name="connsiteY2" fmla="*/ 184 h 183"/>
                <a:gd name="connsiteX3" fmla="*/ 18821 w 18820"/>
                <a:gd name="connsiteY3" fmla="*/ 0 h 183"/>
                <a:gd name="connsiteX4" fmla="*/ 0 w 18820"/>
                <a:gd name="connsiteY4" fmla="*/ 0 h 183"/>
                <a:gd name="connsiteX5" fmla="*/ 0 w 18820"/>
                <a:gd name="connsiteY5" fmla="*/ 0 h 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83">
                  <a:moveTo>
                    <a:pt x="0" y="0"/>
                  </a:moveTo>
                  <a:lnTo>
                    <a:pt x="0" y="184"/>
                  </a:lnTo>
                  <a:lnTo>
                    <a:pt x="18821" y="184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908F3CEB-FF19-07AC-09B0-4CA456BF9545}"/>
                </a:ext>
              </a:extLst>
            </p:cNvPr>
            <p:cNvSpPr/>
            <p:nvPr/>
          </p:nvSpPr>
          <p:spPr>
            <a:xfrm>
              <a:off x="6879100" y="4745980"/>
              <a:ext cx="18820" cy="183"/>
            </a:xfrm>
            <a:custGeom>
              <a:avLst/>
              <a:gdLst>
                <a:gd name="connsiteX0" fmla="*/ 0 w 18820"/>
                <a:gd name="connsiteY0" fmla="*/ 0 h 183"/>
                <a:gd name="connsiteX1" fmla="*/ 0 w 18820"/>
                <a:gd name="connsiteY1" fmla="*/ 184 h 183"/>
                <a:gd name="connsiteX2" fmla="*/ 18821 w 18820"/>
                <a:gd name="connsiteY2" fmla="*/ 184 h 183"/>
                <a:gd name="connsiteX3" fmla="*/ 18821 w 18820"/>
                <a:gd name="connsiteY3" fmla="*/ 0 h 183"/>
                <a:gd name="connsiteX4" fmla="*/ 0 w 18820"/>
                <a:gd name="connsiteY4" fmla="*/ 0 h 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83">
                  <a:moveTo>
                    <a:pt x="0" y="0"/>
                  </a:moveTo>
                  <a:lnTo>
                    <a:pt x="0" y="184"/>
                  </a:lnTo>
                  <a:lnTo>
                    <a:pt x="18821" y="184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E3788200-5743-2D56-91BD-752B668B5CD0}"/>
                </a:ext>
              </a:extLst>
            </p:cNvPr>
            <p:cNvSpPr/>
            <p:nvPr/>
          </p:nvSpPr>
          <p:spPr>
            <a:xfrm>
              <a:off x="6897921" y="4745956"/>
              <a:ext cx="18828" cy="207"/>
            </a:xfrm>
            <a:custGeom>
              <a:avLst/>
              <a:gdLst>
                <a:gd name="connsiteX0" fmla="*/ 0 w 18828"/>
                <a:gd name="connsiteY0" fmla="*/ 0 h 207"/>
                <a:gd name="connsiteX1" fmla="*/ 0 w 18828"/>
                <a:gd name="connsiteY1" fmla="*/ 208 h 207"/>
                <a:gd name="connsiteX2" fmla="*/ 18829 w 18828"/>
                <a:gd name="connsiteY2" fmla="*/ 208 h 207"/>
                <a:gd name="connsiteX3" fmla="*/ 18829 w 18828"/>
                <a:gd name="connsiteY3" fmla="*/ 0 h 207"/>
                <a:gd name="connsiteX4" fmla="*/ 0 w 18828"/>
                <a:gd name="connsiteY4" fmla="*/ 0 h 207"/>
                <a:gd name="connsiteX5" fmla="*/ 0 w 18828"/>
                <a:gd name="connsiteY5" fmla="*/ 0 h 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207">
                  <a:moveTo>
                    <a:pt x="0" y="0"/>
                  </a:moveTo>
                  <a:lnTo>
                    <a:pt x="0" y="208"/>
                  </a:lnTo>
                  <a:lnTo>
                    <a:pt x="18829" y="208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555ED9C3-8C3C-43A9-62C6-73E61423949F}"/>
                </a:ext>
              </a:extLst>
            </p:cNvPr>
            <p:cNvSpPr/>
            <p:nvPr/>
          </p:nvSpPr>
          <p:spPr>
            <a:xfrm>
              <a:off x="6897921" y="4745956"/>
              <a:ext cx="18828" cy="207"/>
            </a:xfrm>
            <a:custGeom>
              <a:avLst/>
              <a:gdLst>
                <a:gd name="connsiteX0" fmla="*/ 0 w 18828"/>
                <a:gd name="connsiteY0" fmla="*/ 0 h 207"/>
                <a:gd name="connsiteX1" fmla="*/ 0 w 18828"/>
                <a:gd name="connsiteY1" fmla="*/ 208 h 207"/>
                <a:gd name="connsiteX2" fmla="*/ 18829 w 18828"/>
                <a:gd name="connsiteY2" fmla="*/ 208 h 207"/>
                <a:gd name="connsiteX3" fmla="*/ 18829 w 18828"/>
                <a:gd name="connsiteY3" fmla="*/ 0 h 207"/>
                <a:gd name="connsiteX4" fmla="*/ 0 w 18828"/>
                <a:gd name="connsiteY4" fmla="*/ 0 h 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207">
                  <a:moveTo>
                    <a:pt x="0" y="0"/>
                  </a:moveTo>
                  <a:lnTo>
                    <a:pt x="0" y="208"/>
                  </a:lnTo>
                  <a:lnTo>
                    <a:pt x="18829" y="208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11565857-258D-52E7-C14D-25965BED5405}"/>
                </a:ext>
              </a:extLst>
            </p:cNvPr>
            <p:cNvSpPr/>
            <p:nvPr/>
          </p:nvSpPr>
          <p:spPr>
            <a:xfrm>
              <a:off x="6916750" y="4745964"/>
              <a:ext cx="18820" cy="199"/>
            </a:xfrm>
            <a:custGeom>
              <a:avLst/>
              <a:gdLst>
                <a:gd name="connsiteX0" fmla="*/ 0 w 18820"/>
                <a:gd name="connsiteY0" fmla="*/ 0 h 199"/>
                <a:gd name="connsiteX1" fmla="*/ 0 w 18820"/>
                <a:gd name="connsiteY1" fmla="*/ 200 h 199"/>
                <a:gd name="connsiteX2" fmla="*/ 18821 w 18820"/>
                <a:gd name="connsiteY2" fmla="*/ 200 h 199"/>
                <a:gd name="connsiteX3" fmla="*/ 18821 w 18820"/>
                <a:gd name="connsiteY3" fmla="*/ 0 h 199"/>
                <a:gd name="connsiteX4" fmla="*/ 0 w 18820"/>
                <a:gd name="connsiteY4" fmla="*/ 0 h 199"/>
                <a:gd name="connsiteX5" fmla="*/ 0 w 18820"/>
                <a:gd name="connsiteY5" fmla="*/ 0 h 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99">
                  <a:moveTo>
                    <a:pt x="0" y="0"/>
                  </a:moveTo>
                  <a:lnTo>
                    <a:pt x="0" y="200"/>
                  </a:lnTo>
                  <a:lnTo>
                    <a:pt x="18821" y="20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7D1DE2F7-A22C-7F99-E37A-F6C696E3C258}"/>
                </a:ext>
              </a:extLst>
            </p:cNvPr>
            <p:cNvSpPr/>
            <p:nvPr/>
          </p:nvSpPr>
          <p:spPr>
            <a:xfrm>
              <a:off x="6916750" y="4745964"/>
              <a:ext cx="18820" cy="199"/>
            </a:xfrm>
            <a:custGeom>
              <a:avLst/>
              <a:gdLst>
                <a:gd name="connsiteX0" fmla="*/ 0 w 18820"/>
                <a:gd name="connsiteY0" fmla="*/ 0 h 199"/>
                <a:gd name="connsiteX1" fmla="*/ 0 w 18820"/>
                <a:gd name="connsiteY1" fmla="*/ 200 h 199"/>
                <a:gd name="connsiteX2" fmla="*/ 18821 w 18820"/>
                <a:gd name="connsiteY2" fmla="*/ 200 h 199"/>
                <a:gd name="connsiteX3" fmla="*/ 18821 w 18820"/>
                <a:gd name="connsiteY3" fmla="*/ 0 h 199"/>
                <a:gd name="connsiteX4" fmla="*/ 0 w 18820"/>
                <a:gd name="connsiteY4" fmla="*/ 0 h 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99">
                  <a:moveTo>
                    <a:pt x="0" y="0"/>
                  </a:moveTo>
                  <a:lnTo>
                    <a:pt x="0" y="200"/>
                  </a:lnTo>
                  <a:lnTo>
                    <a:pt x="18821" y="20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0E2E7B52-2EE7-6B33-651D-0A043B329AAB}"/>
                </a:ext>
              </a:extLst>
            </p:cNvPr>
            <p:cNvSpPr/>
            <p:nvPr/>
          </p:nvSpPr>
          <p:spPr>
            <a:xfrm>
              <a:off x="6935570" y="4745932"/>
              <a:ext cx="18820" cy="231"/>
            </a:xfrm>
            <a:custGeom>
              <a:avLst/>
              <a:gdLst>
                <a:gd name="connsiteX0" fmla="*/ 0 w 18820"/>
                <a:gd name="connsiteY0" fmla="*/ 0 h 231"/>
                <a:gd name="connsiteX1" fmla="*/ 0 w 18820"/>
                <a:gd name="connsiteY1" fmla="*/ 232 h 231"/>
                <a:gd name="connsiteX2" fmla="*/ 18821 w 18820"/>
                <a:gd name="connsiteY2" fmla="*/ 232 h 231"/>
                <a:gd name="connsiteX3" fmla="*/ 18821 w 18820"/>
                <a:gd name="connsiteY3" fmla="*/ 0 h 231"/>
                <a:gd name="connsiteX4" fmla="*/ 0 w 18820"/>
                <a:gd name="connsiteY4" fmla="*/ 0 h 231"/>
                <a:gd name="connsiteX5" fmla="*/ 0 w 18820"/>
                <a:gd name="connsiteY5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31">
                  <a:moveTo>
                    <a:pt x="0" y="0"/>
                  </a:moveTo>
                  <a:lnTo>
                    <a:pt x="0" y="232"/>
                  </a:lnTo>
                  <a:lnTo>
                    <a:pt x="18821" y="232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033DEC46-364C-AC43-64E1-8E6E8195DD65}"/>
                </a:ext>
              </a:extLst>
            </p:cNvPr>
            <p:cNvSpPr/>
            <p:nvPr/>
          </p:nvSpPr>
          <p:spPr>
            <a:xfrm>
              <a:off x="6935570" y="4745932"/>
              <a:ext cx="18820" cy="231"/>
            </a:xfrm>
            <a:custGeom>
              <a:avLst/>
              <a:gdLst>
                <a:gd name="connsiteX0" fmla="*/ 0 w 18820"/>
                <a:gd name="connsiteY0" fmla="*/ 0 h 231"/>
                <a:gd name="connsiteX1" fmla="*/ 0 w 18820"/>
                <a:gd name="connsiteY1" fmla="*/ 232 h 231"/>
                <a:gd name="connsiteX2" fmla="*/ 18821 w 18820"/>
                <a:gd name="connsiteY2" fmla="*/ 232 h 231"/>
                <a:gd name="connsiteX3" fmla="*/ 18821 w 18820"/>
                <a:gd name="connsiteY3" fmla="*/ 0 h 231"/>
                <a:gd name="connsiteX4" fmla="*/ 0 w 18820"/>
                <a:gd name="connsiteY4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31">
                  <a:moveTo>
                    <a:pt x="0" y="0"/>
                  </a:moveTo>
                  <a:lnTo>
                    <a:pt x="0" y="232"/>
                  </a:lnTo>
                  <a:lnTo>
                    <a:pt x="18821" y="232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773EC719-6F3B-1348-30E3-D86DD2AEDA48}"/>
                </a:ext>
              </a:extLst>
            </p:cNvPr>
            <p:cNvSpPr/>
            <p:nvPr/>
          </p:nvSpPr>
          <p:spPr>
            <a:xfrm>
              <a:off x="6954391" y="4746156"/>
              <a:ext cx="18820" cy="8"/>
            </a:xfrm>
            <a:custGeom>
              <a:avLst/>
              <a:gdLst>
                <a:gd name="connsiteX0" fmla="*/ 0 w 18820"/>
                <a:gd name="connsiteY0" fmla="*/ 0 h 8"/>
                <a:gd name="connsiteX1" fmla="*/ 0 w 18820"/>
                <a:gd name="connsiteY1" fmla="*/ 8 h 8"/>
                <a:gd name="connsiteX2" fmla="*/ 18820 w 18820"/>
                <a:gd name="connsiteY2" fmla="*/ 8 h 8"/>
                <a:gd name="connsiteX3" fmla="*/ 18820 w 18820"/>
                <a:gd name="connsiteY3" fmla="*/ 0 h 8"/>
                <a:gd name="connsiteX4" fmla="*/ 0 w 18820"/>
                <a:gd name="connsiteY4" fmla="*/ 0 h 8"/>
                <a:gd name="connsiteX5" fmla="*/ 0 w 18820"/>
                <a:gd name="connsiteY5" fmla="*/ 0 h 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8">
                  <a:moveTo>
                    <a:pt x="0" y="0"/>
                  </a:moveTo>
                  <a:lnTo>
                    <a:pt x="0" y="8"/>
                  </a:lnTo>
                  <a:lnTo>
                    <a:pt x="18820" y="8"/>
                  </a:lnTo>
                  <a:lnTo>
                    <a:pt x="18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880009D8-52E7-2B2E-56AB-459A47D6FC21}"/>
                </a:ext>
              </a:extLst>
            </p:cNvPr>
            <p:cNvSpPr/>
            <p:nvPr/>
          </p:nvSpPr>
          <p:spPr>
            <a:xfrm>
              <a:off x="6954391" y="4746156"/>
              <a:ext cx="18820" cy="8"/>
            </a:xfrm>
            <a:custGeom>
              <a:avLst/>
              <a:gdLst>
                <a:gd name="connsiteX0" fmla="*/ 0 w 18820"/>
                <a:gd name="connsiteY0" fmla="*/ 0 h 8"/>
                <a:gd name="connsiteX1" fmla="*/ 0 w 18820"/>
                <a:gd name="connsiteY1" fmla="*/ 8 h 8"/>
                <a:gd name="connsiteX2" fmla="*/ 18820 w 18820"/>
                <a:gd name="connsiteY2" fmla="*/ 8 h 8"/>
                <a:gd name="connsiteX3" fmla="*/ 18820 w 18820"/>
                <a:gd name="connsiteY3" fmla="*/ 0 h 8"/>
                <a:gd name="connsiteX4" fmla="*/ 0 w 18820"/>
                <a:gd name="connsiteY4" fmla="*/ 0 h 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8">
                  <a:moveTo>
                    <a:pt x="0" y="0"/>
                  </a:moveTo>
                  <a:lnTo>
                    <a:pt x="0" y="8"/>
                  </a:lnTo>
                  <a:lnTo>
                    <a:pt x="18820" y="8"/>
                  </a:lnTo>
                  <a:lnTo>
                    <a:pt x="18820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530856A7-4608-04A2-02DA-CFD15F431DD0}"/>
                </a:ext>
              </a:extLst>
            </p:cNvPr>
            <p:cNvSpPr/>
            <p:nvPr/>
          </p:nvSpPr>
          <p:spPr>
            <a:xfrm>
              <a:off x="5663457" y="47445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E03716C5-7CBB-73EE-ABAC-43AF7939F39D}"/>
                </a:ext>
              </a:extLst>
            </p:cNvPr>
            <p:cNvSpPr/>
            <p:nvPr/>
          </p:nvSpPr>
          <p:spPr>
            <a:xfrm>
              <a:off x="5682280" y="474433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2BF83B03-9489-B046-963D-C77EBEF7906F}"/>
                </a:ext>
              </a:extLst>
            </p:cNvPr>
            <p:cNvSpPr/>
            <p:nvPr/>
          </p:nvSpPr>
          <p:spPr>
            <a:xfrm>
              <a:off x="5701102" y="47443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B0A89D5A-C6BA-AD83-4992-B49B1BA771EB}"/>
                </a:ext>
              </a:extLst>
            </p:cNvPr>
            <p:cNvSpPr/>
            <p:nvPr/>
          </p:nvSpPr>
          <p:spPr>
            <a:xfrm>
              <a:off x="5719924" y="474431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212A477E-E1AE-C868-94AD-BB7EDBD5686D}"/>
                </a:ext>
              </a:extLst>
            </p:cNvPr>
            <p:cNvSpPr/>
            <p:nvPr/>
          </p:nvSpPr>
          <p:spPr>
            <a:xfrm>
              <a:off x="5738747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7C0078C8-01E9-D20A-82BD-7CBD0E1A2BD0}"/>
                </a:ext>
              </a:extLst>
            </p:cNvPr>
            <p:cNvSpPr/>
            <p:nvPr/>
          </p:nvSpPr>
          <p:spPr>
            <a:xfrm>
              <a:off x="5757570" y="474433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12AADBCD-5F3E-4970-64E8-F375C921959D}"/>
                </a:ext>
              </a:extLst>
            </p:cNvPr>
            <p:cNvSpPr/>
            <p:nvPr/>
          </p:nvSpPr>
          <p:spPr>
            <a:xfrm>
              <a:off x="5776392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28C1E2E0-5A3C-8635-14B4-888CEA0E2187}"/>
                </a:ext>
              </a:extLst>
            </p:cNvPr>
            <p:cNvSpPr/>
            <p:nvPr/>
          </p:nvSpPr>
          <p:spPr>
            <a:xfrm>
              <a:off x="5795214" y="47443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0478D9FC-8A1F-299B-C4F8-A243404749B8}"/>
                </a:ext>
              </a:extLst>
            </p:cNvPr>
            <p:cNvSpPr/>
            <p:nvPr/>
          </p:nvSpPr>
          <p:spPr>
            <a:xfrm>
              <a:off x="5814036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25E54863-D5EA-F012-E107-F4CCF81376C4}"/>
                </a:ext>
              </a:extLst>
            </p:cNvPr>
            <p:cNvSpPr/>
            <p:nvPr/>
          </p:nvSpPr>
          <p:spPr>
            <a:xfrm>
              <a:off x="5832859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4FC70B3D-120F-E824-0D6E-D23B7E7ED160}"/>
                </a:ext>
              </a:extLst>
            </p:cNvPr>
            <p:cNvSpPr/>
            <p:nvPr/>
          </p:nvSpPr>
          <p:spPr>
            <a:xfrm>
              <a:off x="5851682" y="47443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68B6434C-F74B-C15A-5F47-31C145C1DAB6}"/>
                </a:ext>
              </a:extLst>
            </p:cNvPr>
            <p:cNvSpPr/>
            <p:nvPr/>
          </p:nvSpPr>
          <p:spPr>
            <a:xfrm>
              <a:off x="5870504" y="474437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167FCB6F-F86A-399A-20C5-8AB62E37F9A1}"/>
                </a:ext>
              </a:extLst>
            </p:cNvPr>
            <p:cNvSpPr/>
            <p:nvPr/>
          </p:nvSpPr>
          <p:spPr>
            <a:xfrm>
              <a:off x="5889326" y="47443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30CBC827-5958-2827-C1CB-44D7E652DA96}"/>
                </a:ext>
              </a:extLst>
            </p:cNvPr>
            <p:cNvSpPr/>
            <p:nvPr/>
          </p:nvSpPr>
          <p:spPr>
            <a:xfrm>
              <a:off x="5908148" y="474431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8148A612-C012-4D87-DF24-24019BBDFD43}"/>
                </a:ext>
              </a:extLst>
            </p:cNvPr>
            <p:cNvSpPr/>
            <p:nvPr/>
          </p:nvSpPr>
          <p:spPr>
            <a:xfrm>
              <a:off x="5926971" y="47443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D5039FA7-CF4E-B7C3-7032-1CE56678A868}"/>
                </a:ext>
              </a:extLst>
            </p:cNvPr>
            <p:cNvSpPr/>
            <p:nvPr/>
          </p:nvSpPr>
          <p:spPr>
            <a:xfrm>
              <a:off x="5945793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E52E7115-EA65-DD44-F3B9-8F7F32854677}"/>
                </a:ext>
              </a:extLst>
            </p:cNvPr>
            <p:cNvSpPr/>
            <p:nvPr/>
          </p:nvSpPr>
          <p:spPr>
            <a:xfrm>
              <a:off x="5964616" y="47443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52E5BF84-69D9-4425-6E34-62EDC7EE554C}"/>
                </a:ext>
              </a:extLst>
            </p:cNvPr>
            <p:cNvSpPr/>
            <p:nvPr/>
          </p:nvSpPr>
          <p:spPr>
            <a:xfrm>
              <a:off x="5983442" y="474431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8FFF6A8F-1105-FD3F-0028-D80262AEE498}"/>
                </a:ext>
              </a:extLst>
            </p:cNvPr>
            <p:cNvSpPr/>
            <p:nvPr/>
          </p:nvSpPr>
          <p:spPr>
            <a:xfrm>
              <a:off x="6002263" y="474408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41420E02-31B3-4316-EB13-DDD2092A3FBB}"/>
                </a:ext>
              </a:extLst>
            </p:cNvPr>
            <p:cNvSpPr/>
            <p:nvPr/>
          </p:nvSpPr>
          <p:spPr>
            <a:xfrm>
              <a:off x="6021083" y="474417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42259ED8-0474-5128-3E43-CD6C0DD885B4}"/>
                </a:ext>
              </a:extLst>
            </p:cNvPr>
            <p:cNvSpPr/>
            <p:nvPr/>
          </p:nvSpPr>
          <p:spPr>
            <a:xfrm>
              <a:off x="6039904" y="47441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F86D93C6-1C80-7C9B-3840-3F66B8199AB6}"/>
                </a:ext>
              </a:extLst>
            </p:cNvPr>
            <p:cNvSpPr/>
            <p:nvPr/>
          </p:nvSpPr>
          <p:spPr>
            <a:xfrm>
              <a:off x="6058724" y="474410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EA28F925-BD6E-506D-7BB5-B786330F90C8}"/>
                </a:ext>
              </a:extLst>
            </p:cNvPr>
            <p:cNvSpPr/>
            <p:nvPr/>
          </p:nvSpPr>
          <p:spPr>
            <a:xfrm>
              <a:off x="6077553" y="474408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9D98262E-9883-EF3E-234B-5B173192EEBD}"/>
                </a:ext>
              </a:extLst>
            </p:cNvPr>
            <p:cNvSpPr/>
            <p:nvPr/>
          </p:nvSpPr>
          <p:spPr>
            <a:xfrm>
              <a:off x="6096374" y="47441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E426EAC6-A581-26B6-9486-1B235F99FC5D}"/>
                </a:ext>
              </a:extLst>
            </p:cNvPr>
            <p:cNvSpPr/>
            <p:nvPr/>
          </p:nvSpPr>
          <p:spPr>
            <a:xfrm>
              <a:off x="6115194" y="474406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4F1DCA4D-F98E-6656-09ED-7AD01EB10DEF}"/>
                </a:ext>
              </a:extLst>
            </p:cNvPr>
            <p:cNvSpPr/>
            <p:nvPr/>
          </p:nvSpPr>
          <p:spPr>
            <a:xfrm>
              <a:off x="6134015" y="474408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74D2F3B1-32A1-CEE4-05FB-216F05D00679}"/>
                </a:ext>
              </a:extLst>
            </p:cNvPr>
            <p:cNvSpPr/>
            <p:nvPr/>
          </p:nvSpPr>
          <p:spPr>
            <a:xfrm>
              <a:off x="6152843" y="4743870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A196B0E9-384F-C64E-4591-3814F40B7C97}"/>
                </a:ext>
              </a:extLst>
            </p:cNvPr>
            <p:cNvSpPr/>
            <p:nvPr/>
          </p:nvSpPr>
          <p:spPr>
            <a:xfrm>
              <a:off x="6171664" y="474352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85A1472A-1688-C6D0-D1DB-F204E60D37CB}"/>
                </a:ext>
              </a:extLst>
            </p:cNvPr>
            <p:cNvSpPr/>
            <p:nvPr/>
          </p:nvSpPr>
          <p:spPr>
            <a:xfrm>
              <a:off x="6190485" y="474360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635325BB-4884-6602-8C79-BE7D9667C978}"/>
                </a:ext>
              </a:extLst>
            </p:cNvPr>
            <p:cNvSpPr/>
            <p:nvPr/>
          </p:nvSpPr>
          <p:spPr>
            <a:xfrm>
              <a:off x="6209305" y="4743670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47C30188-674F-A679-D523-3C8F116BA863}"/>
                </a:ext>
              </a:extLst>
            </p:cNvPr>
            <p:cNvSpPr/>
            <p:nvPr/>
          </p:nvSpPr>
          <p:spPr>
            <a:xfrm>
              <a:off x="6228126" y="4743430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4977E4F8-5C27-C7FE-0B14-E1676F9A257B}"/>
                </a:ext>
              </a:extLst>
            </p:cNvPr>
            <p:cNvSpPr/>
            <p:nvPr/>
          </p:nvSpPr>
          <p:spPr>
            <a:xfrm>
              <a:off x="6246955" y="474266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82030F32-008E-1985-EC5B-FDE2BE4C648B}"/>
                </a:ext>
              </a:extLst>
            </p:cNvPr>
            <p:cNvSpPr/>
            <p:nvPr/>
          </p:nvSpPr>
          <p:spPr>
            <a:xfrm>
              <a:off x="6265775" y="474254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9EA4277D-A6DF-49E4-0492-460A1104E51F}"/>
                </a:ext>
              </a:extLst>
            </p:cNvPr>
            <p:cNvSpPr/>
            <p:nvPr/>
          </p:nvSpPr>
          <p:spPr>
            <a:xfrm>
              <a:off x="6284596" y="4740568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420BD42B-F8D9-B1E6-0BBA-7D6424DE2C1E}"/>
                </a:ext>
              </a:extLst>
            </p:cNvPr>
            <p:cNvSpPr/>
            <p:nvPr/>
          </p:nvSpPr>
          <p:spPr>
            <a:xfrm>
              <a:off x="6303416" y="376004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80822C3E-C244-7CE6-CAE7-41EF53128DD1}"/>
                </a:ext>
              </a:extLst>
            </p:cNvPr>
            <p:cNvSpPr/>
            <p:nvPr/>
          </p:nvSpPr>
          <p:spPr>
            <a:xfrm>
              <a:off x="6322245" y="375880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AAEDB6FC-A97E-6DD7-D2F7-80876913637D}"/>
                </a:ext>
              </a:extLst>
            </p:cNvPr>
            <p:cNvSpPr/>
            <p:nvPr/>
          </p:nvSpPr>
          <p:spPr>
            <a:xfrm>
              <a:off x="6341066" y="474055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E53FD849-4FEF-FC4C-3873-69074A680B36}"/>
                </a:ext>
              </a:extLst>
            </p:cNvPr>
            <p:cNvSpPr/>
            <p:nvPr/>
          </p:nvSpPr>
          <p:spPr>
            <a:xfrm>
              <a:off x="6359886" y="4742494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3022B375-84FC-236A-9DA7-DEDA52D17850}"/>
                </a:ext>
              </a:extLst>
            </p:cNvPr>
            <p:cNvSpPr/>
            <p:nvPr/>
          </p:nvSpPr>
          <p:spPr>
            <a:xfrm>
              <a:off x="6378707" y="4742654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A8267D0C-7001-B106-9FB5-860215B6A829}"/>
                </a:ext>
              </a:extLst>
            </p:cNvPr>
            <p:cNvSpPr/>
            <p:nvPr/>
          </p:nvSpPr>
          <p:spPr>
            <a:xfrm>
              <a:off x="6397528" y="4743390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B7F5CE8F-2B71-472D-E5AD-42524DDAC4AE}"/>
                </a:ext>
              </a:extLst>
            </p:cNvPr>
            <p:cNvSpPr/>
            <p:nvPr/>
          </p:nvSpPr>
          <p:spPr>
            <a:xfrm>
              <a:off x="6416356" y="474364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DE279A2F-08A3-BE57-EAD9-EF287F61035A}"/>
                </a:ext>
              </a:extLst>
            </p:cNvPr>
            <p:cNvSpPr/>
            <p:nvPr/>
          </p:nvSpPr>
          <p:spPr>
            <a:xfrm>
              <a:off x="6435177" y="474362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3FA6BA2B-046C-4994-67DA-7E42346EA907}"/>
                </a:ext>
              </a:extLst>
            </p:cNvPr>
            <p:cNvSpPr/>
            <p:nvPr/>
          </p:nvSpPr>
          <p:spPr>
            <a:xfrm>
              <a:off x="6453997" y="4743758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2152E6E3-5B98-3EAF-490F-C5F0525A2403}"/>
                </a:ext>
              </a:extLst>
            </p:cNvPr>
            <p:cNvSpPr/>
            <p:nvPr/>
          </p:nvSpPr>
          <p:spPr>
            <a:xfrm>
              <a:off x="6472818" y="474386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56B2D839-1488-6291-7AB3-480E76EEBCF5}"/>
                </a:ext>
              </a:extLst>
            </p:cNvPr>
            <p:cNvSpPr/>
            <p:nvPr/>
          </p:nvSpPr>
          <p:spPr>
            <a:xfrm>
              <a:off x="6491647" y="47441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A0A63B77-16AB-3CF4-E68C-03E07CA6B865}"/>
                </a:ext>
              </a:extLst>
            </p:cNvPr>
            <p:cNvSpPr/>
            <p:nvPr/>
          </p:nvSpPr>
          <p:spPr>
            <a:xfrm>
              <a:off x="6510467" y="47441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F9059311-9AF6-4771-D75E-BD6F4DC2090E}"/>
                </a:ext>
              </a:extLst>
            </p:cNvPr>
            <p:cNvSpPr/>
            <p:nvPr/>
          </p:nvSpPr>
          <p:spPr>
            <a:xfrm>
              <a:off x="6529288" y="47441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2A484B91-C196-AC03-725B-83F4D05BD3B4}"/>
                </a:ext>
              </a:extLst>
            </p:cNvPr>
            <p:cNvSpPr/>
            <p:nvPr/>
          </p:nvSpPr>
          <p:spPr>
            <a:xfrm>
              <a:off x="6548109" y="474408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A36A6BAD-97FC-D064-4472-5707BF599D40}"/>
                </a:ext>
              </a:extLst>
            </p:cNvPr>
            <p:cNvSpPr/>
            <p:nvPr/>
          </p:nvSpPr>
          <p:spPr>
            <a:xfrm>
              <a:off x="6566929" y="474402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81349EB7-8F14-CF30-D588-81326825E52C}"/>
                </a:ext>
              </a:extLst>
            </p:cNvPr>
            <p:cNvSpPr/>
            <p:nvPr/>
          </p:nvSpPr>
          <p:spPr>
            <a:xfrm>
              <a:off x="6585758" y="474410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5B6D8D90-CBDB-F952-7640-006515338C63}"/>
                </a:ext>
              </a:extLst>
            </p:cNvPr>
            <p:cNvSpPr/>
            <p:nvPr/>
          </p:nvSpPr>
          <p:spPr>
            <a:xfrm>
              <a:off x="6604578" y="474407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5BCBB940-28EC-945F-5A1C-76E716B9FFAD}"/>
                </a:ext>
              </a:extLst>
            </p:cNvPr>
            <p:cNvSpPr/>
            <p:nvPr/>
          </p:nvSpPr>
          <p:spPr>
            <a:xfrm>
              <a:off x="6623399" y="474411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C4688457-3D55-800E-46B2-60807C677E14}"/>
                </a:ext>
              </a:extLst>
            </p:cNvPr>
            <p:cNvSpPr/>
            <p:nvPr/>
          </p:nvSpPr>
          <p:spPr>
            <a:xfrm>
              <a:off x="6642220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99BF3CFA-9B6E-1BEC-0E8E-759D23639C26}"/>
                </a:ext>
              </a:extLst>
            </p:cNvPr>
            <p:cNvSpPr/>
            <p:nvPr/>
          </p:nvSpPr>
          <p:spPr>
            <a:xfrm>
              <a:off x="6661048" y="47443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DC69E664-AEF9-A438-D96D-D689193E710E}"/>
                </a:ext>
              </a:extLst>
            </p:cNvPr>
            <p:cNvSpPr/>
            <p:nvPr/>
          </p:nvSpPr>
          <p:spPr>
            <a:xfrm>
              <a:off x="6679869" y="47443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0078B14E-E6F2-8634-5086-5DBB374A9B5C}"/>
                </a:ext>
              </a:extLst>
            </p:cNvPr>
            <p:cNvSpPr/>
            <p:nvPr/>
          </p:nvSpPr>
          <p:spPr>
            <a:xfrm>
              <a:off x="6698690" y="47443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002210EB-E3CC-A642-8E93-D269C3FEE6D5}"/>
                </a:ext>
              </a:extLst>
            </p:cNvPr>
            <p:cNvSpPr/>
            <p:nvPr/>
          </p:nvSpPr>
          <p:spPr>
            <a:xfrm>
              <a:off x="6717510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648060A1-910B-6A3D-230A-64069F4A98D7}"/>
                </a:ext>
              </a:extLst>
            </p:cNvPr>
            <p:cNvSpPr/>
            <p:nvPr/>
          </p:nvSpPr>
          <p:spPr>
            <a:xfrm>
              <a:off x="6736331" y="474433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9D1BE1BA-6D43-E978-F7AC-4555A4793DFA}"/>
                </a:ext>
              </a:extLst>
            </p:cNvPr>
            <p:cNvSpPr/>
            <p:nvPr/>
          </p:nvSpPr>
          <p:spPr>
            <a:xfrm>
              <a:off x="6755159" y="474433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91EE6D2A-AD79-E506-038F-DDA66DC8B8A1}"/>
                </a:ext>
              </a:extLst>
            </p:cNvPr>
            <p:cNvSpPr/>
            <p:nvPr/>
          </p:nvSpPr>
          <p:spPr>
            <a:xfrm>
              <a:off x="6773980" y="47443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888A4184-A234-70FB-9505-1C2C102D4BB0}"/>
                </a:ext>
              </a:extLst>
            </p:cNvPr>
            <p:cNvSpPr/>
            <p:nvPr/>
          </p:nvSpPr>
          <p:spPr>
            <a:xfrm>
              <a:off x="6792801" y="474436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A5A93407-9C9B-53AC-0E27-4506FC687559}"/>
                </a:ext>
              </a:extLst>
            </p:cNvPr>
            <p:cNvSpPr/>
            <p:nvPr/>
          </p:nvSpPr>
          <p:spPr>
            <a:xfrm>
              <a:off x="6811621" y="47443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A39F56F5-9EDE-3E8F-EF1A-51B1BFB58F94}"/>
                </a:ext>
              </a:extLst>
            </p:cNvPr>
            <p:cNvSpPr/>
            <p:nvPr/>
          </p:nvSpPr>
          <p:spPr>
            <a:xfrm>
              <a:off x="6830450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52706188-156A-FF44-31E7-1B90088D2CEE}"/>
                </a:ext>
              </a:extLst>
            </p:cNvPr>
            <p:cNvSpPr/>
            <p:nvPr/>
          </p:nvSpPr>
          <p:spPr>
            <a:xfrm>
              <a:off x="6849270" y="47443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9F8BCC95-669E-8021-23A4-62294427AAFB}"/>
                </a:ext>
              </a:extLst>
            </p:cNvPr>
            <p:cNvSpPr/>
            <p:nvPr/>
          </p:nvSpPr>
          <p:spPr>
            <a:xfrm>
              <a:off x="6868091" y="474429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4CA74BF4-74DA-6BEC-43FD-FD4ECE877D41}"/>
                </a:ext>
              </a:extLst>
            </p:cNvPr>
            <p:cNvSpPr/>
            <p:nvPr/>
          </p:nvSpPr>
          <p:spPr>
            <a:xfrm>
              <a:off x="6886912" y="474438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7AFD25E3-1F80-F332-9DE7-6D0FF8D4981A}"/>
                </a:ext>
              </a:extLst>
            </p:cNvPr>
            <p:cNvSpPr/>
            <p:nvPr/>
          </p:nvSpPr>
          <p:spPr>
            <a:xfrm>
              <a:off x="6905732" y="474435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D45F249B-999C-BD23-B39A-C6234A2C52F8}"/>
                </a:ext>
              </a:extLst>
            </p:cNvPr>
            <p:cNvSpPr/>
            <p:nvPr/>
          </p:nvSpPr>
          <p:spPr>
            <a:xfrm>
              <a:off x="6924561" y="474436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E7A84B1A-5CF9-5E0E-F3FD-0CFA0F49B318}"/>
                </a:ext>
              </a:extLst>
            </p:cNvPr>
            <p:cNvSpPr/>
            <p:nvPr/>
          </p:nvSpPr>
          <p:spPr>
            <a:xfrm>
              <a:off x="6943382" y="474433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8674D47B-D1E9-FA38-AD83-697FFDEA660F}"/>
                </a:ext>
              </a:extLst>
            </p:cNvPr>
            <p:cNvSpPr/>
            <p:nvPr/>
          </p:nvSpPr>
          <p:spPr>
            <a:xfrm>
              <a:off x="6962202" y="474455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867" name="Straight Arrow Connector 866">
            <a:extLst>
              <a:ext uri="{FF2B5EF4-FFF2-40B4-BE49-F238E27FC236}">
                <a16:creationId xmlns:a16="http://schemas.microsoft.com/office/drawing/2014/main" id="{18AECA05-43F1-4BD2-7338-3A96D4B4BFDA}"/>
              </a:ext>
            </a:extLst>
          </p:cNvPr>
          <p:cNvCxnSpPr>
            <a:cxnSpLocks/>
            <a:stCxn id="868" idx="0"/>
          </p:cNvCxnSpPr>
          <p:nvPr/>
        </p:nvCxnSpPr>
        <p:spPr bwMode="gray">
          <a:xfrm flipV="1">
            <a:off x="1540608" y="4467736"/>
            <a:ext cx="185505" cy="3473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8" name="TextBox 867">
            <a:extLst>
              <a:ext uri="{FF2B5EF4-FFF2-40B4-BE49-F238E27FC236}">
                <a16:creationId xmlns:a16="http://schemas.microsoft.com/office/drawing/2014/main" id="{5D3A2B13-7CAD-4F9B-693C-3E40591B8196}"/>
              </a:ext>
            </a:extLst>
          </p:cNvPr>
          <p:cNvSpPr txBox="1"/>
          <p:nvPr/>
        </p:nvSpPr>
        <p:spPr bwMode="gray">
          <a:xfrm>
            <a:off x="1297051" y="4815084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Vorzeichen</a:t>
            </a:r>
          </a:p>
        </p:txBody>
      </p:sp>
      <p:cxnSp>
        <p:nvCxnSpPr>
          <p:cNvPr id="869" name="Straight Arrow Connector 868">
            <a:extLst>
              <a:ext uri="{FF2B5EF4-FFF2-40B4-BE49-F238E27FC236}">
                <a16:creationId xmlns:a16="http://schemas.microsoft.com/office/drawing/2014/main" id="{5D262B78-E680-5B85-3040-FD85C7DD5082}"/>
              </a:ext>
            </a:extLst>
          </p:cNvPr>
          <p:cNvCxnSpPr>
            <a:cxnSpLocks/>
            <a:stCxn id="870" idx="0"/>
          </p:cNvCxnSpPr>
          <p:nvPr/>
        </p:nvCxnSpPr>
        <p:spPr bwMode="gray">
          <a:xfrm flipV="1">
            <a:off x="3035978" y="4574315"/>
            <a:ext cx="106660" cy="3441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0" name="TextBox 869">
            <a:extLst>
              <a:ext uri="{FF2B5EF4-FFF2-40B4-BE49-F238E27FC236}">
                <a16:creationId xmlns:a16="http://schemas.microsoft.com/office/drawing/2014/main" id="{9E60D8EB-29F2-251C-07E2-1F949BCB2C92}"/>
              </a:ext>
            </a:extLst>
          </p:cNvPr>
          <p:cNvSpPr txBox="1"/>
          <p:nvPr/>
        </p:nvSpPr>
        <p:spPr bwMode="gray">
          <a:xfrm>
            <a:off x="2792421" y="4918452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Mantisse</a:t>
            </a:r>
          </a:p>
        </p:txBody>
      </p:sp>
      <p:cxnSp>
        <p:nvCxnSpPr>
          <p:cNvPr id="871" name="Straight Arrow Connector 870">
            <a:extLst>
              <a:ext uri="{FF2B5EF4-FFF2-40B4-BE49-F238E27FC236}">
                <a16:creationId xmlns:a16="http://schemas.microsoft.com/office/drawing/2014/main" id="{3ED6F8ED-A4B2-E485-A667-ECAC52FA3DB5}"/>
              </a:ext>
            </a:extLst>
          </p:cNvPr>
          <p:cNvCxnSpPr>
            <a:cxnSpLocks/>
            <a:stCxn id="872" idx="0"/>
          </p:cNvCxnSpPr>
          <p:nvPr/>
        </p:nvCxnSpPr>
        <p:spPr bwMode="gray">
          <a:xfrm flipH="1" flipV="1">
            <a:off x="4366775" y="4412102"/>
            <a:ext cx="34139" cy="37587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2" name="TextBox 871">
            <a:extLst>
              <a:ext uri="{FF2B5EF4-FFF2-40B4-BE49-F238E27FC236}">
                <a16:creationId xmlns:a16="http://schemas.microsoft.com/office/drawing/2014/main" id="{6903B74A-17C9-C8A6-ECDE-EAB7AE8A56CD}"/>
              </a:ext>
            </a:extLst>
          </p:cNvPr>
          <p:cNvSpPr txBox="1"/>
          <p:nvPr/>
        </p:nvSpPr>
        <p:spPr bwMode="gray">
          <a:xfrm>
            <a:off x="4157357" y="4787978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Exponent</a:t>
            </a:r>
          </a:p>
        </p:txBody>
      </p:sp>
      <p:sp>
        <p:nvSpPr>
          <p:cNvPr id="875" name="Rounded Rectangle 874">
            <a:extLst>
              <a:ext uri="{FF2B5EF4-FFF2-40B4-BE49-F238E27FC236}">
                <a16:creationId xmlns:a16="http://schemas.microsoft.com/office/drawing/2014/main" id="{9C1F090D-4417-E9F6-B256-28A35B24B70A}"/>
              </a:ext>
            </a:extLst>
          </p:cNvPr>
          <p:cNvSpPr/>
          <p:nvPr/>
        </p:nvSpPr>
        <p:spPr bwMode="gray">
          <a:xfrm>
            <a:off x="1264467" y="4125835"/>
            <a:ext cx="835880" cy="341901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76" name="Rounded Rectangle 875">
            <a:extLst>
              <a:ext uri="{FF2B5EF4-FFF2-40B4-BE49-F238E27FC236}">
                <a16:creationId xmlns:a16="http://schemas.microsoft.com/office/drawing/2014/main" id="{5F19E326-A3DC-5A66-9CC5-FD57A5ED2E63}"/>
              </a:ext>
            </a:extLst>
          </p:cNvPr>
          <p:cNvSpPr/>
          <p:nvPr/>
        </p:nvSpPr>
        <p:spPr bwMode="gray">
          <a:xfrm>
            <a:off x="2185193" y="4068984"/>
            <a:ext cx="1584937" cy="45921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77" name="Rounded Rectangle 876">
            <a:extLst>
              <a:ext uri="{FF2B5EF4-FFF2-40B4-BE49-F238E27FC236}">
                <a16:creationId xmlns:a16="http://schemas.microsoft.com/office/drawing/2014/main" id="{AF3C0C1A-FBDF-EC0C-81EE-01BA3F68AE63}"/>
              </a:ext>
            </a:extLst>
          </p:cNvPr>
          <p:cNvSpPr/>
          <p:nvPr/>
        </p:nvSpPr>
        <p:spPr bwMode="gray">
          <a:xfrm>
            <a:off x="3839841" y="4061479"/>
            <a:ext cx="1238795" cy="34766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6795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0"/>
      <p:bldP spid="870" grpId="0"/>
      <p:bldP spid="872" grpId="0"/>
      <p:bldP spid="875" grpId="0" animBg="1"/>
      <p:bldP spid="876" grpId="0" animBg="1"/>
      <p:bldP spid="8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F4D4A19-2EF7-9609-0E13-7B2BE4BC3D7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de-DE" b="1" dirty="0"/>
                  <a:t>Aber</a:t>
                </a:r>
                <a:r>
                  <a:rPr lang="de-DE" dirty="0"/>
                  <a:t>: Wie „berechnet“ man zufällige Zahlen im Computer?</a:t>
                </a:r>
              </a:p>
              <a:p>
                <a:r>
                  <a:rPr lang="de-DE" b="1" dirty="0"/>
                  <a:t>Zwei </a:t>
                </a:r>
                <a:r>
                  <a:rPr lang="de-DE" dirty="0"/>
                  <a:t>Lösungen:</a:t>
                </a:r>
              </a:p>
              <a:p>
                <a:pPr lvl="1"/>
                <a:r>
                  <a:rPr lang="de-DE" sz="1200" b="1" dirty="0"/>
                  <a:t>Physikalisch</a:t>
                </a:r>
                <a:r>
                  <a:rPr lang="de-DE" sz="1200" dirty="0"/>
                  <a:t>: Wir messen ein physikalisches Phänomen das zufällig ist.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Atmosphärisches Rauschen (Gewitter: ~40 Blitze/Sekunde weltweit)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Thermisches Rauschen (Elektroschaltkreise; temperaturabhängig)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Kosmisches Rauschen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Radioaktive Strahlung</a:t>
                </a:r>
              </a:p>
              <a:p>
                <a:pPr lvl="2"/>
                <a:r>
                  <a:rPr lang="de-DE" sz="1200" b="1" dirty="0"/>
                  <a:t>Vorteil</a:t>
                </a:r>
                <a:r>
                  <a:rPr lang="de-DE" sz="1200" dirty="0"/>
                  <a:t>: Echte Zufälligkeit</a:t>
                </a:r>
                <a:endParaRPr lang="de-DE" sz="1200" b="1" dirty="0"/>
              </a:p>
              <a:p>
                <a:pPr lvl="2"/>
                <a:r>
                  <a:rPr lang="de-DE" sz="1200" b="1" dirty="0"/>
                  <a:t>Nachteil</a:t>
                </a:r>
                <a:r>
                  <a:rPr lang="de-DE" sz="1200" dirty="0"/>
                  <a:t>: Kostspielige Sensorik die auf Quanteneffekten basieren und langsam sind</a:t>
                </a:r>
              </a:p>
              <a:p>
                <a:pPr lvl="1"/>
                <a:r>
                  <a:rPr lang="de-DE" sz="1200" b="1" dirty="0"/>
                  <a:t>Algorithmisch</a:t>
                </a:r>
                <a:r>
                  <a:rPr lang="de-DE" sz="1200" dirty="0"/>
                  <a:t>: Pseudo-zufällige Sequenz, die deterministisch ist aber sich erst nach sehr vielen Beispielen wiederholt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Lineare kongruente Generatoren: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de-DE" sz="1200" i="1" dirty="0"/>
              </a:p>
              <a:p>
                <a:pPr lvl="2"/>
                <a:r>
                  <a:rPr lang="de-DE" sz="1200" b="1" dirty="0"/>
                  <a:t>Vorteil</a:t>
                </a:r>
                <a:r>
                  <a:rPr lang="de-DE" sz="1200" dirty="0"/>
                  <a:t>: Unabhängig von physikalischer Zufälligkeit</a:t>
                </a:r>
              </a:p>
              <a:p>
                <a:pPr lvl="2"/>
                <a:r>
                  <a:rPr lang="de-DE" sz="1200" b="1" dirty="0"/>
                  <a:t>Nachteil</a:t>
                </a:r>
                <a:r>
                  <a:rPr lang="de-DE" sz="1200" dirty="0"/>
                  <a:t>: Energieaufwendig und nur für endliche Folge von Zufallszahlen anwendbar</a:t>
                </a:r>
                <a:endParaRPr lang="de-DE" sz="1200" b="1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F4D4A19-2EF7-9609-0E13-7B2BE4BC3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55" b="-28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E9C466C-DD2E-C2F5-3BA4-7DD083CF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Zufallsgeneratoren für gleichverteilte Zahlen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030A564-3450-968B-978C-8794E089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0109" y="1239837"/>
            <a:ext cx="656060" cy="82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67D11C-D6E5-1F56-6466-5CA511A6840D}"/>
              </a:ext>
            </a:extLst>
          </p:cNvPr>
          <p:cNvSpPr txBox="1"/>
          <p:nvPr/>
        </p:nvSpPr>
        <p:spPr bwMode="gray">
          <a:xfrm>
            <a:off x="7522013" y="2049055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Karl </a:t>
            </a:r>
            <a:r>
              <a:rPr lang="en-GB" sz="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Guthe</a:t>
            </a: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 Jansky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(1905 – 1950)</a:t>
            </a:r>
            <a:endParaRPr lang="en-US" sz="8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DAE1F-5424-BDD8-81CB-94BACEEFAA93}"/>
              </a:ext>
            </a:extLst>
          </p:cNvPr>
          <p:cNvSpPr txBox="1"/>
          <p:nvPr/>
        </p:nvSpPr>
        <p:spPr bwMode="gray">
          <a:xfrm>
            <a:off x="7522013" y="3291830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John Bertrand Johnson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(1887 – 1970)</a:t>
            </a:r>
            <a:endParaRPr lang="en-US" sz="800" dirty="0" err="1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6EEDAF1-FCE9-D17C-C4E4-288394426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5586" y="2337087"/>
            <a:ext cx="719053" cy="95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108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40A12353-6F65-0BBB-2BA2-3BA772F70BE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58060" cy="3563938"/>
              </a:xfrm>
            </p:spPr>
            <p:txBody>
              <a:bodyPr/>
              <a:lstStyle/>
              <a:p>
                <a:r>
                  <a:rPr lang="de-DE" sz="1400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b="1" dirty="0">
                    <a:solidFill>
                      <a:schemeClr val="accent4"/>
                    </a:solidFill>
                  </a:rPr>
                  <a:t>: Lineare Kongruente Generatoren</a:t>
                </a:r>
                <a:endParaRPr lang="de-DE" sz="1400" b="1" dirty="0">
                  <a:solidFill>
                    <a:schemeClr val="accent4"/>
                  </a:solidFill>
                </a:endParaRPr>
              </a:p>
              <a:p>
                <a:pPr lvl="1"/>
                <a:r>
                  <a:rPr lang="de-DE" sz="1200" dirty="0"/>
                  <a:t>Für große Ganzahlen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sz="1200" dirty="0"/>
                  <a:t> und einen </a:t>
                </a:r>
                <a:r>
                  <a:rPr lang="en-US" sz="1200" i="1" dirty="0"/>
                  <a:t>seed</a:t>
                </a:r>
                <a:r>
                  <a:rPr lang="de-DE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de-DE" sz="1200" dirty="0"/>
              </a:p>
              <a:p>
                <a:pPr lvl="1"/>
                <a:r>
                  <a:rPr lang="de-DE" sz="1200" b="1" dirty="0" err="1"/>
                  <a:t>Mersenne</a:t>
                </a:r>
                <a:r>
                  <a:rPr lang="de-DE" sz="1200" b="1" dirty="0"/>
                  <a:t> Primzahl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de-DE" b="1" dirty="0">
                  <a:solidFill>
                    <a:schemeClr val="accent4"/>
                  </a:solidFill>
                </a:endParaRPr>
              </a:p>
              <a:p>
                <a:pPr lvl="2"/>
                <a:endParaRPr lang="de-DE" b="1" dirty="0">
                  <a:solidFill>
                    <a:schemeClr val="accent4"/>
                  </a:solidFill>
                </a:endParaRPr>
              </a:p>
              <a:p>
                <a:pPr lvl="2"/>
                <a:endParaRPr lang="de-DE" b="1" dirty="0">
                  <a:solidFill>
                    <a:schemeClr val="accent4"/>
                  </a:solidFill>
                </a:endParaRPr>
              </a:p>
              <a:p>
                <a:pPr lvl="2"/>
                <a:endParaRPr lang="de-DE" b="1" dirty="0">
                  <a:solidFill>
                    <a:schemeClr val="accent4"/>
                  </a:solidFill>
                </a:endParaRPr>
              </a:p>
              <a:p>
                <a:pPr lvl="2"/>
                <a:endParaRPr lang="de-DE" b="1" dirty="0">
                  <a:solidFill>
                    <a:schemeClr val="accent4"/>
                  </a:solidFill>
                </a:endParaRPr>
              </a:p>
              <a:p>
                <a:pPr lvl="2"/>
                <a:endParaRPr lang="de-DE" b="1" dirty="0">
                  <a:solidFill>
                    <a:schemeClr val="accent4"/>
                  </a:solidFill>
                </a:endParaRPr>
              </a:p>
              <a:p>
                <a:pPr lvl="1"/>
                <a:endParaRPr lang="de-DE" sz="1200" b="1" dirty="0"/>
              </a:p>
              <a:p>
                <a:pPr lvl="1"/>
                <a:r>
                  <a:rPr lang="de-DE" sz="1200" b="1" dirty="0"/>
                  <a:t>Achtung</a:t>
                </a:r>
                <a:r>
                  <a:rPr lang="de-DE" sz="1200" dirty="0"/>
                  <a:t>: In einem linearen kongruenten Generator können nur rund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rad>
                  </m:oMath>
                </a14:m>
                <a:r>
                  <a:rPr lang="de-DE" sz="1200" b="1" dirty="0"/>
                  <a:t> </a:t>
                </a:r>
                <a:r>
                  <a:rPr lang="de-DE" sz="1200" dirty="0"/>
                  <a:t>viele echte Zufallszahlen generiert werden (für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r>
                  <a:rPr lang="de-DE" sz="1200" dirty="0"/>
                  <a:t> sind das nur 1290 Zufallszahlen!)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40A12353-6F65-0BBB-2BA2-3BA772F70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58060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00E4DF-599D-757A-76B8-477DBD5B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Pseudozufallszahlen für Gleichverteilungen</a:t>
            </a:r>
          </a:p>
        </p:txBody>
      </p:sp>
      <p:cxnSp>
        <p:nvCxnSpPr>
          <p:cNvPr id="867" name="Straight Arrow Connector 866">
            <a:extLst>
              <a:ext uri="{FF2B5EF4-FFF2-40B4-BE49-F238E27FC236}">
                <a16:creationId xmlns:a16="http://schemas.microsoft.com/office/drawing/2014/main" id="{18AECA05-43F1-4BD2-7338-3A96D4B4BFDA}"/>
              </a:ext>
            </a:extLst>
          </p:cNvPr>
          <p:cNvCxnSpPr>
            <a:cxnSpLocks/>
            <a:stCxn id="868" idx="0"/>
          </p:cNvCxnSpPr>
          <p:nvPr/>
        </p:nvCxnSpPr>
        <p:spPr bwMode="gray">
          <a:xfrm flipH="1" flipV="1">
            <a:off x="3467074" y="2049555"/>
            <a:ext cx="345161" cy="2905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8" name="TextBox 867">
            <a:extLst>
              <a:ext uri="{FF2B5EF4-FFF2-40B4-BE49-F238E27FC236}">
                <a16:creationId xmlns:a16="http://schemas.microsoft.com/office/drawing/2014/main" id="{5D3A2B13-7CAD-4F9B-693C-3E40591B8196}"/>
              </a:ext>
            </a:extLst>
          </p:cNvPr>
          <p:cNvSpPr txBox="1"/>
          <p:nvPr/>
        </p:nvSpPr>
        <p:spPr bwMode="gray">
          <a:xfrm>
            <a:off x="3568678" y="2340099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Mulitplikator</a:t>
            </a:r>
          </a:p>
        </p:txBody>
      </p:sp>
      <p:cxnSp>
        <p:nvCxnSpPr>
          <p:cNvPr id="869" name="Straight Arrow Connector 868">
            <a:extLst>
              <a:ext uri="{FF2B5EF4-FFF2-40B4-BE49-F238E27FC236}">
                <a16:creationId xmlns:a16="http://schemas.microsoft.com/office/drawing/2014/main" id="{5D262B78-E680-5B85-3040-FD85C7DD5082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008961" y="2049555"/>
            <a:ext cx="518653" cy="23165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0" name="TextBox 869">
            <a:extLst>
              <a:ext uri="{FF2B5EF4-FFF2-40B4-BE49-F238E27FC236}">
                <a16:creationId xmlns:a16="http://schemas.microsoft.com/office/drawing/2014/main" id="{9E60D8EB-29F2-251C-07E2-1F949BCB2C92}"/>
              </a:ext>
            </a:extLst>
          </p:cNvPr>
          <p:cNvSpPr txBox="1"/>
          <p:nvPr/>
        </p:nvSpPr>
        <p:spPr bwMode="gray">
          <a:xfrm>
            <a:off x="4601533" y="2251800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Inkrement</a:t>
            </a:r>
          </a:p>
        </p:txBody>
      </p:sp>
      <p:cxnSp>
        <p:nvCxnSpPr>
          <p:cNvPr id="871" name="Straight Arrow Connector 870">
            <a:extLst>
              <a:ext uri="{FF2B5EF4-FFF2-40B4-BE49-F238E27FC236}">
                <a16:creationId xmlns:a16="http://schemas.microsoft.com/office/drawing/2014/main" id="{3ED6F8ED-A4B2-E485-A667-ECAC52FA3DB5}"/>
              </a:ext>
            </a:extLst>
          </p:cNvPr>
          <p:cNvCxnSpPr>
            <a:cxnSpLocks/>
            <a:endCxn id="877" idx="3"/>
          </p:cNvCxnSpPr>
          <p:nvPr/>
        </p:nvCxnSpPr>
        <p:spPr bwMode="gray">
          <a:xfrm flipH="1" flipV="1">
            <a:off x="4540269" y="1900470"/>
            <a:ext cx="521344" cy="2392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2" name="TextBox 871">
            <a:extLst>
              <a:ext uri="{FF2B5EF4-FFF2-40B4-BE49-F238E27FC236}">
                <a16:creationId xmlns:a16="http://schemas.microsoft.com/office/drawing/2014/main" id="{6903B74A-17C9-C8A6-ECDE-EAB7AE8A56CD}"/>
              </a:ext>
            </a:extLst>
          </p:cNvPr>
          <p:cNvSpPr txBox="1"/>
          <p:nvPr/>
        </p:nvSpPr>
        <p:spPr bwMode="gray">
          <a:xfrm>
            <a:off x="5177597" y="2049555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Modulus</a:t>
            </a:r>
          </a:p>
        </p:txBody>
      </p:sp>
      <p:sp>
        <p:nvSpPr>
          <p:cNvPr id="875" name="Rounded Rectangle 874">
            <a:extLst>
              <a:ext uri="{FF2B5EF4-FFF2-40B4-BE49-F238E27FC236}">
                <a16:creationId xmlns:a16="http://schemas.microsoft.com/office/drawing/2014/main" id="{9C1F090D-4417-E9F6-B256-28A35B24B70A}"/>
              </a:ext>
            </a:extLst>
          </p:cNvPr>
          <p:cNvSpPr/>
          <p:nvPr/>
        </p:nvSpPr>
        <p:spPr bwMode="gray">
          <a:xfrm>
            <a:off x="3347864" y="1779662"/>
            <a:ext cx="112285" cy="26989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76" name="Rounded Rectangle 875">
            <a:extLst>
              <a:ext uri="{FF2B5EF4-FFF2-40B4-BE49-F238E27FC236}">
                <a16:creationId xmlns:a16="http://schemas.microsoft.com/office/drawing/2014/main" id="{5F19E326-A3DC-5A66-9CC5-FD57A5ED2E63}"/>
              </a:ext>
            </a:extLst>
          </p:cNvPr>
          <p:cNvSpPr/>
          <p:nvPr/>
        </p:nvSpPr>
        <p:spPr bwMode="gray">
          <a:xfrm>
            <a:off x="3885932" y="1751384"/>
            <a:ext cx="112285" cy="29817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77" name="Rounded Rectangle 876">
            <a:extLst>
              <a:ext uri="{FF2B5EF4-FFF2-40B4-BE49-F238E27FC236}">
                <a16:creationId xmlns:a16="http://schemas.microsoft.com/office/drawing/2014/main" id="{AF3C0C1A-FBDF-EC0C-81EE-01BA3F68AE63}"/>
              </a:ext>
            </a:extLst>
          </p:cNvPr>
          <p:cNvSpPr/>
          <p:nvPr/>
        </p:nvSpPr>
        <p:spPr bwMode="gray">
          <a:xfrm>
            <a:off x="4358856" y="1751384"/>
            <a:ext cx="181413" cy="298171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92D05-D37E-81F9-F344-C0368FA4CBAE}"/>
              </a:ext>
            </a:extLst>
          </p:cNvPr>
          <p:cNvSpPr txBox="1"/>
          <p:nvPr/>
        </p:nvSpPr>
        <p:spPr bwMode="gray">
          <a:xfrm>
            <a:off x="7522013" y="2049055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Marin Mersenne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(1588 – 1648)</a:t>
            </a:r>
            <a:endParaRPr lang="en-US" sz="8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3B406EE6-E3D4-7BEC-8037-79BB8B3292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4257480"/>
                  </p:ext>
                </p:extLst>
              </p:nvPr>
            </p:nvGraphicFramePr>
            <p:xfrm>
              <a:off x="694515" y="2661382"/>
              <a:ext cx="6096000" cy="13716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20268145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70389996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6848117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79888992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76565455"/>
                        </a:ext>
                      </a:extLst>
                    </a:gridCol>
                  </a:tblGrid>
                  <a:tr h="202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b="0" dirty="0"/>
                            <a:t>System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b="0" dirty="0"/>
                            <a:t>Ausgabe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5645785"/>
                      </a:ext>
                    </a:extLst>
                  </a:tr>
                  <a:tr h="202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ZX81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74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alle Bits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380271"/>
                      </a:ext>
                    </a:extLst>
                  </a:tr>
                  <a:tr h="202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 err="1"/>
                            <a:t>glibc</a:t>
                          </a:r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1103515245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12345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Bits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0…30</m:t>
                              </m:r>
                            </m:oMath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535842"/>
                      </a:ext>
                    </a:extLst>
                  </a:tr>
                  <a:tr h="202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C++ 11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16807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alle Bits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8337929"/>
                      </a:ext>
                    </a:extLst>
                  </a:tr>
                  <a:tr h="202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Java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48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25214903917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Bits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16…47</m:t>
                              </m:r>
                            </m:oMath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2848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3B406EE6-E3D4-7BEC-8037-79BB8B3292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4257480"/>
                  </p:ext>
                </p:extLst>
              </p:nvPr>
            </p:nvGraphicFramePr>
            <p:xfrm>
              <a:off x="694515" y="2661382"/>
              <a:ext cx="6096000" cy="13716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20268145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70389996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6848117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79888992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76565455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b="0" dirty="0"/>
                            <a:t>System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042" t="-4545" r="-304167" b="-4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8969" t="-4545" r="-201031" b="-4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2083" t="-4545" r="-103125" b="-4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b="0" dirty="0"/>
                            <a:t>Ausgabe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564578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ZX81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042" t="-104545" r="-304167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8969" t="-104545" r="-201031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2083" t="-104545" r="-103125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alle Bits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3802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 err="1"/>
                            <a:t>glibc</a:t>
                          </a:r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042" t="-214286" r="-304167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8969" t="-214286" r="-201031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2083" t="-214286" r="-103125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402083" t="-214286" r="-3125" b="-2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5358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C++ 11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042" t="-300000" r="-304167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8969" t="-300000" r="-201031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2083" t="-300000" r="-103125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alle Bits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83379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Java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042" t="-400000" r="-304167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8969" t="-400000" r="-201031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2083" t="-400000" r="-103125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402083" t="-400000" r="-3125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81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26CC0998-C85F-603F-1C1B-560AD824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1721" y="1222708"/>
            <a:ext cx="651131" cy="82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35" name="Group 2334">
            <a:extLst>
              <a:ext uri="{FF2B5EF4-FFF2-40B4-BE49-F238E27FC236}">
                <a16:creationId xmlns:a16="http://schemas.microsoft.com/office/drawing/2014/main" id="{62EE9025-CA16-6F83-8E72-4721422653BD}"/>
              </a:ext>
            </a:extLst>
          </p:cNvPr>
          <p:cNvGrpSpPr/>
          <p:nvPr/>
        </p:nvGrpSpPr>
        <p:grpSpPr>
          <a:xfrm>
            <a:off x="6892119" y="2455924"/>
            <a:ext cx="2162547" cy="1441698"/>
            <a:chOff x="6892119" y="2455924"/>
            <a:chExt cx="2162547" cy="1441698"/>
          </a:xfrm>
        </p:grpSpPr>
        <p:sp>
          <p:nvSpPr>
            <p:cNvPr id="890" name="Freeform 889">
              <a:extLst>
                <a:ext uri="{FF2B5EF4-FFF2-40B4-BE49-F238E27FC236}">
                  <a16:creationId xmlns:a16="http://schemas.microsoft.com/office/drawing/2014/main" id="{4D4ADA1B-FD53-D2A7-8999-764EBA8C364C}"/>
                </a:ext>
              </a:extLst>
            </p:cNvPr>
            <p:cNvSpPr/>
            <p:nvPr/>
          </p:nvSpPr>
          <p:spPr>
            <a:xfrm>
              <a:off x="6892119" y="2455924"/>
              <a:ext cx="2162547" cy="1441698"/>
            </a:xfrm>
            <a:custGeom>
              <a:avLst/>
              <a:gdLst>
                <a:gd name="connsiteX0" fmla="*/ 0 w 2162547"/>
                <a:gd name="connsiteY0" fmla="*/ 1441698 h 1441698"/>
                <a:gd name="connsiteX1" fmla="*/ 2162547 w 2162547"/>
                <a:gd name="connsiteY1" fmla="*/ 1441698 h 1441698"/>
                <a:gd name="connsiteX2" fmla="*/ 2162547 w 2162547"/>
                <a:gd name="connsiteY2" fmla="*/ 0 h 1441698"/>
                <a:gd name="connsiteX3" fmla="*/ 0 w 2162547"/>
                <a:gd name="connsiteY3" fmla="*/ 0 h 144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2547" h="1441698">
                  <a:moveTo>
                    <a:pt x="0" y="1441698"/>
                  </a:moveTo>
                  <a:lnTo>
                    <a:pt x="2162547" y="1441698"/>
                  </a:lnTo>
                  <a:lnTo>
                    <a:pt x="21625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27CA321E-8A0B-EBCD-4FB4-BED35D4D3CAA}"/>
                </a:ext>
              </a:extLst>
            </p:cNvPr>
            <p:cNvSpPr/>
            <p:nvPr/>
          </p:nvSpPr>
          <p:spPr>
            <a:xfrm>
              <a:off x="7316535" y="2498493"/>
              <a:ext cx="1695564" cy="1273457"/>
            </a:xfrm>
            <a:custGeom>
              <a:avLst/>
              <a:gdLst>
                <a:gd name="connsiteX0" fmla="*/ 0 w 1695564"/>
                <a:gd name="connsiteY0" fmla="*/ 1273457 h 1273457"/>
                <a:gd name="connsiteX1" fmla="*/ 1695565 w 1695564"/>
                <a:gd name="connsiteY1" fmla="*/ 1273457 h 1273457"/>
                <a:gd name="connsiteX2" fmla="*/ 1695565 w 1695564"/>
                <a:gd name="connsiteY2" fmla="*/ 0 h 1273457"/>
                <a:gd name="connsiteX3" fmla="*/ 0 w 1695564"/>
                <a:gd name="connsiteY3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5564" h="1273457">
                  <a:moveTo>
                    <a:pt x="0" y="1273457"/>
                  </a:moveTo>
                  <a:lnTo>
                    <a:pt x="1695565" y="1273457"/>
                  </a:lnTo>
                  <a:lnTo>
                    <a:pt x="1695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2" name="Freeform 891">
              <a:extLst>
                <a:ext uri="{FF2B5EF4-FFF2-40B4-BE49-F238E27FC236}">
                  <a16:creationId xmlns:a16="http://schemas.microsoft.com/office/drawing/2014/main" id="{AB455326-C7E7-0A72-9313-B65D143758F8}"/>
                </a:ext>
              </a:extLst>
            </p:cNvPr>
            <p:cNvSpPr/>
            <p:nvPr/>
          </p:nvSpPr>
          <p:spPr>
            <a:xfrm>
              <a:off x="7409794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3" name="Freeform 892">
              <a:extLst>
                <a:ext uri="{FF2B5EF4-FFF2-40B4-BE49-F238E27FC236}">
                  <a16:creationId xmlns:a16="http://schemas.microsoft.com/office/drawing/2014/main" id="{75737F3B-C984-947E-FCE6-1280D1E4BAE8}"/>
                </a:ext>
              </a:extLst>
            </p:cNvPr>
            <p:cNvSpPr/>
            <p:nvPr/>
          </p:nvSpPr>
          <p:spPr>
            <a:xfrm>
              <a:off x="7787054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4" name="Freeform 893">
              <a:extLst>
                <a:ext uri="{FF2B5EF4-FFF2-40B4-BE49-F238E27FC236}">
                  <a16:creationId xmlns:a16="http://schemas.microsoft.com/office/drawing/2014/main" id="{02B4B578-1F21-0435-9C09-FC1E0AE6DDC2}"/>
                </a:ext>
              </a:extLst>
            </p:cNvPr>
            <p:cNvSpPr/>
            <p:nvPr/>
          </p:nvSpPr>
          <p:spPr>
            <a:xfrm>
              <a:off x="8164318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5" name="Freeform 894">
              <a:extLst>
                <a:ext uri="{FF2B5EF4-FFF2-40B4-BE49-F238E27FC236}">
                  <a16:creationId xmlns:a16="http://schemas.microsoft.com/office/drawing/2014/main" id="{FFEFA6C8-48E8-D95A-C476-333BD23FC3F8}"/>
                </a:ext>
              </a:extLst>
            </p:cNvPr>
            <p:cNvSpPr/>
            <p:nvPr/>
          </p:nvSpPr>
          <p:spPr>
            <a:xfrm>
              <a:off x="8541574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2" name="Freeform 2111">
              <a:extLst>
                <a:ext uri="{FF2B5EF4-FFF2-40B4-BE49-F238E27FC236}">
                  <a16:creationId xmlns:a16="http://schemas.microsoft.com/office/drawing/2014/main" id="{645390E7-F668-DE2F-D5D8-7C4859F2983B}"/>
                </a:ext>
              </a:extLst>
            </p:cNvPr>
            <p:cNvSpPr/>
            <p:nvPr/>
          </p:nvSpPr>
          <p:spPr>
            <a:xfrm>
              <a:off x="8918840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3" name="Freeform 2112">
              <a:extLst>
                <a:ext uri="{FF2B5EF4-FFF2-40B4-BE49-F238E27FC236}">
                  <a16:creationId xmlns:a16="http://schemas.microsoft.com/office/drawing/2014/main" id="{17E40AF4-8553-F5E4-3F8F-E604DE499626}"/>
                </a:ext>
              </a:extLst>
            </p:cNvPr>
            <p:cNvSpPr/>
            <p:nvPr/>
          </p:nvSpPr>
          <p:spPr>
            <a:xfrm>
              <a:off x="7316535" y="3771951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4" name="Freeform 2113">
              <a:extLst>
                <a:ext uri="{FF2B5EF4-FFF2-40B4-BE49-F238E27FC236}">
                  <a16:creationId xmlns:a16="http://schemas.microsoft.com/office/drawing/2014/main" id="{3B7F5D14-3BBF-5401-2948-CFABE4A23C46}"/>
                </a:ext>
              </a:extLst>
            </p:cNvPr>
            <p:cNvSpPr/>
            <p:nvPr/>
          </p:nvSpPr>
          <p:spPr>
            <a:xfrm>
              <a:off x="7409794" y="3754920"/>
              <a:ext cx="901" cy="17030"/>
            </a:xfrm>
            <a:custGeom>
              <a:avLst/>
              <a:gdLst>
                <a:gd name="connsiteX0" fmla="*/ 0 w 901"/>
                <a:gd name="connsiteY0" fmla="*/ 17030 h 17030"/>
                <a:gd name="connsiteX1" fmla="*/ 0 w 901"/>
                <a:gd name="connsiteY1" fmla="*/ 0 h 1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0">
                  <a:moveTo>
                    <a:pt x="0" y="17030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5" name="Freeform 2114">
              <a:extLst>
                <a:ext uri="{FF2B5EF4-FFF2-40B4-BE49-F238E27FC236}">
                  <a16:creationId xmlns:a16="http://schemas.microsoft.com/office/drawing/2014/main" id="{450EE998-1C36-1E27-DE92-D23F9E09823B}"/>
                </a:ext>
              </a:extLst>
            </p:cNvPr>
            <p:cNvSpPr/>
            <p:nvPr/>
          </p:nvSpPr>
          <p:spPr>
            <a:xfrm>
              <a:off x="7787054" y="3754920"/>
              <a:ext cx="901" cy="17030"/>
            </a:xfrm>
            <a:custGeom>
              <a:avLst/>
              <a:gdLst>
                <a:gd name="connsiteX0" fmla="*/ 0 w 901"/>
                <a:gd name="connsiteY0" fmla="*/ 17030 h 17030"/>
                <a:gd name="connsiteX1" fmla="*/ 0 w 901"/>
                <a:gd name="connsiteY1" fmla="*/ 0 h 1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0">
                  <a:moveTo>
                    <a:pt x="0" y="17030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6" name="Freeform 2115">
              <a:extLst>
                <a:ext uri="{FF2B5EF4-FFF2-40B4-BE49-F238E27FC236}">
                  <a16:creationId xmlns:a16="http://schemas.microsoft.com/office/drawing/2014/main" id="{3D5F0063-2735-6B6F-4271-AA38BC745014}"/>
                </a:ext>
              </a:extLst>
            </p:cNvPr>
            <p:cNvSpPr/>
            <p:nvPr/>
          </p:nvSpPr>
          <p:spPr>
            <a:xfrm>
              <a:off x="8164318" y="3754920"/>
              <a:ext cx="901" cy="17030"/>
            </a:xfrm>
            <a:custGeom>
              <a:avLst/>
              <a:gdLst>
                <a:gd name="connsiteX0" fmla="*/ 0 w 901"/>
                <a:gd name="connsiteY0" fmla="*/ 17030 h 17030"/>
                <a:gd name="connsiteX1" fmla="*/ 0 w 901"/>
                <a:gd name="connsiteY1" fmla="*/ 0 h 1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0">
                  <a:moveTo>
                    <a:pt x="0" y="17030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7" name="Freeform 2116">
              <a:extLst>
                <a:ext uri="{FF2B5EF4-FFF2-40B4-BE49-F238E27FC236}">
                  <a16:creationId xmlns:a16="http://schemas.microsoft.com/office/drawing/2014/main" id="{1930792C-97C8-5C56-616C-5BAEA019B326}"/>
                </a:ext>
              </a:extLst>
            </p:cNvPr>
            <p:cNvSpPr/>
            <p:nvPr/>
          </p:nvSpPr>
          <p:spPr>
            <a:xfrm>
              <a:off x="8541574" y="3754920"/>
              <a:ext cx="901" cy="17030"/>
            </a:xfrm>
            <a:custGeom>
              <a:avLst/>
              <a:gdLst>
                <a:gd name="connsiteX0" fmla="*/ 0 w 901"/>
                <a:gd name="connsiteY0" fmla="*/ 17030 h 17030"/>
                <a:gd name="connsiteX1" fmla="*/ 0 w 901"/>
                <a:gd name="connsiteY1" fmla="*/ 0 h 1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0">
                  <a:moveTo>
                    <a:pt x="0" y="17030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8" name="Freeform 2117">
              <a:extLst>
                <a:ext uri="{FF2B5EF4-FFF2-40B4-BE49-F238E27FC236}">
                  <a16:creationId xmlns:a16="http://schemas.microsoft.com/office/drawing/2014/main" id="{39BB05B1-D637-99E1-F7D3-02F1A41114F1}"/>
                </a:ext>
              </a:extLst>
            </p:cNvPr>
            <p:cNvSpPr/>
            <p:nvPr/>
          </p:nvSpPr>
          <p:spPr>
            <a:xfrm>
              <a:off x="8918840" y="3754920"/>
              <a:ext cx="901" cy="17030"/>
            </a:xfrm>
            <a:custGeom>
              <a:avLst/>
              <a:gdLst>
                <a:gd name="connsiteX0" fmla="*/ 0 w 901"/>
                <a:gd name="connsiteY0" fmla="*/ 17030 h 17030"/>
                <a:gd name="connsiteX1" fmla="*/ 0 w 901"/>
                <a:gd name="connsiteY1" fmla="*/ 0 h 1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0">
                  <a:moveTo>
                    <a:pt x="0" y="17030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9" name="Freeform 2118">
              <a:extLst>
                <a:ext uri="{FF2B5EF4-FFF2-40B4-BE49-F238E27FC236}">
                  <a16:creationId xmlns:a16="http://schemas.microsoft.com/office/drawing/2014/main" id="{FCBF7DBA-578E-343D-4E8B-39882E1388F6}"/>
                </a:ext>
              </a:extLst>
            </p:cNvPr>
            <p:cNvSpPr/>
            <p:nvPr/>
          </p:nvSpPr>
          <p:spPr>
            <a:xfrm>
              <a:off x="7331517" y="3801884"/>
              <a:ext cx="37668" cy="56541"/>
            </a:xfrm>
            <a:custGeom>
              <a:avLst/>
              <a:gdLst>
                <a:gd name="connsiteX0" fmla="*/ 18835 w 37668"/>
                <a:gd name="connsiteY0" fmla="*/ 5848 h 56541"/>
                <a:gd name="connsiteX1" fmla="*/ 10257 w 37668"/>
                <a:gd name="connsiteY1" fmla="*/ 11461 h 56541"/>
                <a:gd name="connsiteX2" fmla="*/ 7409 w 37668"/>
                <a:gd name="connsiteY2" fmla="*/ 28293 h 56541"/>
                <a:gd name="connsiteX3" fmla="*/ 10257 w 37668"/>
                <a:gd name="connsiteY3" fmla="*/ 45116 h 56541"/>
                <a:gd name="connsiteX4" fmla="*/ 18835 w 37668"/>
                <a:gd name="connsiteY4" fmla="*/ 50703 h 56541"/>
                <a:gd name="connsiteX5" fmla="*/ 27412 w 37668"/>
                <a:gd name="connsiteY5" fmla="*/ 45116 h 56541"/>
                <a:gd name="connsiteX6" fmla="*/ 30296 w 37668"/>
                <a:gd name="connsiteY6" fmla="*/ 28293 h 56541"/>
                <a:gd name="connsiteX7" fmla="*/ 27412 w 37668"/>
                <a:gd name="connsiteY7" fmla="*/ 11461 h 56541"/>
                <a:gd name="connsiteX8" fmla="*/ 18835 w 37668"/>
                <a:gd name="connsiteY8" fmla="*/ 5848 h 56541"/>
                <a:gd name="connsiteX9" fmla="*/ 18835 w 37668"/>
                <a:gd name="connsiteY9" fmla="*/ 0 h 56541"/>
                <a:gd name="connsiteX10" fmla="*/ 32815 w 37668"/>
                <a:gd name="connsiteY10" fmla="*/ 7272 h 56541"/>
                <a:gd name="connsiteX11" fmla="*/ 37669 w 37668"/>
                <a:gd name="connsiteY11" fmla="*/ 28293 h 56541"/>
                <a:gd name="connsiteX12" fmla="*/ 32815 w 37668"/>
                <a:gd name="connsiteY12" fmla="*/ 49315 h 56541"/>
                <a:gd name="connsiteX13" fmla="*/ 18835 w 37668"/>
                <a:gd name="connsiteY13" fmla="*/ 56542 h 56541"/>
                <a:gd name="connsiteX14" fmla="*/ 4818 w 37668"/>
                <a:gd name="connsiteY14" fmla="*/ 49315 h 56541"/>
                <a:gd name="connsiteX15" fmla="*/ 0 w 37668"/>
                <a:gd name="connsiteY15" fmla="*/ 28293 h 56541"/>
                <a:gd name="connsiteX16" fmla="*/ 4818 w 37668"/>
                <a:gd name="connsiteY16" fmla="*/ 7272 h 56541"/>
                <a:gd name="connsiteX17" fmla="*/ 18835 w 37668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41">
                  <a:moveTo>
                    <a:pt x="18835" y="5848"/>
                  </a:moveTo>
                  <a:cubicBezTo>
                    <a:pt x="15039" y="5848"/>
                    <a:pt x="12179" y="7722"/>
                    <a:pt x="10257" y="11461"/>
                  </a:cubicBezTo>
                  <a:cubicBezTo>
                    <a:pt x="8358" y="15183"/>
                    <a:pt x="7409" y="20796"/>
                    <a:pt x="7409" y="28293"/>
                  </a:cubicBezTo>
                  <a:cubicBezTo>
                    <a:pt x="7409" y="35763"/>
                    <a:pt x="8358" y="41368"/>
                    <a:pt x="10257" y="45116"/>
                  </a:cubicBezTo>
                  <a:cubicBezTo>
                    <a:pt x="12179" y="48837"/>
                    <a:pt x="15039" y="50703"/>
                    <a:pt x="18835" y="50703"/>
                  </a:cubicBezTo>
                  <a:cubicBezTo>
                    <a:pt x="22655" y="50703"/>
                    <a:pt x="25514" y="48837"/>
                    <a:pt x="27412" y="45116"/>
                  </a:cubicBezTo>
                  <a:cubicBezTo>
                    <a:pt x="29335" y="41368"/>
                    <a:pt x="30296" y="35763"/>
                    <a:pt x="30296" y="28293"/>
                  </a:cubicBezTo>
                  <a:cubicBezTo>
                    <a:pt x="30296" y="20796"/>
                    <a:pt x="29335" y="15183"/>
                    <a:pt x="27412" y="11461"/>
                  </a:cubicBezTo>
                  <a:cubicBezTo>
                    <a:pt x="25514" y="7722"/>
                    <a:pt x="22655" y="5848"/>
                    <a:pt x="18835" y="5848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72"/>
                  </a:cubicBezTo>
                  <a:cubicBezTo>
                    <a:pt x="36051" y="12092"/>
                    <a:pt x="37669" y="19093"/>
                    <a:pt x="37669" y="28293"/>
                  </a:cubicBezTo>
                  <a:cubicBezTo>
                    <a:pt x="37669" y="37466"/>
                    <a:pt x="36051" y="44476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8" y="49315"/>
                  </a:cubicBezTo>
                  <a:cubicBezTo>
                    <a:pt x="1606" y="44476"/>
                    <a:pt x="0" y="37466"/>
                    <a:pt x="0" y="28293"/>
                  </a:cubicBezTo>
                  <a:cubicBezTo>
                    <a:pt x="0" y="19093"/>
                    <a:pt x="1606" y="12092"/>
                    <a:pt x="4818" y="727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0" name="Freeform 2119">
              <a:extLst>
                <a:ext uri="{FF2B5EF4-FFF2-40B4-BE49-F238E27FC236}">
                  <a16:creationId xmlns:a16="http://schemas.microsoft.com/office/drawing/2014/main" id="{A7E19CE8-DE80-66AB-C385-EA4C73F7E120}"/>
                </a:ext>
              </a:extLst>
            </p:cNvPr>
            <p:cNvSpPr/>
            <p:nvPr/>
          </p:nvSpPr>
          <p:spPr>
            <a:xfrm>
              <a:off x="7382144" y="3848099"/>
              <a:ext cx="7702" cy="9271"/>
            </a:xfrm>
            <a:custGeom>
              <a:avLst/>
              <a:gdLst>
                <a:gd name="connsiteX0" fmla="*/ 0 w 7702"/>
                <a:gd name="connsiteY0" fmla="*/ 0 h 9271"/>
                <a:gd name="connsiteX1" fmla="*/ 7702 w 7702"/>
                <a:gd name="connsiteY1" fmla="*/ 0 h 9271"/>
                <a:gd name="connsiteX2" fmla="*/ 7702 w 7702"/>
                <a:gd name="connsiteY2" fmla="*/ 9272 h 9271"/>
                <a:gd name="connsiteX3" fmla="*/ 0 w 7702"/>
                <a:gd name="connsiteY3" fmla="*/ 9272 h 9271"/>
                <a:gd name="connsiteX4" fmla="*/ 0 w 7702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2" h="9271">
                  <a:moveTo>
                    <a:pt x="0" y="0"/>
                  </a:moveTo>
                  <a:lnTo>
                    <a:pt x="7702" y="0"/>
                  </a:lnTo>
                  <a:lnTo>
                    <a:pt x="7702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1" name="Freeform 2120">
              <a:extLst>
                <a:ext uri="{FF2B5EF4-FFF2-40B4-BE49-F238E27FC236}">
                  <a16:creationId xmlns:a16="http://schemas.microsoft.com/office/drawing/2014/main" id="{7CC66F48-9C00-D19C-9421-FD1D7D39DA02}"/>
                </a:ext>
              </a:extLst>
            </p:cNvPr>
            <p:cNvSpPr/>
            <p:nvPr/>
          </p:nvSpPr>
          <p:spPr>
            <a:xfrm>
              <a:off x="7402840" y="3801884"/>
              <a:ext cx="37668" cy="56541"/>
            </a:xfrm>
            <a:custGeom>
              <a:avLst/>
              <a:gdLst>
                <a:gd name="connsiteX0" fmla="*/ 18834 w 37668"/>
                <a:gd name="connsiteY0" fmla="*/ 5848 h 56541"/>
                <a:gd name="connsiteX1" fmla="*/ 10257 w 37668"/>
                <a:gd name="connsiteY1" fmla="*/ 11461 h 56541"/>
                <a:gd name="connsiteX2" fmla="*/ 7409 w 37668"/>
                <a:gd name="connsiteY2" fmla="*/ 28293 h 56541"/>
                <a:gd name="connsiteX3" fmla="*/ 10257 w 37668"/>
                <a:gd name="connsiteY3" fmla="*/ 45116 h 56541"/>
                <a:gd name="connsiteX4" fmla="*/ 18834 w 37668"/>
                <a:gd name="connsiteY4" fmla="*/ 50703 h 56541"/>
                <a:gd name="connsiteX5" fmla="*/ 27412 w 37668"/>
                <a:gd name="connsiteY5" fmla="*/ 45116 h 56541"/>
                <a:gd name="connsiteX6" fmla="*/ 30295 w 37668"/>
                <a:gd name="connsiteY6" fmla="*/ 28293 h 56541"/>
                <a:gd name="connsiteX7" fmla="*/ 27412 w 37668"/>
                <a:gd name="connsiteY7" fmla="*/ 11461 h 56541"/>
                <a:gd name="connsiteX8" fmla="*/ 18834 w 37668"/>
                <a:gd name="connsiteY8" fmla="*/ 5848 h 56541"/>
                <a:gd name="connsiteX9" fmla="*/ 18834 w 37668"/>
                <a:gd name="connsiteY9" fmla="*/ 0 h 56541"/>
                <a:gd name="connsiteX10" fmla="*/ 32814 w 37668"/>
                <a:gd name="connsiteY10" fmla="*/ 7272 h 56541"/>
                <a:gd name="connsiteX11" fmla="*/ 37669 w 37668"/>
                <a:gd name="connsiteY11" fmla="*/ 28293 h 56541"/>
                <a:gd name="connsiteX12" fmla="*/ 32814 w 37668"/>
                <a:gd name="connsiteY12" fmla="*/ 49315 h 56541"/>
                <a:gd name="connsiteX13" fmla="*/ 18834 w 37668"/>
                <a:gd name="connsiteY13" fmla="*/ 56542 h 56541"/>
                <a:gd name="connsiteX14" fmla="*/ 4818 w 37668"/>
                <a:gd name="connsiteY14" fmla="*/ 49315 h 56541"/>
                <a:gd name="connsiteX15" fmla="*/ 0 w 37668"/>
                <a:gd name="connsiteY15" fmla="*/ 28293 h 56541"/>
                <a:gd name="connsiteX16" fmla="*/ 4818 w 37668"/>
                <a:gd name="connsiteY16" fmla="*/ 7272 h 56541"/>
                <a:gd name="connsiteX17" fmla="*/ 18834 w 37668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41">
                  <a:moveTo>
                    <a:pt x="18834" y="5848"/>
                  </a:moveTo>
                  <a:cubicBezTo>
                    <a:pt x="15038" y="5848"/>
                    <a:pt x="12179" y="7722"/>
                    <a:pt x="10257" y="11461"/>
                  </a:cubicBezTo>
                  <a:cubicBezTo>
                    <a:pt x="8358" y="15183"/>
                    <a:pt x="7409" y="20796"/>
                    <a:pt x="7409" y="28293"/>
                  </a:cubicBezTo>
                  <a:cubicBezTo>
                    <a:pt x="7409" y="35763"/>
                    <a:pt x="8358" y="41368"/>
                    <a:pt x="10257" y="45116"/>
                  </a:cubicBezTo>
                  <a:cubicBezTo>
                    <a:pt x="12179" y="48837"/>
                    <a:pt x="15038" y="50703"/>
                    <a:pt x="18834" y="50703"/>
                  </a:cubicBezTo>
                  <a:cubicBezTo>
                    <a:pt x="22655" y="50703"/>
                    <a:pt x="25514" y="48837"/>
                    <a:pt x="27412" y="45116"/>
                  </a:cubicBezTo>
                  <a:cubicBezTo>
                    <a:pt x="29334" y="41368"/>
                    <a:pt x="30295" y="35763"/>
                    <a:pt x="30295" y="28293"/>
                  </a:cubicBezTo>
                  <a:cubicBezTo>
                    <a:pt x="30295" y="20796"/>
                    <a:pt x="29334" y="15183"/>
                    <a:pt x="27412" y="11461"/>
                  </a:cubicBezTo>
                  <a:cubicBezTo>
                    <a:pt x="25514" y="7722"/>
                    <a:pt x="22655" y="5848"/>
                    <a:pt x="18834" y="5848"/>
                  </a:cubicBezTo>
                  <a:moveTo>
                    <a:pt x="18834" y="0"/>
                  </a:moveTo>
                  <a:cubicBezTo>
                    <a:pt x="24942" y="0"/>
                    <a:pt x="29602" y="2424"/>
                    <a:pt x="32814" y="7272"/>
                  </a:cubicBezTo>
                  <a:cubicBezTo>
                    <a:pt x="36051" y="12092"/>
                    <a:pt x="37669" y="19093"/>
                    <a:pt x="37669" y="28293"/>
                  </a:cubicBezTo>
                  <a:cubicBezTo>
                    <a:pt x="37669" y="37466"/>
                    <a:pt x="36051" y="44476"/>
                    <a:pt x="32814" y="49315"/>
                  </a:cubicBezTo>
                  <a:cubicBezTo>
                    <a:pt x="29602" y="54136"/>
                    <a:pt x="24942" y="56542"/>
                    <a:pt x="18834" y="56542"/>
                  </a:cubicBezTo>
                  <a:cubicBezTo>
                    <a:pt x="12727" y="56542"/>
                    <a:pt x="8055" y="54136"/>
                    <a:pt x="4818" y="49315"/>
                  </a:cubicBezTo>
                  <a:cubicBezTo>
                    <a:pt x="1606" y="44476"/>
                    <a:pt x="0" y="37466"/>
                    <a:pt x="0" y="28293"/>
                  </a:cubicBezTo>
                  <a:cubicBezTo>
                    <a:pt x="0" y="19093"/>
                    <a:pt x="1606" y="12092"/>
                    <a:pt x="4818" y="7272"/>
                  </a:cubicBezTo>
                  <a:cubicBezTo>
                    <a:pt x="8055" y="2424"/>
                    <a:pt x="12727" y="0"/>
                    <a:pt x="1883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2" name="Freeform 2121">
              <a:extLst>
                <a:ext uri="{FF2B5EF4-FFF2-40B4-BE49-F238E27FC236}">
                  <a16:creationId xmlns:a16="http://schemas.microsoft.com/office/drawing/2014/main" id="{09F97A37-1B9D-EC83-4411-1469A3B6BB62}"/>
                </a:ext>
              </a:extLst>
            </p:cNvPr>
            <p:cNvSpPr/>
            <p:nvPr/>
          </p:nvSpPr>
          <p:spPr>
            <a:xfrm>
              <a:off x="7450401" y="3801884"/>
              <a:ext cx="37668" cy="56541"/>
            </a:xfrm>
            <a:custGeom>
              <a:avLst/>
              <a:gdLst>
                <a:gd name="connsiteX0" fmla="*/ 18835 w 37668"/>
                <a:gd name="connsiteY0" fmla="*/ 5848 h 56541"/>
                <a:gd name="connsiteX1" fmla="*/ 10257 w 37668"/>
                <a:gd name="connsiteY1" fmla="*/ 11461 h 56541"/>
                <a:gd name="connsiteX2" fmla="*/ 7409 w 37668"/>
                <a:gd name="connsiteY2" fmla="*/ 28293 h 56541"/>
                <a:gd name="connsiteX3" fmla="*/ 10257 w 37668"/>
                <a:gd name="connsiteY3" fmla="*/ 45116 h 56541"/>
                <a:gd name="connsiteX4" fmla="*/ 18835 w 37668"/>
                <a:gd name="connsiteY4" fmla="*/ 50703 h 56541"/>
                <a:gd name="connsiteX5" fmla="*/ 27412 w 37668"/>
                <a:gd name="connsiteY5" fmla="*/ 45116 h 56541"/>
                <a:gd name="connsiteX6" fmla="*/ 30296 w 37668"/>
                <a:gd name="connsiteY6" fmla="*/ 28293 h 56541"/>
                <a:gd name="connsiteX7" fmla="*/ 27412 w 37668"/>
                <a:gd name="connsiteY7" fmla="*/ 11461 h 56541"/>
                <a:gd name="connsiteX8" fmla="*/ 18835 w 37668"/>
                <a:gd name="connsiteY8" fmla="*/ 5848 h 56541"/>
                <a:gd name="connsiteX9" fmla="*/ 18835 w 37668"/>
                <a:gd name="connsiteY9" fmla="*/ 0 h 56541"/>
                <a:gd name="connsiteX10" fmla="*/ 32815 w 37668"/>
                <a:gd name="connsiteY10" fmla="*/ 7272 h 56541"/>
                <a:gd name="connsiteX11" fmla="*/ 37669 w 37668"/>
                <a:gd name="connsiteY11" fmla="*/ 28293 h 56541"/>
                <a:gd name="connsiteX12" fmla="*/ 32815 w 37668"/>
                <a:gd name="connsiteY12" fmla="*/ 49315 h 56541"/>
                <a:gd name="connsiteX13" fmla="*/ 18835 w 37668"/>
                <a:gd name="connsiteY13" fmla="*/ 56542 h 56541"/>
                <a:gd name="connsiteX14" fmla="*/ 4818 w 37668"/>
                <a:gd name="connsiteY14" fmla="*/ 49315 h 56541"/>
                <a:gd name="connsiteX15" fmla="*/ 0 w 37668"/>
                <a:gd name="connsiteY15" fmla="*/ 28293 h 56541"/>
                <a:gd name="connsiteX16" fmla="*/ 4818 w 37668"/>
                <a:gd name="connsiteY16" fmla="*/ 7272 h 56541"/>
                <a:gd name="connsiteX17" fmla="*/ 18835 w 37668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41">
                  <a:moveTo>
                    <a:pt x="18835" y="5848"/>
                  </a:moveTo>
                  <a:cubicBezTo>
                    <a:pt x="15039" y="5848"/>
                    <a:pt x="12179" y="7722"/>
                    <a:pt x="10257" y="11461"/>
                  </a:cubicBezTo>
                  <a:cubicBezTo>
                    <a:pt x="8358" y="15183"/>
                    <a:pt x="7409" y="20796"/>
                    <a:pt x="7409" y="28293"/>
                  </a:cubicBezTo>
                  <a:cubicBezTo>
                    <a:pt x="7409" y="35763"/>
                    <a:pt x="8358" y="41368"/>
                    <a:pt x="10257" y="45116"/>
                  </a:cubicBezTo>
                  <a:cubicBezTo>
                    <a:pt x="12179" y="48837"/>
                    <a:pt x="15039" y="50703"/>
                    <a:pt x="18835" y="50703"/>
                  </a:cubicBezTo>
                  <a:cubicBezTo>
                    <a:pt x="22655" y="50703"/>
                    <a:pt x="25514" y="48837"/>
                    <a:pt x="27412" y="45116"/>
                  </a:cubicBezTo>
                  <a:cubicBezTo>
                    <a:pt x="29335" y="41368"/>
                    <a:pt x="30296" y="35763"/>
                    <a:pt x="30296" y="28293"/>
                  </a:cubicBezTo>
                  <a:cubicBezTo>
                    <a:pt x="30296" y="20796"/>
                    <a:pt x="29335" y="15183"/>
                    <a:pt x="27412" y="11461"/>
                  </a:cubicBezTo>
                  <a:cubicBezTo>
                    <a:pt x="25514" y="7722"/>
                    <a:pt x="22655" y="5848"/>
                    <a:pt x="18835" y="5848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72"/>
                  </a:cubicBezTo>
                  <a:cubicBezTo>
                    <a:pt x="36051" y="12092"/>
                    <a:pt x="37669" y="19093"/>
                    <a:pt x="37669" y="28293"/>
                  </a:cubicBezTo>
                  <a:cubicBezTo>
                    <a:pt x="37669" y="37466"/>
                    <a:pt x="36051" y="44476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8" y="49315"/>
                  </a:cubicBezTo>
                  <a:cubicBezTo>
                    <a:pt x="1606" y="44476"/>
                    <a:pt x="0" y="37466"/>
                    <a:pt x="0" y="28293"/>
                  </a:cubicBezTo>
                  <a:cubicBezTo>
                    <a:pt x="0" y="19093"/>
                    <a:pt x="1606" y="12092"/>
                    <a:pt x="4818" y="727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3" name="Freeform 2122">
              <a:extLst>
                <a:ext uri="{FF2B5EF4-FFF2-40B4-BE49-F238E27FC236}">
                  <a16:creationId xmlns:a16="http://schemas.microsoft.com/office/drawing/2014/main" id="{7EA5B99B-1FCD-441A-B66B-C86CF4C1346B}"/>
                </a:ext>
              </a:extLst>
            </p:cNvPr>
            <p:cNvSpPr/>
            <p:nvPr/>
          </p:nvSpPr>
          <p:spPr>
            <a:xfrm>
              <a:off x="7709562" y="3801884"/>
              <a:ext cx="37668" cy="56541"/>
            </a:xfrm>
            <a:custGeom>
              <a:avLst/>
              <a:gdLst>
                <a:gd name="connsiteX0" fmla="*/ 18835 w 37668"/>
                <a:gd name="connsiteY0" fmla="*/ 5848 h 56541"/>
                <a:gd name="connsiteX1" fmla="*/ 10257 w 37668"/>
                <a:gd name="connsiteY1" fmla="*/ 11461 h 56541"/>
                <a:gd name="connsiteX2" fmla="*/ 7409 w 37668"/>
                <a:gd name="connsiteY2" fmla="*/ 28293 h 56541"/>
                <a:gd name="connsiteX3" fmla="*/ 10257 w 37668"/>
                <a:gd name="connsiteY3" fmla="*/ 45116 h 56541"/>
                <a:gd name="connsiteX4" fmla="*/ 18835 w 37668"/>
                <a:gd name="connsiteY4" fmla="*/ 50703 h 56541"/>
                <a:gd name="connsiteX5" fmla="*/ 27412 w 37668"/>
                <a:gd name="connsiteY5" fmla="*/ 45116 h 56541"/>
                <a:gd name="connsiteX6" fmla="*/ 30296 w 37668"/>
                <a:gd name="connsiteY6" fmla="*/ 28293 h 56541"/>
                <a:gd name="connsiteX7" fmla="*/ 27412 w 37668"/>
                <a:gd name="connsiteY7" fmla="*/ 11461 h 56541"/>
                <a:gd name="connsiteX8" fmla="*/ 18835 w 37668"/>
                <a:gd name="connsiteY8" fmla="*/ 5848 h 56541"/>
                <a:gd name="connsiteX9" fmla="*/ 18835 w 37668"/>
                <a:gd name="connsiteY9" fmla="*/ 0 h 56541"/>
                <a:gd name="connsiteX10" fmla="*/ 32815 w 37668"/>
                <a:gd name="connsiteY10" fmla="*/ 7272 h 56541"/>
                <a:gd name="connsiteX11" fmla="*/ 37669 w 37668"/>
                <a:gd name="connsiteY11" fmla="*/ 28293 h 56541"/>
                <a:gd name="connsiteX12" fmla="*/ 32815 w 37668"/>
                <a:gd name="connsiteY12" fmla="*/ 49315 h 56541"/>
                <a:gd name="connsiteX13" fmla="*/ 18835 w 37668"/>
                <a:gd name="connsiteY13" fmla="*/ 56542 h 56541"/>
                <a:gd name="connsiteX14" fmla="*/ 4818 w 37668"/>
                <a:gd name="connsiteY14" fmla="*/ 49315 h 56541"/>
                <a:gd name="connsiteX15" fmla="*/ 0 w 37668"/>
                <a:gd name="connsiteY15" fmla="*/ 28293 h 56541"/>
                <a:gd name="connsiteX16" fmla="*/ 4818 w 37668"/>
                <a:gd name="connsiteY16" fmla="*/ 7272 h 56541"/>
                <a:gd name="connsiteX17" fmla="*/ 18835 w 37668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41">
                  <a:moveTo>
                    <a:pt x="18835" y="5848"/>
                  </a:moveTo>
                  <a:cubicBezTo>
                    <a:pt x="15039" y="5848"/>
                    <a:pt x="12179" y="7722"/>
                    <a:pt x="10257" y="11461"/>
                  </a:cubicBezTo>
                  <a:cubicBezTo>
                    <a:pt x="8358" y="15183"/>
                    <a:pt x="7409" y="20796"/>
                    <a:pt x="7409" y="28293"/>
                  </a:cubicBezTo>
                  <a:cubicBezTo>
                    <a:pt x="7409" y="35763"/>
                    <a:pt x="8358" y="41368"/>
                    <a:pt x="10257" y="45116"/>
                  </a:cubicBezTo>
                  <a:cubicBezTo>
                    <a:pt x="12179" y="48837"/>
                    <a:pt x="15039" y="50703"/>
                    <a:pt x="18835" y="50703"/>
                  </a:cubicBezTo>
                  <a:cubicBezTo>
                    <a:pt x="22655" y="50703"/>
                    <a:pt x="25514" y="48837"/>
                    <a:pt x="27412" y="45116"/>
                  </a:cubicBezTo>
                  <a:cubicBezTo>
                    <a:pt x="29335" y="41368"/>
                    <a:pt x="30296" y="35763"/>
                    <a:pt x="30296" y="28293"/>
                  </a:cubicBezTo>
                  <a:cubicBezTo>
                    <a:pt x="30296" y="20796"/>
                    <a:pt x="29335" y="15183"/>
                    <a:pt x="27412" y="11461"/>
                  </a:cubicBezTo>
                  <a:cubicBezTo>
                    <a:pt x="25514" y="7722"/>
                    <a:pt x="22655" y="5848"/>
                    <a:pt x="18835" y="5848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72"/>
                  </a:cubicBezTo>
                  <a:cubicBezTo>
                    <a:pt x="36051" y="12092"/>
                    <a:pt x="37669" y="19093"/>
                    <a:pt x="37669" y="28293"/>
                  </a:cubicBezTo>
                  <a:cubicBezTo>
                    <a:pt x="37669" y="37466"/>
                    <a:pt x="36051" y="44476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8" y="49315"/>
                  </a:cubicBezTo>
                  <a:cubicBezTo>
                    <a:pt x="1606" y="44476"/>
                    <a:pt x="0" y="37466"/>
                    <a:pt x="0" y="28293"/>
                  </a:cubicBezTo>
                  <a:cubicBezTo>
                    <a:pt x="0" y="19093"/>
                    <a:pt x="1606" y="12092"/>
                    <a:pt x="4818" y="727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4" name="Freeform 2123">
              <a:extLst>
                <a:ext uri="{FF2B5EF4-FFF2-40B4-BE49-F238E27FC236}">
                  <a16:creationId xmlns:a16="http://schemas.microsoft.com/office/drawing/2014/main" id="{F699C90A-BB43-0D63-7BCB-A1A12153E579}"/>
                </a:ext>
              </a:extLst>
            </p:cNvPr>
            <p:cNvSpPr/>
            <p:nvPr/>
          </p:nvSpPr>
          <p:spPr>
            <a:xfrm>
              <a:off x="7760189" y="3848099"/>
              <a:ext cx="7702" cy="9271"/>
            </a:xfrm>
            <a:custGeom>
              <a:avLst/>
              <a:gdLst>
                <a:gd name="connsiteX0" fmla="*/ 0 w 7702"/>
                <a:gd name="connsiteY0" fmla="*/ 0 h 9271"/>
                <a:gd name="connsiteX1" fmla="*/ 7702 w 7702"/>
                <a:gd name="connsiteY1" fmla="*/ 0 h 9271"/>
                <a:gd name="connsiteX2" fmla="*/ 7702 w 7702"/>
                <a:gd name="connsiteY2" fmla="*/ 9272 h 9271"/>
                <a:gd name="connsiteX3" fmla="*/ 0 w 7702"/>
                <a:gd name="connsiteY3" fmla="*/ 9272 h 9271"/>
                <a:gd name="connsiteX4" fmla="*/ 0 w 7702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2" h="9271">
                  <a:moveTo>
                    <a:pt x="0" y="0"/>
                  </a:moveTo>
                  <a:lnTo>
                    <a:pt x="7702" y="0"/>
                  </a:lnTo>
                  <a:lnTo>
                    <a:pt x="7702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5" name="Freeform 2124">
              <a:extLst>
                <a:ext uri="{FF2B5EF4-FFF2-40B4-BE49-F238E27FC236}">
                  <a16:creationId xmlns:a16="http://schemas.microsoft.com/office/drawing/2014/main" id="{9B316CF9-9BBC-434A-AA2F-C0884086AF83}"/>
                </a:ext>
              </a:extLst>
            </p:cNvPr>
            <p:cNvSpPr/>
            <p:nvPr/>
          </p:nvSpPr>
          <p:spPr>
            <a:xfrm>
              <a:off x="7781433" y="3801884"/>
              <a:ext cx="34607" cy="55487"/>
            </a:xfrm>
            <a:custGeom>
              <a:avLst/>
              <a:gdLst>
                <a:gd name="connsiteX0" fmla="*/ 8870 w 34607"/>
                <a:gd name="connsiteY0" fmla="*/ 49279 h 55487"/>
                <a:gd name="connsiteX1" fmla="*/ 34607 w 34607"/>
                <a:gd name="connsiteY1" fmla="*/ 49279 h 55487"/>
                <a:gd name="connsiteX2" fmla="*/ 34607 w 34607"/>
                <a:gd name="connsiteY2" fmla="*/ 55487 h 55487"/>
                <a:gd name="connsiteX3" fmla="*/ 0 w 34607"/>
                <a:gd name="connsiteY3" fmla="*/ 55487 h 55487"/>
                <a:gd name="connsiteX4" fmla="*/ 0 w 34607"/>
                <a:gd name="connsiteY4" fmla="*/ 49279 h 55487"/>
                <a:gd name="connsiteX5" fmla="*/ 11425 w 34607"/>
                <a:gd name="connsiteY5" fmla="*/ 37637 h 55487"/>
                <a:gd name="connsiteX6" fmla="*/ 20551 w 34607"/>
                <a:gd name="connsiteY6" fmla="*/ 28185 h 55487"/>
                <a:gd name="connsiteX7" fmla="*/ 25479 w 34607"/>
                <a:gd name="connsiteY7" fmla="*/ 21463 h 55487"/>
                <a:gd name="connsiteX8" fmla="*/ 26903 w 34607"/>
                <a:gd name="connsiteY8" fmla="*/ 16030 h 55487"/>
                <a:gd name="connsiteX9" fmla="*/ 23839 w 34607"/>
                <a:gd name="connsiteY9" fmla="*/ 8948 h 55487"/>
                <a:gd name="connsiteX10" fmla="*/ 15919 w 34607"/>
                <a:gd name="connsiteY10" fmla="*/ 6208 h 55487"/>
                <a:gd name="connsiteX11" fmla="*/ 8578 w 34607"/>
                <a:gd name="connsiteY11" fmla="*/ 7416 h 55487"/>
                <a:gd name="connsiteX12" fmla="*/ 366 w 34607"/>
                <a:gd name="connsiteY12" fmla="*/ 11065 h 55487"/>
                <a:gd name="connsiteX13" fmla="*/ 366 w 34607"/>
                <a:gd name="connsiteY13" fmla="*/ 3613 h 55487"/>
                <a:gd name="connsiteX14" fmla="*/ 8688 w 34607"/>
                <a:gd name="connsiteY14" fmla="*/ 919 h 55487"/>
                <a:gd name="connsiteX15" fmla="*/ 15766 w 34607"/>
                <a:gd name="connsiteY15" fmla="*/ 0 h 55487"/>
                <a:gd name="connsiteX16" fmla="*/ 29273 w 34607"/>
                <a:gd name="connsiteY16" fmla="*/ 4235 h 55487"/>
                <a:gd name="connsiteX17" fmla="*/ 34310 w 34607"/>
                <a:gd name="connsiteY17" fmla="*/ 15552 h 55487"/>
                <a:gd name="connsiteX18" fmla="*/ 33030 w 34607"/>
                <a:gd name="connsiteY18" fmla="*/ 21941 h 55487"/>
                <a:gd name="connsiteX19" fmla="*/ 28471 w 34607"/>
                <a:gd name="connsiteY19" fmla="*/ 29023 h 55487"/>
                <a:gd name="connsiteX20" fmla="*/ 22668 w 34607"/>
                <a:gd name="connsiteY20" fmla="*/ 35150 h 55487"/>
                <a:gd name="connsiteX21" fmla="*/ 8870 w 34607"/>
                <a:gd name="connsiteY21" fmla="*/ 49279 h 5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07" h="55487">
                  <a:moveTo>
                    <a:pt x="8870" y="49279"/>
                  </a:moveTo>
                  <a:lnTo>
                    <a:pt x="34607" y="49279"/>
                  </a:lnTo>
                  <a:lnTo>
                    <a:pt x="34607" y="55487"/>
                  </a:lnTo>
                  <a:lnTo>
                    <a:pt x="0" y="55487"/>
                  </a:lnTo>
                  <a:lnTo>
                    <a:pt x="0" y="49279"/>
                  </a:lnTo>
                  <a:cubicBezTo>
                    <a:pt x="2799" y="46387"/>
                    <a:pt x="6607" y="42503"/>
                    <a:pt x="11425" y="37637"/>
                  </a:cubicBezTo>
                  <a:cubicBezTo>
                    <a:pt x="16261" y="32745"/>
                    <a:pt x="19307" y="29600"/>
                    <a:pt x="20551" y="28185"/>
                  </a:cubicBezTo>
                  <a:cubicBezTo>
                    <a:pt x="22911" y="25527"/>
                    <a:pt x="24551" y="23292"/>
                    <a:pt x="25479" y="21463"/>
                  </a:cubicBezTo>
                  <a:cubicBezTo>
                    <a:pt x="26425" y="19616"/>
                    <a:pt x="26903" y="17805"/>
                    <a:pt x="26903" y="16030"/>
                  </a:cubicBezTo>
                  <a:cubicBezTo>
                    <a:pt x="26903" y="13137"/>
                    <a:pt x="25885" y="10777"/>
                    <a:pt x="23839" y="8948"/>
                  </a:cubicBezTo>
                  <a:cubicBezTo>
                    <a:pt x="21812" y="7118"/>
                    <a:pt x="19172" y="6208"/>
                    <a:pt x="15919" y="6208"/>
                  </a:cubicBezTo>
                  <a:cubicBezTo>
                    <a:pt x="13603" y="6208"/>
                    <a:pt x="11160" y="6614"/>
                    <a:pt x="8578" y="7416"/>
                  </a:cubicBezTo>
                  <a:cubicBezTo>
                    <a:pt x="6024" y="8218"/>
                    <a:pt x="3286" y="9434"/>
                    <a:pt x="366" y="11065"/>
                  </a:cubicBezTo>
                  <a:lnTo>
                    <a:pt x="366" y="3613"/>
                  </a:lnTo>
                  <a:cubicBezTo>
                    <a:pt x="3335" y="2424"/>
                    <a:pt x="6108" y="1523"/>
                    <a:pt x="8688" y="919"/>
                  </a:cubicBezTo>
                  <a:cubicBezTo>
                    <a:pt x="11268" y="306"/>
                    <a:pt x="13630" y="0"/>
                    <a:pt x="15766" y="0"/>
                  </a:cubicBezTo>
                  <a:cubicBezTo>
                    <a:pt x="21415" y="0"/>
                    <a:pt x="25912" y="1415"/>
                    <a:pt x="29273" y="4235"/>
                  </a:cubicBezTo>
                  <a:cubicBezTo>
                    <a:pt x="32634" y="7055"/>
                    <a:pt x="34310" y="10831"/>
                    <a:pt x="34310" y="15552"/>
                  </a:cubicBezTo>
                  <a:cubicBezTo>
                    <a:pt x="34310" y="17796"/>
                    <a:pt x="33886" y="19922"/>
                    <a:pt x="33030" y="21941"/>
                  </a:cubicBezTo>
                  <a:cubicBezTo>
                    <a:pt x="32210" y="23932"/>
                    <a:pt x="30687" y="26293"/>
                    <a:pt x="28471" y="29023"/>
                  </a:cubicBezTo>
                  <a:cubicBezTo>
                    <a:pt x="27867" y="29726"/>
                    <a:pt x="25930" y="31771"/>
                    <a:pt x="22668" y="35150"/>
                  </a:cubicBezTo>
                  <a:cubicBezTo>
                    <a:pt x="19406" y="38511"/>
                    <a:pt x="14811" y="43215"/>
                    <a:pt x="8870" y="4927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6" name="Freeform 2125">
              <a:extLst>
                <a:ext uri="{FF2B5EF4-FFF2-40B4-BE49-F238E27FC236}">
                  <a16:creationId xmlns:a16="http://schemas.microsoft.com/office/drawing/2014/main" id="{6F086FB7-4624-8623-E59C-4AD183FC3E7C}"/>
                </a:ext>
              </a:extLst>
            </p:cNvPr>
            <p:cNvSpPr/>
            <p:nvPr/>
          </p:nvSpPr>
          <p:spPr>
            <a:xfrm>
              <a:off x="7829285" y="3802875"/>
              <a:ext cx="35258" cy="55550"/>
            </a:xfrm>
            <a:custGeom>
              <a:avLst/>
              <a:gdLst>
                <a:gd name="connsiteX0" fmla="*/ 2298 w 35258"/>
                <a:gd name="connsiteY0" fmla="*/ 0 h 55550"/>
                <a:gd name="connsiteX1" fmla="*/ 31249 w 35258"/>
                <a:gd name="connsiteY1" fmla="*/ 0 h 55550"/>
                <a:gd name="connsiteX2" fmla="*/ 31249 w 35258"/>
                <a:gd name="connsiteY2" fmla="*/ 6199 h 55550"/>
                <a:gd name="connsiteX3" fmla="*/ 9056 w 35258"/>
                <a:gd name="connsiteY3" fmla="*/ 6199 h 55550"/>
                <a:gd name="connsiteX4" fmla="*/ 9056 w 35258"/>
                <a:gd name="connsiteY4" fmla="*/ 19562 h 55550"/>
                <a:gd name="connsiteX5" fmla="*/ 12264 w 35258"/>
                <a:gd name="connsiteY5" fmla="*/ 18760 h 55550"/>
                <a:gd name="connsiteX6" fmla="*/ 15480 w 35258"/>
                <a:gd name="connsiteY6" fmla="*/ 18472 h 55550"/>
                <a:gd name="connsiteX7" fmla="*/ 29933 w 35258"/>
                <a:gd name="connsiteY7" fmla="*/ 23473 h 55550"/>
                <a:gd name="connsiteX8" fmla="*/ 35259 w 35258"/>
                <a:gd name="connsiteY8" fmla="*/ 37007 h 55550"/>
                <a:gd name="connsiteX9" fmla="*/ 29789 w 35258"/>
                <a:gd name="connsiteY9" fmla="*/ 50694 h 55550"/>
                <a:gd name="connsiteX10" fmla="*/ 14345 w 35258"/>
                <a:gd name="connsiteY10" fmla="*/ 55550 h 55550"/>
                <a:gd name="connsiteX11" fmla="*/ 7335 w 35258"/>
                <a:gd name="connsiteY11" fmla="*/ 54965 h 55550"/>
                <a:gd name="connsiteX12" fmla="*/ 0 w 35258"/>
                <a:gd name="connsiteY12" fmla="*/ 53217 h 55550"/>
                <a:gd name="connsiteX13" fmla="*/ 0 w 35258"/>
                <a:gd name="connsiteY13" fmla="*/ 45810 h 55550"/>
                <a:gd name="connsiteX14" fmla="*/ 6794 w 35258"/>
                <a:gd name="connsiteY14" fmla="*/ 48468 h 55550"/>
                <a:gd name="connsiteX15" fmla="*/ 14201 w 35258"/>
                <a:gd name="connsiteY15" fmla="*/ 49351 h 55550"/>
                <a:gd name="connsiteX16" fmla="*/ 24203 w 35258"/>
                <a:gd name="connsiteY16" fmla="*/ 46026 h 55550"/>
                <a:gd name="connsiteX17" fmla="*/ 27888 w 35258"/>
                <a:gd name="connsiteY17" fmla="*/ 37007 h 55550"/>
                <a:gd name="connsiteX18" fmla="*/ 24203 w 35258"/>
                <a:gd name="connsiteY18" fmla="*/ 27996 h 55550"/>
                <a:gd name="connsiteX19" fmla="*/ 14201 w 35258"/>
                <a:gd name="connsiteY19" fmla="*/ 24671 h 55550"/>
                <a:gd name="connsiteX20" fmla="*/ 8290 w 35258"/>
                <a:gd name="connsiteY20" fmla="*/ 25329 h 55550"/>
                <a:gd name="connsiteX21" fmla="*/ 2298 w 35258"/>
                <a:gd name="connsiteY21" fmla="*/ 27374 h 55550"/>
                <a:gd name="connsiteX22" fmla="*/ 2298 w 35258"/>
                <a:gd name="connsiteY22" fmla="*/ 0 h 5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58" h="55550">
                  <a:moveTo>
                    <a:pt x="2298" y="0"/>
                  </a:moveTo>
                  <a:lnTo>
                    <a:pt x="31249" y="0"/>
                  </a:lnTo>
                  <a:lnTo>
                    <a:pt x="31249" y="6199"/>
                  </a:lnTo>
                  <a:lnTo>
                    <a:pt x="9056" y="6199"/>
                  </a:lnTo>
                  <a:lnTo>
                    <a:pt x="9056" y="19562"/>
                  </a:lnTo>
                  <a:cubicBezTo>
                    <a:pt x="10128" y="19193"/>
                    <a:pt x="11191" y="18931"/>
                    <a:pt x="12264" y="18760"/>
                  </a:cubicBezTo>
                  <a:cubicBezTo>
                    <a:pt x="13336" y="18571"/>
                    <a:pt x="14408" y="18472"/>
                    <a:pt x="15480" y="18472"/>
                  </a:cubicBezTo>
                  <a:cubicBezTo>
                    <a:pt x="21562" y="18472"/>
                    <a:pt x="26374" y="20139"/>
                    <a:pt x="29933" y="23473"/>
                  </a:cubicBezTo>
                  <a:cubicBezTo>
                    <a:pt x="33483" y="26798"/>
                    <a:pt x="35259" y="31312"/>
                    <a:pt x="35259" y="37007"/>
                  </a:cubicBezTo>
                  <a:cubicBezTo>
                    <a:pt x="35259" y="42873"/>
                    <a:pt x="33438" y="47441"/>
                    <a:pt x="29789" y="50694"/>
                  </a:cubicBezTo>
                  <a:cubicBezTo>
                    <a:pt x="26140" y="53928"/>
                    <a:pt x="20986" y="55550"/>
                    <a:pt x="14345" y="55550"/>
                  </a:cubicBezTo>
                  <a:cubicBezTo>
                    <a:pt x="12056" y="55550"/>
                    <a:pt x="9722" y="55352"/>
                    <a:pt x="7335" y="54965"/>
                  </a:cubicBezTo>
                  <a:cubicBezTo>
                    <a:pt x="4974" y="54577"/>
                    <a:pt x="2532" y="54001"/>
                    <a:pt x="0" y="53217"/>
                  </a:cubicBezTo>
                  <a:lnTo>
                    <a:pt x="0" y="45810"/>
                  </a:lnTo>
                  <a:cubicBezTo>
                    <a:pt x="2190" y="46999"/>
                    <a:pt x="4460" y="47882"/>
                    <a:pt x="6794" y="48468"/>
                  </a:cubicBezTo>
                  <a:cubicBezTo>
                    <a:pt x="9128" y="49054"/>
                    <a:pt x="11597" y="49351"/>
                    <a:pt x="14201" y="49351"/>
                  </a:cubicBezTo>
                  <a:cubicBezTo>
                    <a:pt x="18409" y="49351"/>
                    <a:pt x="21743" y="48243"/>
                    <a:pt x="24203" y="46026"/>
                  </a:cubicBezTo>
                  <a:cubicBezTo>
                    <a:pt x="26662" y="43810"/>
                    <a:pt x="27888" y="40800"/>
                    <a:pt x="27888" y="37007"/>
                  </a:cubicBezTo>
                  <a:cubicBezTo>
                    <a:pt x="27888" y="33213"/>
                    <a:pt x="26662" y="30204"/>
                    <a:pt x="24203" y="27996"/>
                  </a:cubicBezTo>
                  <a:cubicBezTo>
                    <a:pt x="21743" y="25779"/>
                    <a:pt x="18409" y="24671"/>
                    <a:pt x="14201" y="24671"/>
                  </a:cubicBezTo>
                  <a:cubicBezTo>
                    <a:pt x="12227" y="24671"/>
                    <a:pt x="10263" y="24887"/>
                    <a:pt x="8290" y="25329"/>
                  </a:cubicBezTo>
                  <a:cubicBezTo>
                    <a:pt x="6344" y="25770"/>
                    <a:pt x="4343" y="26446"/>
                    <a:pt x="2298" y="27374"/>
                  </a:cubicBezTo>
                  <a:lnTo>
                    <a:pt x="229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7" name="Freeform 2126">
              <a:extLst>
                <a:ext uri="{FF2B5EF4-FFF2-40B4-BE49-F238E27FC236}">
                  <a16:creationId xmlns:a16="http://schemas.microsoft.com/office/drawing/2014/main" id="{DA6E5FFD-92A5-4C34-8394-ED5A77BE3513}"/>
                </a:ext>
              </a:extLst>
            </p:cNvPr>
            <p:cNvSpPr/>
            <p:nvPr/>
          </p:nvSpPr>
          <p:spPr>
            <a:xfrm>
              <a:off x="8086043" y="3801884"/>
              <a:ext cx="37664" cy="56541"/>
            </a:xfrm>
            <a:custGeom>
              <a:avLst/>
              <a:gdLst>
                <a:gd name="connsiteX0" fmla="*/ 18832 w 37664"/>
                <a:gd name="connsiteY0" fmla="*/ 5848 h 56541"/>
                <a:gd name="connsiteX1" fmla="*/ 10254 w 37664"/>
                <a:gd name="connsiteY1" fmla="*/ 11461 h 56541"/>
                <a:gd name="connsiteX2" fmla="*/ 7407 w 37664"/>
                <a:gd name="connsiteY2" fmla="*/ 28293 h 56541"/>
                <a:gd name="connsiteX3" fmla="*/ 10254 w 37664"/>
                <a:gd name="connsiteY3" fmla="*/ 45116 h 56541"/>
                <a:gd name="connsiteX4" fmla="*/ 18832 w 37664"/>
                <a:gd name="connsiteY4" fmla="*/ 50703 h 56541"/>
                <a:gd name="connsiteX5" fmla="*/ 27410 w 37664"/>
                <a:gd name="connsiteY5" fmla="*/ 45116 h 56541"/>
                <a:gd name="connsiteX6" fmla="*/ 30294 w 37664"/>
                <a:gd name="connsiteY6" fmla="*/ 28293 h 56541"/>
                <a:gd name="connsiteX7" fmla="*/ 27410 w 37664"/>
                <a:gd name="connsiteY7" fmla="*/ 11461 h 56541"/>
                <a:gd name="connsiteX8" fmla="*/ 18832 w 37664"/>
                <a:gd name="connsiteY8" fmla="*/ 5848 h 56541"/>
                <a:gd name="connsiteX9" fmla="*/ 18832 w 37664"/>
                <a:gd name="connsiteY9" fmla="*/ 0 h 56541"/>
                <a:gd name="connsiteX10" fmla="*/ 32808 w 37664"/>
                <a:gd name="connsiteY10" fmla="*/ 7272 h 56541"/>
                <a:gd name="connsiteX11" fmla="*/ 37664 w 37664"/>
                <a:gd name="connsiteY11" fmla="*/ 28293 h 56541"/>
                <a:gd name="connsiteX12" fmla="*/ 32808 w 37664"/>
                <a:gd name="connsiteY12" fmla="*/ 49315 h 56541"/>
                <a:gd name="connsiteX13" fmla="*/ 18832 w 37664"/>
                <a:gd name="connsiteY13" fmla="*/ 56542 h 56541"/>
                <a:gd name="connsiteX14" fmla="*/ 4812 w 37664"/>
                <a:gd name="connsiteY14" fmla="*/ 49315 h 56541"/>
                <a:gd name="connsiteX15" fmla="*/ 0 w 37664"/>
                <a:gd name="connsiteY15" fmla="*/ 28293 h 56541"/>
                <a:gd name="connsiteX16" fmla="*/ 4812 w 37664"/>
                <a:gd name="connsiteY16" fmla="*/ 7272 h 56541"/>
                <a:gd name="connsiteX17" fmla="*/ 18832 w 37664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4" h="56541">
                  <a:moveTo>
                    <a:pt x="18832" y="5848"/>
                  </a:moveTo>
                  <a:cubicBezTo>
                    <a:pt x="15039" y="5848"/>
                    <a:pt x="12173" y="7722"/>
                    <a:pt x="10254" y="11461"/>
                  </a:cubicBezTo>
                  <a:cubicBezTo>
                    <a:pt x="8353" y="15183"/>
                    <a:pt x="7407" y="20796"/>
                    <a:pt x="7407" y="28293"/>
                  </a:cubicBezTo>
                  <a:cubicBezTo>
                    <a:pt x="7407" y="35763"/>
                    <a:pt x="8353" y="41368"/>
                    <a:pt x="10254" y="45116"/>
                  </a:cubicBezTo>
                  <a:cubicBezTo>
                    <a:pt x="12173" y="48837"/>
                    <a:pt x="15039" y="50703"/>
                    <a:pt x="18832" y="50703"/>
                  </a:cubicBezTo>
                  <a:cubicBezTo>
                    <a:pt x="22653" y="50703"/>
                    <a:pt x="25509" y="48837"/>
                    <a:pt x="27410" y="45116"/>
                  </a:cubicBezTo>
                  <a:cubicBezTo>
                    <a:pt x="29329" y="41368"/>
                    <a:pt x="30294" y="35763"/>
                    <a:pt x="30294" y="28293"/>
                  </a:cubicBezTo>
                  <a:cubicBezTo>
                    <a:pt x="30294" y="20796"/>
                    <a:pt x="29329" y="15183"/>
                    <a:pt x="27410" y="11461"/>
                  </a:cubicBezTo>
                  <a:cubicBezTo>
                    <a:pt x="25509" y="7722"/>
                    <a:pt x="22653" y="5848"/>
                    <a:pt x="18832" y="5848"/>
                  </a:cubicBezTo>
                  <a:moveTo>
                    <a:pt x="18832" y="0"/>
                  </a:moveTo>
                  <a:cubicBezTo>
                    <a:pt x="24941" y="0"/>
                    <a:pt x="29600" y="2424"/>
                    <a:pt x="32808" y="7272"/>
                  </a:cubicBezTo>
                  <a:cubicBezTo>
                    <a:pt x="36042" y="12092"/>
                    <a:pt x="37664" y="19093"/>
                    <a:pt x="37664" y="28293"/>
                  </a:cubicBezTo>
                  <a:cubicBezTo>
                    <a:pt x="37664" y="37466"/>
                    <a:pt x="36042" y="44476"/>
                    <a:pt x="32808" y="49315"/>
                  </a:cubicBezTo>
                  <a:cubicBezTo>
                    <a:pt x="29600" y="54136"/>
                    <a:pt x="24941" y="56542"/>
                    <a:pt x="18832" y="56542"/>
                  </a:cubicBezTo>
                  <a:cubicBezTo>
                    <a:pt x="12723" y="56542"/>
                    <a:pt x="8046" y="54136"/>
                    <a:pt x="4812" y="49315"/>
                  </a:cubicBezTo>
                  <a:cubicBezTo>
                    <a:pt x="1604" y="44476"/>
                    <a:pt x="0" y="37466"/>
                    <a:pt x="0" y="28293"/>
                  </a:cubicBezTo>
                  <a:cubicBezTo>
                    <a:pt x="0" y="19093"/>
                    <a:pt x="1604" y="12092"/>
                    <a:pt x="4812" y="7272"/>
                  </a:cubicBezTo>
                  <a:cubicBezTo>
                    <a:pt x="8046" y="2424"/>
                    <a:pt x="12723" y="0"/>
                    <a:pt x="18832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8" name="Freeform 2127">
              <a:extLst>
                <a:ext uri="{FF2B5EF4-FFF2-40B4-BE49-F238E27FC236}">
                  <a16:creationId xmlns:a16="http://schemas.microsoft.com/office/drawing/2014/main" id="{8EF81BA4-715F-0415-ADE0-AED805051EE4}"/>
                </a:ext>
              </a:extLst>
            </p:cNvPr>
            <p:cNvSpPr/>
            <p:nvPr/>
          </p:nvSpPr>
          <p:spPr>
            <a:xfrm>
              <a:off x="8136664" y="3848099"/>
              <a:ext cx="7704" cy="9271"/>
            </a:xfrm>
            <a:custGeom>
              <a:avLst/>
              <a:gdLst>
                <a:gd name="connsiteX0" fmla="*/ 0 w 7704"/>
                <a:gd name="connsiteY0" fmla="*/ 0 h 9271"/>
                <a:gd name="connsiteX1" fmla="*/ 7704 w 7704"/>
                <a:gd name="connsiteY1" fmla="*/ 0 h 9271"/>
                <a:gd name="connsiteX2" fmla="*/ 7704 w 7704"/>
                <a:gd name="connsiteY2" fmla="*/ 9272 h 9271"/>
                <a:gd name="connsiteX3" fmla="*/ 0 w 7704"/>
                <a:gd name="connsiteY3" fmla="*/ 9272 h 9271"/>
                <a:gd name="connsiteX4" fmla="*/ 0 w 7704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1">
                  <a:moveTo>
                    <a:pt x="0" y="0"/>
                  </a:moveTo>
                  <a:lnTo>
                    <a:pt x="7704" y="0"/>
                  </a:lnTo>
                  <a:lnTo>
                    <a:pt x="7704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9" name="Freeform 2128">
              <a:extLst>
                <a:ext uri="{FF2B5EF4-FFF2-40B4-BE49-F238E27FC236}">
                  <a16:creationId xmlns:a16="http://schemas.microsoft.com/office/drawing/2014/main" id="{EF5ECF2A-8724-6B1C-39E6-40136E19535B}"/>
                </a:ext>
              </a:extLst>
            </p:cNvPr>
            <p:cNvSpPr/>
            <p:nvPr/>
          </p:nvSpPr>
          <p:spPr>
            <a:xfrm>
              <a:off x="8158200" y="3802875"/>
              <a:ext cx="35258" cy="55550"/>
            </a:xfrm>
            <a:custGeom>
              <a:avLst/>
              <a:gdLst>
                <a:gd name="connsiteX0" fmla="*/ 2298 w 35258"/>
                <a:gd name="connsiteY0" fmla="*/ 0 h 55550"/>
                <a:gd name="connsiteX1" fmla="*/ 31249 w 35258"/>
                <a:gd name="connsiteY1" fmla="*/ 0 h 55550"/>
                <a:gd name="connsiteX2" fmla="*/ 31249 w 35258"/>
                <a:gd name="connsiteY2" fmla="*/ 6199 h 55550"/>
                <a:gd name="connsiteX3" fmla="*/ 9056 w 35258"/>
                <a:gd name="connsiteY3" fmla="*/ 6199 h 55550"/>
                <a:gd name="connsiteX4" fmla="*/ 9056 w 35258"/>
                <a:gd name="connsiteY4" fmla="*/ 19562 h 55550"/>
                <a:gd name="connsiteX5" fmla="*/ 12263 w 35258"/>
                <a:gd name="connsiteY5" fmla="*/ 18760 h 55550"/>
                <a:gd name="connsiteX6" fmla="*/ 15480 w 35258"/>
                <a:gd name="connsiteY6" fmla="*/ 18472 h 55550"/>
                <a:gd name="connsiteX7" fmla="*/ 29933 w 35258"/>
                <a:gd name="connsiteY7" fmla="*/ 23473 h 55550"/>
                <a:gd name="connsiteX8" fmla="*/ 35259 w 35258"/>
                <a:gd name="connsiteY8" fmla="*/ 37007 h 55550"/>
                <a:gd name="connsiteX9" fmla="*/ 29789 w 35258"/>
                <a:gd name="connsiteY9" fmla="*/ 50694 h 55550"/>
                <a:gd name="connsiteX10" fmla="*/ 14345 w 35258"/>
                <a:gd name="connsiteY10" fmla="*/ 55550 h 55550"/>
                <a:gd name="connsiteX11" fmla="*/ 7335 w 35258"/>
                <a:gd name="connsiteY11" fmla="*/ 54965 h 55550"/>
                <a:gd name="connsiteX12" fmla="*/ 0 w 35258"/>
                <a:gd name="connsiteY12" fmla="*/ 53217 h 55550"/>
                <a:gd name="connsiteX13" fmla="*/ 0 w 35258"/>
                <a:gd name="connsiteY13" fmla="*/ 45810 h 55550"/>
                <a:gd name="connsiteX14" fmla="*/ 6794 w 35258"/>
                <a:gd name="connsiteY14" fmla="*/ 48468 h 55550"/>
                <a:gd name="connsiteX15" fmla="*/ 14201 w 35258"/>
                <a:gd name="connsiteY15" fmla="*/ 49351 h 55550"/>
                <a:gd name="connsiteX16" fmla="*/ 24202 w 35258"/>
                <a:gd name="connsiteY16" fmla="*/ 46026 h 55550"/>
                <a:gd name="connsiteX17" fmla="*/ 27888 w 35258"/>
                <a:gd name="connsiteY17" fmla="*/ 37007 h 55550"/>
                <a:gd name="connsiteX18" fmla="*/ 24202 w 35258"/>
                <a:gd name="connsiteY18" fmla="*/ 27996 h 55550"/>
                <a:gd name="connsiteX19" fmla="*/ 14201 w 35258"/>
                <a:gd name="connsiteY19" fmla="*/ 24671 h 55550"/>
                <a:gd name="connsiteX20" fmla="*/ 8290 w 35258"/>
                <a:gd name="connsiteY20" fmla="*/ 25329 h 55550"/>
                <a:gd name="connsiteX21" fmla="*/ 2298 w 35258"/>
                <a:gd name="connsiteY21" fmla="*/ 27374 h 55550"/>
                <a:gd name="connsiteX22" fmla="*/ 2298 w 35258"/>
                <a:gd name="connsiteY22" fmla="*/ 0 h 5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58" h="55550">
                  <a:moveTo>
                    <a:pt x="2298" y="0"/>
                  </a:moveTo>
                  <a:lnTo>
                    <a:pt x="31249" y="0"/>
                  </a:lnTo>
                  <a:lnTo>
                    <a:pt x="31249" y="6199"/>
                  </a:lnTo>
                  <a:lnTo>
                    <a:pt x="9056" y="6199"/>
                  </a:lnTo>
                  <a:lnTo>
                    <a:pt x="9056" y="19562"/>
                  </a:lnTo>
                  <a:cubicBezTo>
                    <a:pt x="10128" y="19193"/>
                    <a:pt x="11191" y="18931"/>
                    <a:pt x="12263" y="18760"/>
                  </a:cubicBezTo>
                  <a:cubicBezTo>
                    <a:pt x="13336" y="18571"/>
                    <a:pt x="14408" y="18472"/>
                    <a:pt x="15480" y="18472"/>
                  </a:cubicBezTo>
                  <a:cubicBezTo>
                    <a:pt x="21562" y="18472"/>
                    <a:pt x="26374" y="20139"/>
                    <a:pt x="29933" y="23473"/>
                  </a:cubicBezTo>
                  <a:cubicBezTo>
                    <a:pt x="33483" y="26798"/>
                    <a:pt x="35259" y="31312"/>
                    <a:pt x="35259" y="37007"/>
                  </a:cubicBezTo>
                  <a:cubicBezTo>
                    <a:pt x="35259" y="42873"/>
                    <a:pt x="33438" y="47441"/>
                    <a:pt x="29789" y="50694"/>
                  </a:cubicBezTo>
                  <a:cubicBezTo>
                    <a:pt x="26140" y="53928"/>
                    <a:pt x="20986" y="55550"/>
                    <a:pt x="14345" y="55550"/>
                  </a:cubicBezTo>
                  <a:cubicBezTo>
                    <a:pt x="12056" y="55550"/>
                    <a:pt x="9722" y="55352"/>
                    <a:pt x="7335" y="54965"/>
                  </a:cubicBezTo>
                  <a:cubicBezTo>
                    <a:pt x="4974" y="54577"/>
                    <a:pt x="2532" y="54001"/>
                    <a:pt x="0" y="53217"/>
                  </a:cubicBezTo>
                  <a:lnTo>
                    <a:pt x="0" y="45810"/>
                  </a:lnTo>
                  <a:cubicBezTo>
                    <a:pt x="2190" y="46999"/>
                    <a:pt x="4460" y="47882"/>
                    <a:pt x="6794" y="48468"/>
                  </a:cubicBezTo>
                  <a:cubicBezTo>
                    <a:pt x="9128" y="49054"/>
                    <a:pt x="11597" y="49351"/>
                    <a:pt x="14201" y="49351"/>
                  </a:cubicBezTo>
                  <a:cubicBezTo>
                    <a:pt x="18409" y="49351"/>
                    <a:pt x="21743" y="48243"/>
                    <a:pt x="24202" y="46026"/>
                  </a:cubicBezTo>
                  <a:cubicBezTo>
                    <a:pt x="26662" y="43810"/>
                    <a:pt x="27888" y="40800"/>
                    <a:pt x="27888" y="37007"/>
                  </a:cubicBezTo>
                  <a:cubicBezTo>
                    <a:pt x="27888" y="33213"/>
                    <a:pt x="26662" y="30204"/>
                    <a:pt x="24202" y="27996"/>
                  </a:cubicBezTo>
                  <a:cubicBezTo>
                    <a:pt x="21743" y="25779"/>
                    <a:pt x="18409" y="24671"/>
                    <a:pt x="14201" y="24671"/>
                  </a:cubicBezTo>
                  <a:cubicBezTo>
                    <a:pt x="12227" y="24671"/>
                    <a:pt x="10263" y="24887"/>
                    <a:pt x="8290" y="25329"/>
                  </a:cubicBezTo>
                  <a:cubicBezTo>
                    <a:pt x="6344" y="25770"/>
                    <a:pt x="4343" y="26446"/>
                    <a:pt x="2298" y="27374"/>
                  </a:cubicBezTo>
                  <a:lnTo>
                    <a:pt x="229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0" name="Freeform 2129">
              <a:extLst>
                <a:ext uri="{FF2B5EF4-FFF2-40B4-BE49-F238E27FC236}">
                  <a16:creationId xmlns:a16="http://schemas.microsoft.com/office/drawing/2014/main" id="{90A66D95-0DAF-2219-870E-49EDD89749A2}"/>
                </a:ext>
              </a:extLst>
            </p:cNvPr>
            <p:cNvSpPr/>
            <p:nvPr/>
          </p:nvSpPr>
          <p:spPr>
            <a:xfrm>
              <a:off x="8204920" y="3801884"/>
              <a:ext cx="37673" cy="56541"/>
            </a:xfrm>
            <a:custGeom>
              <a:avLst/>
              <a:gdLst>
                <a:gd name="connsiteX0" fmla="*/ 18841 w 37673"/>
                <a:gd name="connsiteY0" fmla="*/ 5848 h 56541"/>
                <a:gd name="connsiteX1" fmla="*/ 10263 w 37673"/>
                <a:gd name="connsiteY1" fmla="*/ 11461 h 56541"/>
                <a:gd name="connsiteX2" fmla="*/ 7416 w 37673"/>
                <a:gd name="connsiteY2" fmla="*/ 28293 h 56541"/>
                <a:gd name="connsiteX3" fmla="*/ 10263 w 37673"/>
                <a:gd name="connsiteY3" fmla="*/ 45116 h 56541"/>
                <a:gd name="connsiteX4" fmla="*/ 18841 w 37673"/>
                <a:gd name="connsiteY4" fmla="*/ 50703 h 56541"/>
                <a:gd name="connsiteX5" fmla="*/ 27419 w 37673"/>
                <a:gd name="connsiteY5" fmla="*/ 45116 h 56541"/>
                <a:gd name="connsiteX6" fmla="*/ 30303 w 37673"/>
                <a:gd name="connsiteY6" fmla="*/ 28293 h 56541"/>
                <a:gd name="connsiteX7" fmla="*/ 27419 w 37673"/>
                <a:gd name="connsiteY7" fmla="*/ 11461 h 56541"/>
                <a:gd name="connsiteX8" fmla="*/ 18841 w 37673"/>
                <a:gd name="connsiteY8" fmla="*/ 5848 h 56541"/>
                <a:gd name="connsiteX9" fmla="*/ 18841 w 37673"/>
                <a:gd name="connsiteY9" fmla="*/ 0 h 56541"/>
                <a:gd name="connsiteX10" fmla="*/ 32817 w 37673"/>
                <a:gd name="connsiteY10" fmla="*/ 7272 h 56541"/>
                <a:gd name="connsiteX11" fmla="*/ 37673 w 37673"/>
                <a:gd name="connsiteY11" fmla="*/ 28293 h 56541"/>
                <a:gd name="connsiteX12" fmla="*/ 32817 w 37673"/>
                <a:gd name="connsiteY12" fmla="*/ 49315 h 56541"/>
                <a:gd name="connsiteX13" fmla="*/ 18841 w 37673"/>
                <a:gd name="connsiteY13" fmla="*/ 56542 h 56541"/>
                <a:gd name="connsiteX14" fmla="*/ 4821 w 37673"/>
                <a:gd name="connsiteY14" fmla="*/ 49315 h 56541"/>
                <a:gd name="connsiteX15" fmla="*/ 0 w 37673"/>
                <a:gd name="connsiteY15" fmla="*/ 28293 h 56541"/>
                <a:gd name="connsiteX16" fmla="*/ 4821 w 37673"/>
                <a:gd name="connsiteY16" fmla="*/ 7272 h 56541"/>
                <a:gd name="connsiteX17" fmla="*/ 18841 w 37673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3" h="56541">
                  <a:moveTo>
                    <a:pt x="18841" y="5848"/>
                  </a:moveTo>
                  <a:cubicBezTo>
                    <a:pt x="15048" y="5848"/>
                    <a:pt x="12182" y="7722"/>
                    <a:pt x="10263" y="11461"/>
                  </a:cubicBezTo>
                  <a:cubicBezTo>
                    <a:pt x="8362" y="15183"/>
                    <a:pt x="7416" y="20796"/>
                    <a:pt x="7416" y="28293"/>
                  </a:cubicBezTo>
                  <a:cubicBezTo>
                    <a:pt x="7416" y="35763"/>
                    <a:pt x="8362" y="41368"/>
                    <a:pt x="10263" y="45116"/>
                  </a:cubicBezTo>
                  <a:cubicBezTo>
                    <a:pt x="12182" y="48837"/>
                    <a:pt x="15048" y="50703"/>
                    <a:pt x="18841" y="50703"/>
                  </a:cubicBezTo>
                  <a:cubicBezTo>
                    <a:pt x="22662" y="50703"/>
                    <a:pt x="25518" y="48837"/>
                    <a:pt x="27419" y="45116"/>
                  </a:cubicBezTo>
                  <a:cubicBezTo>
                    <a:pt x="29339" y="41368"/>
                    <a:pt x="30303" y="35763"/>
                    <a:pt x="30303" y="28293"/>
                  </a:cubicBezTo>
                  <a:cubicBezTo>
                    <a:pt x="30303" y="20796"/>
                    <a:pt x="29339" y="15183"/>
                    <a:pt x="27419" y="11461"/>
                  </a:cubicBezTo>
                  <a:cubicBezTo>
                    <a:pt x="25518" y="7722"/>
                    <a:pt x="22662" y="5848"/>
                    <a:pt x="18841" y="5848"/>
                  </a:cubicBezTo>
                  <a:moveTo>
                    <a:pt x="18841" y="0"/>
                  </a:moveTo>
                  <a:cubicBezTo>
                    <a:pt x="24941" y="0"/>
                    <a:pt x="29600" y="2424"/>
                    <a:pt x="32817" y="7272"/>
                  </a:cubicBezTo>
                  <a:cubicBezTo>
                    <a:pt x="36051" y="12092"/>
                    <a:pt x="37673" y="19093"/>
                    <a:pt x="37673" y="28293"/>
                  </a:cubicBezTo>
                  <a:cubicBezTo>
                    <a:pt x="37673" y="37466"/>
                    <a:pt x="36051" y="44476"/>
                    <a:pt x="32817" y="49315"/>
                  </a:cubicBezTo>
                  <a:cubicBezTo>
                    <a:pt x="29600" y="54136"/>
                    <a:pt x="24941" y="56542"/>
                    <a:pt x="18841" y="56542"/>
                  </a:cubicBezTo>
                  <a:cubicBezTo>
                    <a:pt x="12732" y="56542"/>
                    <a:pt x="8056" y="54136"/>
                    <a:pt x="4821" y="49315"/>
                  </a:cubicBezTo>
                  <a:cubicBezTo>
                    <a:pt x="1604" y="44476"/>
                    <a:pt x="0" y="37466"/>
                    <a:pt x="0" y="28293"/>
                  </a:cubicBezTo>
                  <a:cubicBezTo>
                    <a:pt x="0" y="19093"/>
                    <a:pt x="1604" y="12092"/>
                    <a:pt x="4821" y="7272"/>
                  </a:cubicBezTo>
                  <a:cubicBezTo>
                    <a:pt x="8056" y="2424"/>
                    <a:pt x="12732" y="0"/>
                    <a:pt x="18841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1" name="Freeform 2130">
              <a:extLst>
                <a:ext uri="{FF2B5EF4-FFF2-40B4-BE49-F238E27FC236}">
                  <a16:creationId xmlns:a16="http://schemas.microsoft.com/office/drawing/2014/main" id="{56237300-D824-6C90-D6AD-FD41C291B682}"/>
                </a:ext>
              </a:extLst>
            </p:cNvPr>
            <p:cNvSpPr/>
            <p:nvPr/>
          </p:nvSpPr>
          <p:spPr>
            <a:xfrm>
              <a:off x="8464083" y="3801884"/>
              <a:ext cx="37673" cy="56541"/>
            </a:xfrm>
            <a:custGeom>
              <a:avLst/>
              <a:gdLst>
                <a:gd name="connsiteX0" fmla="*/ 18832 w 37673"/>
                <a:gd name="connsiteY0" fmla="*/ 5848 h 56541"/>
                <a:gd name="connsiteX1" fmla="*/ 10254 w 37673"/>
                <a:gd name="connsiteY1" fmla="*/ 11461 h 56541"/>
                <a:gd name="connsiteX2" fmla="*/ 7407 w 37673"/>
                <a:gd name="connsiteY2" fmla="*/ 28293 h 56541"/>
                <a:gd name="connsiteX3" fmla="*/ 10254 w 37673"/>
                <a:gd name="connsiteY3" fmla="*/ 45116 h 56541"/>
                <a:gd name="connsiteX4" fmla="*/ 18832 w 37673"/>
                <a:gd name="connsiteY4" fmla="*/ 50703 h 56541"/>
                <a:gd name="connsiteX5" fmla="*/ 27410 w 37673"/>
                <a:gd name="connsiteY5" fmla="*/ 45116 h 56541"/>
                <a:gd name="connsiteX6" fmla="*/ 30294 w 37673"/>
                <a:gd name="connsiteY6" fmla="*/ 28293 h 56541"/>
                <a:gd name="connsiteX7" fmla="*/ 27410 w 37673"/>
                <a:gd name="connsiteY7" fmla="*/ 11461 h 56541"/>
                <a:gd name="connsiteX8" fmla="*/ 18832 w 37673"/>
                <a:gd name="connsiteY8" fmla="*/ 5848 h 56541"/>
                <a:gd name="connsiteX9" fmla="*/ 18832 w 37673"/>
                <a:gd name="connsiteY9" fmla="*/ 0 h 56541"/>
                <a:gd name="connsiteX10" fmla="*/ 32817 w 37673"/>
                <a:gd name="connsiteY10" fmla="*/ 7272 h 56541"/>
                <a:gd name="connsiteX11" fmla="*/ 37673 w 37673"/>
                <a:gd name="connsiteY11" fmla="*/ 28293 h 56541"/>
                <a:gd name="connsiteX12" fmla="*/ 32817 w 37673"/>
                <a:gd name="connsiteY12" fmla="*/ 49315 h 56541"/>
                <a:gd name="connsiteX13" fmla="*/ 18832 w 37673"/>
                <a:gd name="connsiteY13" fmla="*/ 56542 h 56541"/>
                <a:gd name="connsiteX14" fmla="*/ 4821 w 37673"/>
                <a:gd name="connsiteY14" fmla="*/ 49315 h 56541"/>
                <a:gd name="connsiteX15" fmla="*/ 0 w 37673"/>
                <a:gd name="connsiteY15" fmla="*/ 28293 h 56541"/>
                <a:gd name="connsiteX16" fmla="*/ 4821 w 37673"/>
                <a:gd name="connsiteY16" fmla="*/ 7272 h 56541"/>
                <a:gd name="connsiteX17" fmla="*/ 18832 w 37673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3" h="56541">
                  <a:moveTo>
                    <a:pt x="18832" y="5848"/>
                  </a:moveTo>
                  <a:cubicBezTo>
                    <a:pt x="15039" y="5848"/>
                    <a:pt x="12173" y="7722"/>
                    <a:pt x="10254" y="11461"/>
                  </a:cubicBezTo>
                  <a:cubicBezTo>
                    <a:pt x="8353" y="15183"/>
                    <a:pt x="7407" y="20796"/>
                    <a:pt x="7407" y="28293"/>
                  </a:cubicBezTo>
                  <a:cubicBezTo>
                    <a:pt x="7407" y="35763"/>
                    <a:pt x="8353" y="41368"/>
                    <a:pt x="10254" y="45116"/>
                  </a:cubicBezTo>
                  <a:cubicBezTo>
                    <a:pt x="12173" y="48837"/>
                    <a:pt x="15039" y="50703"/>
                    <a:pt x="18832" y="50703"/>
                  </a:cubicBezTo>
                  <a:cubicBezTo>
                    <a:pt x="22653" y="50703"/>
                    <a:pt x="25509" y="48837"/>
                    <a:pt x="27410" y="45116"/>
                  </a:cubicBezTo>
                  <a:cubicBezTo>
                    <a:pt x="29330" y="41368"/>
                    <a:pt x="30294" y="35763"/>
                    <a:pt x="30294" y="28293"/>
                  </a:cubicBezTo>
                  <a:cubicBezTo>
                    <a:pt x="30294" y="20796"/>
                    <a:pt x="29330" y="15183"/>
                    <a:pt x="27410" y="11461"/>
                  </a:cubicBezTo>
                  <a:cubicBezTo>
                    <a:pt x="25509" y="7722"/>
                    <a:pt x="22653" y="5848"/>
                    <a:pt x="18832" y="5848"/>
                  </a:cubicBezTo>
                  <a:moveTo>
                    <a:pt x="18832" y="0"/>
                  </a:moveTo>
                  <a:cubicBezTo>
                    <a:pt x="24941" y="0"/>
                    <a:pt x="29600" y="2424"/>
                    <a:pt x="32817" y="7272"/>
                  </a:cubicBezTo>
                  <a:cubicBezTo>
                    <a:pt x="36051" y="12092"/>
                    <a:pt x="37673" y="19093"/>
                    <a:pt x="37673" y="28293"/>
                  </a:cubicBezTo>
                  <a:cubicBezTo>
                    <a:pt x="37673" y="37466"/>
                    <a:pt x="36051" y="44476"/>
                    <a:pt x="32817" y="49315"/>
                  </a:cubicBezTo>
                  <a:cubicBezTo>
                    <a:pt x="29600" y="54136"/>
                    <a:pt x="24941" y="56542"/>
                    <a:pt x="18832" y="56542"/>
                  </a:cubicBezTo>
                  <a:cubicBezTo>
                    <a:pt x="12732" y="56542"/>
                    <a:pt x="8056" y="54136"/>
                    <a:pt x="4821" y="49315"/>
                  </a:cubicBezTo>
                  <a:cubicBezTo>
                    <a:pt x="1604" y="44476"/>
                    <a:pt x="0" y="37466"/>
                    <a:pt x="0" y="28293"/>
                  </a:cubicBezTo>
                  <a:cubicBezTo>
                    <a:pt x="0" y="19093"/>
                    <a:pt x="1604" y="12092"/>
                    <a:pt x="4821" y="7272"/>
                  </a:cubicBezTo>
                  <a:cubicBezTo>
                    <a:pt x="8056" y="2424"/>
                    <a:pt x="12732" y="0"/>
                    <a:pt x="18832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2" name="Freeform 2131">
              <a:extLst>
                <a:ext uri="{FF2B5EF4-FFF2-40B4-BE49-F238E27FC236}">
                  <a16:creationId xmlns:a16="http://schemas.microsoft.com/office/drawing/2014/main" id="{954B4909-2BC6-D8A3-6B49-9C74FF1EA8A8}"/>
                </a:ext>
              </a:extLst>
            </p:cNvPr>
            <p:cNvSpPr/>
            <p:nvPr/>
          </p:nvSpPr>
          <p:spPr>
            <a:xfrm>
              <a:off x="8514714" y="3848099"/>
              <a:ext cx="7695" cy="9271"/>
            </a:xfrm>
            <a:custGeom>
              <a:avLst/>
              <a:gdLst>
                <a:gd name="connsiteX0" fmla="*/ 0 w 7695"/>
                <a:gd name="connsiteY0" fmla="*/ 0 h 9271"/>
                <a:gd name="connsiteX1" fmla="*/ 7695 w 7695"/>
                <a:gd name="connsiteY1" fmla="*/ 0 h 9271"/>
                <a:gd name="connsiteX2" fmla="*/ 7695 w 7695"/>
                <a:gd name="connsiteY2" fmla="*/ 9272 h 9271"/>
                <a:gd name="connsiteX3" fmla="*/ 0 w 7695"/>
                <a:gd name="connsiteY3" fmla="*/ 9272 h 9271"/>
                <a:gd name="connsiteX4" fmla="*/ 0 w 7695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5" h="9271">
                  <a:moveTo>
                    <a:pt x="0" y="0"/>
                  </a:moveTo>
                  <a:lnTo>
                    <a:pt x="7695" y="0"/>
                  </a:lnTo>
                  <a:lnTo>
                    <a:pt x="7695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3" name="Freeform 2132">
              <a:extLst>
                <a:ext uri="{FF2B5EF4-FFF2-40B4-BE49-F238E27FC236}">
                  <a16:creationId xmlns:a16="http://schemas.microsoft.com/office/drawing/2014/main" id="{5622E561-CAAB-3DBE-FAD3-3ACB472C8F2E}"/>
                </a:ext>
              </a:extLst>
            </p:cNvPr>
            <p:cNvSpPr/>
            <p:nvPr/>
          </p:nvSpPr>
          <p:spPr>
            <a:xfrm>
              <a:off x="8536609" y="3802875"/>
              <a:ext cx="35042" cy="54496"/>
            </a:xfrm>
            <a:custGeom>
              <a:avLst/>
              <a:gdLst>
                <a:gd name="connsiteX0" fmla="*/ 0 w 35042"/>
                <a:gd name="connsiteY0" fmla="*/ 0 h 54496"/>
                <a:gd name="connsiteX1" fmla="*/ 35042 w 35042"/>
                <a:gd name="connsiteY1" fmla="*/ 0 h 54496"/>
                <a:gd name="connsiteX2" fmla="*/ 35042 w 35042"/>
                <a:gd name="connsiteY2" fmla="*/ 3136 h 54496"/>
                <a:gd name="connsiteX3" fmla="*/ 15264 w 35042"/>
                <a:gd name="connsiteY3" fmla="*/ 54496 h 54496"/>
                <a:gd name="connsiteX4" fmla="*/ 7560 w 35042"/>
                <a:gd name="connsiteY4" fmla="*/ 54496 h 54496"/>
                <a:gd name="connsiteX5" fmla="*/ 26176 w 35042"/>
                <a:gd name="connsiteY5" fmla="*/ 6199 h 54496"/>
                <a:gd name="connsiteX6" fmla="*/ 0 w 35042"/>
                <a:gd name="connsiteY6" fmla="*/ 6199 h 54496"/>
                <a:gd name="connsiteX7" fmla="*/ 0 w 35042"/>
                <a:gd name="connsiteY7" fmla="*/ 0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2" h="54496">
                  <a:moveTo>
                    <a:pt x="0" y="0"/>
                  </a:moveTo>
                  <a:lnTo>
                    <a:pt x="35042" y="0"/>
                  </a:lnTo>
                  <a:lnTo>
                    <a:pt x="35042" y="3136"/>
                  </a:lnTo>
                  <a:lnTo>
                    <a:pt x="15264" y="54496"/>
                  </a:lnTo>
                  <a:lnTo>
                    <a:pt x="7560" y="54496"/>
                  </a:lnTo>
                  <a:lnTo>
                    <a:pt x="26176" y="6199"/>
                  </a:lnTo>
                  <a:lnTo>
                    <a:pt x="0" y="6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4" name="Freeform 2133">
              <a:extLst>
                <a:ext uri="{FF2B5EF4-FFF2-40B4-BE49-F238E27FC236}">
                  <a16:creationId xmlns:a16="http://schemas.microsoft.com/office/drawing/2014/main" id="{64650B2B-858C-DCB3-72C6-CC5AB9783846}"/>
                </a:ext>
              </a:extLst>
            </p:cNvPr>
            <p:cNvSpPr/>
            <p:nvPr/>
          </p:nvSpPr>
          <p:spPr>
            <a:xfrm>
              <a:off x="8583807" y="3802875"/>
              <a:ext cx="35258" cy="55550"/>
            </a:xfrm>
            <a:custGeom>
              <a:avLst/>
              <a:gdLst>
                <a:gd name="connsiteX0" fmla="*/ 2298 w 35258"/>
                <a:gd name="connsiteY0" fmla="*/ 0 h 55550"/>
                <a:gd name="connsiteX1" fmla="*/ 31249 w 35258"/>
                <a:gd name="connsiteY1" fmla="*/ 0 h 55550"/>
                <a:gd name="connsiteX2" fmla="*/ 31249 w 35258"/>
                <a:gd name="connsiteY2" fmla="*/ 6199 h 55550"/>
                <a:gd name="connsiteX3" fmla="*/ 9056 w 35258"/>
                <a:gd name="connsiteY3" fmla="*/ 6199 h 55550"/>
                <a:gd name="connsiteX4" fmla="*/ 9056 w 35258"/>
                <a:gd name="connsiteY4" fmla="*/ 19562 h 55550"/>
                <a:gd name="connsiteX5" fmla="*/ 12264 w 35258"/>
                <a:gd name="connsiteY5" fmla="*/ 18760 h 55550"/>
                <a:gd name="connsiteX6" fmla="*/ 15480 w 35258"/>
                <a:gd name="connsiteY6" fmla="*/ 18472 h 55550"/>
                <a:gd name="connsiteX7" fmla="*/ 29933 w 35258"/>
                <a:gd name="connsiteY7" fmla="*/ 23473 h 55550"/>
                <a:gd name="connsiteX8" fmla="*/ 35259 w 35258"/>
                <a:gd name="connsiteY8" fmla="*/ 37007 h 55550"/>
                <a:gd name="connsiteX9" fmla="*/ 29789 w 35258"/>
                <a:gd name="connsiteY9" fmla="*/ 50694 h 55550"/>
                <a:gd name="connsiteX10" fmla="*/ 14345 w 35258"/>
                <a:gd name="connsiteY10" fmla="*/ 55550 h 55550"/>
                <a:gd name="connsiteX11" fmla="*/ 7335 w 35258"/>
                <a:gd name="connsiteY11" fmla="*/ 54965 h 55550"/>
                <a:gd name="connsiteX12" fmla="*/ 0 w 35258"/>
                <a:gd name="connsiteY12" fmla="*/ 53217 h 55550"/>
                <a:gd name="connsiteX13" fmla="*/ 0 w 35258"/>
                <a:gd name="connsiteY13" fmla="*/ 45810 h 55550"/>
                <a:gd name="connsiteX14" fmla="*/ 6794 w 35258"/>
                <a:gd name="connsiteY14" fmla="*/ 48468 h 55550"/>
                <a:gd name="connsiteX15" fmla="*/ 14201 w 35258"/>
                <a:gd name="connsiteY15" fmla="*/ 49351 h 55550"/>
                <a:gd name="connsiteX16" fmla="*/ 24203 w 35258"/>
                <a:gd name="connsiteY16" fmla="*/ 46026 h 55550"/>
                <a:gd name="connsiteX17" fmla="*/ 27888 w 35258"/>
                <a:gd name="connsiteY17" fmla="*/ 37007 h 55550"/>
                <a:gd name="connsiteX18" fmla="*/ 24203 w 35258"/>
                <a:gd name="connsiteY18" fmla="*/ 27996 h 55550"/>
                <a:gd name="connsiteX19" fmla="*/ 14201 w 35258"/>
                <a:gd name="connsiteY19" fmla="*/ 24671 h 55550"/>
                <a:gd name="connsiteX20" fmla="*/ 8290 w 35258"/>
                <a:gd name="connsiteY20" fmla="*/ 25329 h 55550"/>
                <a:gd name="connsiteX21" fmla="*/ 2298 w 35258"/>
                <a:gd name="connsiteY21" fmla="*/ 27374 h 55550"/>
                <a:gd name="connsiteX22" fmla="*/ 2298 w 35258"/>
                <a:gd name="connsiteY22" fmla="*/ 0 h 5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58" h="55550">
                  <a:moveTo>
                    <a:pt x="2298" y="0"/>
                  </a:moveTo>
                  <a:lnTo>
                    <a:pt x="31249" y="0"/>
                  </a:lnTo>
                  <a:lnTo>
                    <a:pt x="31249" y="6199"/>
                  </a:lnTo>
                  <a:lnTo>
                    <a:pt x="9056" y="6199"/>
                  </a:lnTo>
                  <a:lnTo>
                    <a:pt x="9056" y="19562"/>
                  </a:lnTo>
                  <a:cubicBezTo>
                    <a:pt x="10128" y="19193"/>
                    <a:pt x="11191" y="18931"/>
                    <a:pt x="12264" y="18760"/>
                  </a:cubicBezTo>
                  <a:cubicBezTo>
                    <a:pt x="13336" y="18571"/>
                    <a:pt x="14408" y="18472"/>
                    <a:pt x="15480" y="18472"/>
                  </a:cubicBezTo>
                  <a:cubicBezTo>
                    <a:pt x="21562" y="18472"/>
                    <a:pt x="26374" y="20139"/>
                    <a:pt x="29933" y="23473"/>
                  </a:cubicBezTo>
                  <a:cubicBezTo>
                    <a:pt x="33483" y="26798"/>
                    <a:pt x="35259" y="31312"/>
                    <a:pt x="35259" y="37007"/>
                  </a:cubicBezTo>
                  <a:cubicBezTo>
                    <a:pt x="35259" y="42873"/>
                    <a:pt x="33438" y="47441"/>
                    <a:pt x="29789" y="50694"/>
                  </a:cubicBezTo>
                  <a:cubicBezTo>
                    <a:pt x="26140" y="53928"/>
                    <a:pt x="20986" y="55550"/>
                    <a:pt x="14345" y="55550"/>
                  </a:cubicBezTo>
                  <a:cubicBezTo>
                    <a:pt x="12056" y="55550"/>
                    <a:pt x="9722" y="55352"/>
                    <a:pt x="7335" y="54965"/>
                  </a:cubicBezTo>
                  <a:cubicBezTo>
                    <a:pt x="4974" y="54577"/>
                    <a:pt x="2532" y="54001"/>
                    <a:pt x="0" y="53217"/>
                  </a:cubicBezTo>
                  <a:lnTo>
                    <a:pt x="0" y="45810"/>
                  </a:lnTo>
                  <a:cubicBezTo>
                    <a:pt x="2190" y="46999"/>
                    <a:pt x="4460" y="47882"/>
                    <a:pt x="6794" y="48468"/>
                  </a:cubicBezTo>
                  <a:cubicBezTo>
                    <a:pt x="9128" y="49054"/>
                    <a:pt x="11597" y="49351"/>
                    <a:pt x="14201" y="49351"/>
                  </a:cubicBezTo>
                  <a:cubicBezTo>
                    <a:pt x="18409" y="49351"/>
                    <a:pt x="21743" y="48243"/>
                    <a:pt x="24203" y="46026"/>
                  </a:cubicBezTo>
                  <a:cubicBezTo>
                    <a:pt x="26662" y="43810"/>
                    <a:pt x="27888" y="40800"/>
                    <a:pt x="27888" y="37007"/>
                  </a:cubicBezTo>
                  <a:cubicBezTo>
                    <a:pt x="27888" y="33213"/>
                    <a:pt x="26662" y="30204"/>
                    <a:pt x="24203" y="27996"/>
                  </a:cubicBezTo>
                  <a:cubicBezTo>
                    <a:pt x="21743" y="25779"/>
                    <a:pt x="18409" y="24671"/>
                    <a:pt x="14201" y="24671"/>
                  </a:cubicBezTo>
                  <a:cubicBezTo>
                    <a:pt x="12227" y="24671"/>
                    <a:pt x="10263" y="24887"/>
                    <a:pt x="8290" y="25329"/>
                  </a:cubicBezTo>
                  <a:cubicBezTo>
                    <a:pt x="6344" y="25770"/>
                    <a:pt x="4343" y="26446"/>
                    <a:pt x="2298" y="27374"/>
                  </a:cubicBezTo>
                  <a:lnTo>
                    <a:pt x="229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5" name="Freeform 2134">
              <a:extLst>
                <a:ext uri="{FF2B5EF4-FFF2-40B4-BE49-F238E27FC236}">
                  <a16:creationId xmlns:a16="http://schemas.microsoft.com/office/drawing/2014/main" id="{4A6B8645-5DA3-30FF-F0A5-56F901901D1D}"/>
                </a:ext>
              </a:extLst>
            </p:cNvPr>
            <p:cNvSpPr/>
            <p:nvPr/>
          </p:nvSpPr>
          <p:spPr>
            <a:xfrm>
              <a:off x="8842204" y="3802875"/>
              <a:ext cx="32447" cy="54496"/>
            </a:xfrm>
            <a:custGeom>
              <a:avLst/>
              <a:gdLst>
                <a:gd name="connsiteX0" fmla="*/ 1054 w 32447"/>
                <a:gd name="connsiteY0" fmla="*/ 48288 h 54496"/>
                <a:gd name="connsiteX1" fmla="*/ 13101 w 32447"/>
                <a:gd name="connsiteY1" fmla="*/ 48288 h 54496"/>
                <a:gd name="connsiteX2" fmla="*/ 13101 w 32447"/>
                <a:gd name="connsiteY2" fmla="*/ 6713 h 54496"/>
                <a:gd name="connsiteX3" fmla="*/ 0 w 32447"/>
                <a:gd name="connsiteY3" fmla="*/ 9344 h 54496"/>
                <a:gd name="connsiteX4" fmla="*/ 0 w 32447"/>
                <a:gd name="connsiteY4" fmla="*/ 2622 h 54496"/>
                <a:gd name="connsiteX5" fmla="*/ 13029 w 32447"/>
                <a:gd name="connsiteY5" fmla="*/ 0 h 54496"/>
                <a:gd name="connsiteX6" fmla="*/ 20400 w 32447"/>
                <a:gd name="connsiteY6" fmla="*/ 0 h 54496"/>
                <a:gd name="connsiteX7" fmla="*/ 20400 w 32447"/>
                <a:gd name="connsiteY7" fmla="*/ 48288 h 54496"/>
                <a:gd name="connsiteX8" fmla="*/ 32447 w 32447"/>
                <a:gd name="connsiteY8" fmla="*/ 48288 h 54496"/>
                <a:gd name="connsiteX9" fmla="*/ 32447 w 32447"/>
                <a:gd name="connsiteY9" fmla="*/ 54496 h 54496"/>
                <a:gd name="connsiteX10" fmla="*/ 1054 w 32447"/>
                <a:gd name="connsiteY10" fmla="*/ 54496 h 54496"/>
                <a:gd name="connsiteX11" fmla="*/ 1054 w 32447"/>
                <a:gd name="connsiteY11" fmla="*/ 48288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7" h="54496">
                  <a:moveTo>
                    <a:pt x="1054" y="48288"/>
                  </a:moveTo>
                  <a:lnTo>
                    <a:pt x="13101" y="48288"/>
                  </a:lnTo>
                  <a:lnTo>
                    <a:pt x="13101" y="6713"/>
                  </a:lnTo>
                  <a:lnTo>
                    <a:pt x="0" y="9344"/>
                  </a:lnTo>
                  <a:lnTo>
                    <a:pt x="0" y="2622"/>
                  </a:lnTo>
                  <a:lnTo>
                    <a:pt x="13029" y="0"/>
                  </a:lnTo>
                  <a:lnTo>
                    <a:pt x="20400" y="0"/>
                  </a:lnTo>
                  <a:lnTo>
                    <a:pt x="20400" y="48288"/>
                  </a:lnTo>
                  <a:lnTo>
                    <a:pt x="32447" y="48288"/>
                  </a:lnTo>
                  <a:lnTo>
                    <a:pt x="32447" y="54496"/>
                  </a:lnTo>
                  <a:lnTo>
                    <a:pt x="1054" y="54496"/>
                  </a:lnTo>
                  <a:lnTo>
                    <a:pt x="1054" y="48288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6" name="Freeform 2135">
              <a:extLst>
                <a:ext uri="{FF2B5EF4-FFF2-40B4-BE49-F238E27FC236}">
                  <a16:creationId xmlns:a16="http://schemas.microsoft.com/office/drawing/2014/main" id="{0E13ED6A-78B5-866A-B45D-3E98E840F17C}"/>
                </a:ext>
              </a:extLst>
            </p:cNvPr>
            <p:cNvSpPr/>
            <p:nvPr/>
          </p:nvSpPr>
          <p:spPr>
            <a:xfrm>
              <a:off x="8889546" y="3848099"/>
              <a:ext cx="7704" cy="9271"/>
            </a:xfrm>
            <a:custGeom>
              <a:avLst/>
              <a:gdLst>
                <a:gd name="connsiteX0" fmla="*/ 0 w 7704"/>
                <a:gd name="connsiteY0" fmla="*/ 0 h 9271"/>
                <a:gd name="connsiteX1" fmla="*/ 7704 w 7704"/>
                <a:gd name="connsiteY1" fmla="*/ 0 h 9271"/>
                <a:gd name="connsiteX2" fmla="*/ 7704 w 7704"/>
                <a:gd name="connsiteY2" fmla="*/ 9272 h 9271"/>
                <a:gd name="connsiteX3" fmla="*/ 0 w 7704"/>
                <a:gd name="connsiteY3" fmla="*/ 9272 h 9271"/>
                <a:gd name="connsiteX4" fmla="*/ 0 w 7704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1">
                  <a:moveTo>
                    <a:pt x="0" y="0"/>
                  </a:moveTo>
                  <a:lnTo>
                    <a:pt x="7704" y="0"/>
                  </a:lnTo>
                  <a:lnTo>
                    <a:pt x="7704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7" name="Freeform 2136">
              <a:extLst>
                <a:ext uri="{FF2B5EF4-FFF2-40B4-BE49-F238E27FC236}">
                  <a16:creationId xmlns:a16="http://schemas.microsoft.com/office/drawing/2014/main" id="{4276FB3C-C567-A820-D6DB-F49B4AF5A34C}"/>
                </a:ext>
              </a:extLst>
            </p:cNvPr>
            <p:cNvSpPr/>
            <p:nvPr/>
          </p:nvSpPr>
          <p:spPr>
            <a:xfrm>
              <a:off x="8910243" y="3801884"/>
              <a:ext cx="37664" cy="56541"/>
            </a:xfrm>
            <a:custGeom>
              <a:avLst/>
              <a:gdLst>
                <a:gd name="connsiteX0" fmla="*/ 18832 w 37664"/>
                <a:gd name="connsiteY0" fmla="*/ 5848 h 56541"/>
                <a:gd name="connsiteX1" fmla="*/ 10254 w 37664"/>
                <a:gd name="connsiteY1" fmla="*/ 11461 h 56541"/>
                <a:gd name="connsiteX2" fmla="*/ 7407 w 37664"/>
                <a:gd name="connsiteY2" fmla="*/ 28293 h 56541"/>
                <a:gd name="connsiteX3" fmla="*/ 10254 w 37664"/>
                <a:gd name="connsiteY3" fmla="*/ 45116 h 56541"/>
                <a:gd name="connsiteX4" fmla="*/ 18832 w 37664"/>
                <a:gd name="connsiteY4" fmla="*/ 50703 h 56541"/>
                <a:gd name="connsiteX5" fmla="*/ 27410 w 37664"/>
                <a:gd name="connsiteY5" fmla="*/ 45116 h 56541"/>
                <a:gd name="connsiteX6" fmla="*/ 30294 w 37664"/>
                <a:gd name="connsiteY6" fmla="*/ 28293 h 56541"/>
                <a:gd name="connsiteX7" fmla="*/ 27410 w 37664"/>
                <a:gd name="connsiteY7" fmla="*/ 11461 h 56541"/>
                <a:gd name="connsiteX8" fmla="*/ 18832 w 37664"/>
                <a:gd name="connsiteY8" fmla="*/ 5848 h 56541"/>
                <a:gd name="connsiteX9" fmla="*/ 18832 w 37664"/>
                <a:gd name="connsiteY9" fmla="*/ 0 h 56541"/>
                <a:gd name="connsiteX10" fmla="*/ 32808 w 37664"/>
                <a:gd name="connsiteY10" fmla="*/ 7272 h 56541"/>
                <a:gd name="connsiteX11" fmla="*/ 37664 w 37664"/>
                <a:gd name="connsiteY11" fmla="*/ 28293 h 56541"/>
                <a:gd name="connsiteX12" fmla="*/ 32808 w 37664"/>
                <a:gd name="connsiteY12" fmla="*/ 49315 h 56541"/>
                <a:gd name="connsiteX13" fmla="*/ 18832 w 37664"/>
                <a:gd name="connsiteY13" fmla="*/ 56542 h 56541"/>
                <a:gd name="connsiteX14" fmla="*/ 4812 w 37664"/>
                <a:gd name="connsiteY14" fmla="*/ 49315 h 56541"/>
                <a:gd name="connsiteX15" fmla="*/ 0 w 37664"/>
                <a:gd name="connsiteY15" fmla="*/ 28293 h 56541"/>
                <a:gd name="connsiteX16" fmla="*/ 4812 w 37664"/>
                <a:gd name="connsiteY16" fmla="*/ 7272 h 56541"/>
                <a:gd name="connsiteX17" fmla="*/ 18832 w 37664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4" h="56541">
                  <a:moveTo>
                    <a:pt x="18832" y="5848"/>
                  </a:moveTo>
                  <a:cubicBezTo>
                    <a:pt x="15039" y="5848"/>
                    <a:pt x="12173" y="7722"/>
                    <a:pt x="10254" y="11461"/>
                  </a:cubicBezTo>
                  <a:cubicBezTo>
                    <a:pt x="8353" y="15183"/>
                    <a:pt x="7407" y="20796"/>
                    <a:pt x="7407" y="28293"/>
                  </a:cubicBezTo>
                  <a:cubicBezTo>
                    <a:pt x="7407" y="35763"/>
                    <a:pt x="8353" y="41368"/>
                    <a:pt x="10254" y="45116"/>
                  </a:cubicBezTo>
                  <a:cubicBezTo>
                    <a:pt x="12173" y="48837"/>
                    <a:pt x="15039" y="50703"/>
                    <a:pt x="18832" y="50703"/>
                  </a:cubicBezTo>
                  <a:cubicBezTo>
                    <a:pt x="22653" y="50703"/>
                    <a:pt x="25509" y="48837"/>
                    <a:pt x="27410" y="45116"/>
                  </a:cubicBezTo>
                  <a:cubicBezTo>
                    <a:pt x="29330" y="41368"/>
                    <a:pt x="30294" y="35763"/>
                    <a:pt x="30294" y="28293"/>
                  </a:cubicBezTo>
                  <a:cubicBezTo>
                    <a:pt x="30294" y="20796"/>
                    <a:pt x="29330" y="15183"/>
                    <a:pt x="27410" y="11461"/>
                  </a:cubicBezTo>
                  <a:cubicBezTo>
                    <a:pt x="25509" y="7722"/>
                    <a:pt x="22653" y="5848"/>
                    <a:pt x="18832" y="5848"/>
                  </a:cubicBezTo>
                  <a:moveTo>
                    <a:pt x="18832" y="0"/>
                  </a:moveTo>
                  <a:cubicBezTo>
                    <a:pt x="24941" y="0"/>
                    <a:pt x="29600" y="2424"/>
                    <a:pt x="32808" y="7272"/>
                  </a:cubicBezTo>
                  <a:cubicBezTo>
                    <a:pt x="36042" y="12092"/>
                    <a:pt x="37664" y="19093"/>
                    <a:pt x="37664" y="28293"/>
                  </a:cubicBezTo>
                  <a:cubicBezTo>
                    <a:pt x="37664" y="37466"/>
                    <a:pt x="36042" y="44476"/>
                    <a:pt x="32808" y="49315"/>
                  </a:cubicBezTo>
                  <a:cubicBezTo>
                    <a:pt x="29600" y="54136"/>
                    <a:pt x="24941" y="56542"/>
                    <a:pt x="18832" y="56542"/>
                  </a:cubicBezTo>
                  <a:cubicBezTo>
                    <a:pt x="12723" y="56542"/>
                    <a:pt x="8046" y="54136"/>
                    <a:pt x="4812" y="49315"/>
                  </a:cubicBezTo>
                  <a:cubicBezTo>
                    <a:pt x="1604" y="44476"/>
                    <a:pt x="0" y="37466"/>
                    <a:pt x="0" y="28293"/>
                  </a:cubicBezTo>
                  <a:cubicBezTo>
                    <a:pt x="0" y="19093"/>
                    <a:pt x="1604" y="12092"/>
                    <a:pt x="4812" y="7272"/>
                  </a:cubicBezTo>
                  <a:cubicBezTo>
                    <a:pt x="8046" y="2424"/>
                    <a:pt x="12723" y="0"/>
                    <a:pt x="18832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8" name="Freeform 2137">
              <a:extLst>
                <a:ext uri="{FF2B5EF4-FFF2-40B4-BE49-F238E27FC236}">
                  <a16:creationId xmlns:a16="http://schemas.microsoft.com/office/drawing/2014/main" id="{6D252EB6-F678-7870-A1D7-AEAA7DDA140E}"/>
                </a:ext>
              </a:extLst>
            </p:cNvPr>
            <p:cNvSpPr/>
            <p:nvPr/>
          </p:nvSpPr>
          <p:spPr>
            <a:xfrm>
              <a:off x="8957801" y="3801884"/>
              <a:ext cx="37673" cy="56541"/>
            </a:xfrm>
            <a:custGeom>
              <a:avLst/>
              <a:gdLst>
                <a:gd name="connsiteX0" fmla="*/ 18832 w 37673"/>
                <a:gd name="connsiteY0" fmla="*/ 5848 h 56541"/>
                <a:gd name="connsiteX1" fmla="*/ 10254 w 37673"/>
                <a:gd name="connsiteY1" fmla="*/ 11461 h 56541"/>
                <a:gd name="connsiteX2" fmla="*/ 7407 w 37673"/>
                <a:gd name="connsiteY2" fmla="*/ 28293 h 56541"/>
                <a:gd name="connsiteX3" fmla="*/ 10254 w 37673"/>
                <a:gd name="connsiteY3" fmla="*/ 45116 h 56541"/>
                <a:gd name="connsiteX4" fmla="*/ 18832 w 37673"/>
                <a:gd name="connsiteY4" fmla="*/ 50703 h 56541"/>
                <a:gd name="connsiteX5" fmla="*/ 27410 w 37673"/>
                <a:gd name="connsiteY5" fmla="*/ 45116 h 56541"/>
                <a:gd name="connsiteX6" fmla="*/ 30294 w 37673"/>
                <a:gd name="connsiteY6" fmla="*/ 28293 h 56541"/>
                <a:gd name="connsiteX7" fmla="*/ 27410 w 37673"/>
                <a:gd name="connsiteY7" fmla="*/ 11461 h 56541"/>
                <a:gd name="connsiteX8" fmla="*/ 18832 w 37673"/>
                <a:gd name="connsiteY8" fmla="*/ 5848 h 56541"/>
                <a:gd name="connsiteX9" fmla="*/ 18832 w 37673"/>
                <a:gd name="connsiteY9" fmla="*/ 0 h 56541"/>
                <a:gd name="connsiteX10" fmla="*/ 32817 w 37673"/>
                <a:gd name="connsiteY10" fmla="*/ 7272 h 56541"/>
                <a:gd name="connsiteX11" fmla="*/ 37673 w 37673"/>
                <a:gd name="connsiteY11" fmla="*/ 28293 h 56541"/>
                <a:gd name="connsiteX12" fmla="*/ 32817 w 37673"/>
                <a:gd name="connsiteY12" fmla="*/ 49315 h 56541"/>
                <a:gd name="connsiteX13" fmla="*/ 18832 w 37673"/>
                <a:gd name="connsiteY13" fmla="*/ 56542 h 56541"/>
                <a:gd name="connsiteX14" fmla="*/ 4821 w 37673"/>
                <a:gd name="connsiteY14" fmla="*/ 49315 h 56541"/>
                <a:gd name="connsiteX15" fmla="*/ 0 w 37673"/>
                <a:gd name="connsiteY15" fmla="*/ 28293 h 56541"/>
                <a:gd name="connsiteX16" fmla="*/ 4821 w 37673"/>
                <a:gd name="connsiteY16" fmla="*/ 7272 h 56541"/>
                <a:gd name="connsiteX17" fmla="*/ 18832 w 37673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3" h="56541">
                  <a:moveTo>
                    <a:pt x="18832" y="5848"/>
                  </a:moveTo>
                  <a:cubicBezTo>
                    <a:pt x="15039" y="5848"/>
                    <a:pt x="12173" y="7722"/>
                    <a:pt x="10254" y="11461"/>
                  </a:cubicBezTo>
                  <a:cubicBezTo>
                    <a:pt x="8353" y="15183"/>
                    <a:pt x="7407" y="20796"/>
                    <a:pt x="7407" y="28293"/>
                  </a:cubicBezTo>
                  <a:cubicBezTo>
                    <a:pt x="7407" y="35763"/>
                    <a:pt x="8353" y="41368"/>
                    <a:pt x="10254" y="45116"/>
                  </a:cubicBezTo>
                  <a:cubicBezTo>
                    <a:pt x="12173" y="48837"/>
                    <a:pt x="15039" y="50703"/>
                    <a:pt x="18832" y="50703"/>
                  </a:cubicBezTo>
                  <a:cubicBezTo>
                    <a:pt x="22653" y="50703"/>
                    <a:pt x="25509" y="48837"/>
                    <a:pt x="27410" y="45116"/>
                  </a:cubicBezTo>
                  <a:cubicBezTo>
                    <a:pt x="29330" y="41368"/>
                    <a:pt x="30294" y="35763"/>
                    <a:pt x="30294" y="28293"/>
                  </a:cubicBezTo>
                  <a:cubicBezTo>
                    <a:pt x="30294" y="20796"/>
                    <a:pt x="29330" y="15183"/>
                    <a:pt x="27410" y="11461"/>
                  </a:cubicBezTo>
                  <a:cubicBezTo>
                    <a:pt x="25509" y="7722"/>
                    <a:pt x="22653" y="5848"/>
                    <a:pt x="18832" y="5848"/>
                  </a:cubicBezTo>
                  <a:moveTo>
                    <a:pt x="18832" y="0"/>
                  </a:moveTo>
                  <a:cubicBezTo>
                    <a:pt x="24941" y="0"/>
                    <a:pt x="29600" y="2424"/>
                    <a:pt x="32817" y="7272"/>
                  </a:cubicBezTo>
                  <a:cubicBezTo>
                    <a:pt x="36051" y="12092"/>
                    <a:pt x="37673" y="19093"/>
                    <a:pt x="37673" y="28293"/>
                  </a:cubicBezTo>
                  <a:cubicBezTo>
                    <a:pt x="37673" y="37466"/>
                    <a:pt x="36051" y="44476"/>
                    <a:pt x="32817" y="49315"/>
                  </a:cubicBezTo>
                  <a:cubicBezTo>
                    <a:pt x="29600" y="54136"/>
                    <a:pt x="24941" y="56542"/>
                    <a:pt x="18832" y="56542"/>
                  </a:cubicBezTo>
                  <a:cubicBezTo>
                    <a:pt x="12732" y="56542"/>
                    <a:pt x="8055" y="54136"/>
                    <a:pt x="4821" y="49315"/>
                  </a:cubicBezTo>
                  <a:cubicBezTo>
                    <a:pt x="1604" y="44476"/>
                    <a:pt x="0" y="37466"/>
                    <a:pt x="0" y="28293"/>
                  </a:cubicBezTo>
                  <a:cubicBezTo>
                    <a:pt x="0" y="19093"/>
                    <a:pt x="1604" y="12092"/>
                    <a:pt x="4821" y="7272"/>
                  </a:cubicBezTo>
                  <a:cubicBezTo>
                    <a:pt x="8055" y="2424"/>
                    <a:pt x="12732" y="0"/>
                    <a:pt x="18832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9" name="Freeform 2138">
              <a:extLst>
                <a:ext uri="{FF2B5EF4-FFF2-40B4-BE49-F238E27FC236}">
                  <a16:creationId xmlns:a16="http://schemas.microsoft.com/office/drawing/2014/main" id="{A823E3C9-B56D-7913-1EFC-A6C59B39D6EE}"/>
                </a:ext>
              </a:extLst>
            </p:cNvPr>
            <p:cNvSpPr/>
            <p:nvPr/>
          </p:nvSpPr>
          <p:spPr>
            <a:xfrm>
              <a:off x="7316535" y="3735908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0" name="Freeform 2139">
              <a:extLst>
                <a:ext uri="{FF2B5EF4-FFF2-40B4-BE49-F238E27FC236}">
                  <a16:creationId xmlns:a16="http://schemas.microsoft.com/office/drawing/2014/main" id="{653BA279-2181-45F6-D840-F1514C67C4F7}"/>
                </a:ext>
              </a:extLst>
            </p:cNvPr>
            <p:cNvSpPr/>
            <p:nvPr/>
          </p:nvSpPr>
          <p:spPr>
            <a:xfrm>
              <a:off x="7316535" y="3440063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1" name="Freeform 2140">
              <a:extLst>
                <a:ext uri="{FF2B5EF4-FFF2-40B4-BE49-F238E27FC236}">
                  <a16:creationId xmlns:a16="http://schemas.microsoft.com/office/drawing/2014/main" id="{651BBAFA-FB3E-B72B-6154-B93527061483}"/>
                </a:ext>
              </a:extLst>
            </p:cNvPr>
            <p:cNvSpPr/>
            <p:nvPr/>
          </p:nvSpPr>
          <p:spPr>
            <a:xfrm>
              <a:off x="7316535" y="3144214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2" name="Freeform 2141">
              <a:extLst>
                <a:ext uri="{FF2B5EF4-FFF2-40B4-BE49-F238E27FC236}">
                  <a16:creationId xmlns:a16="http://schemas.microsoft.com/office/drawing/2014/main" id="{C17F9495-95B5-73FD-69DE-9307400EED28}"/>
                </a:ext>
              </a:extLst>
            </p:cNvPr>
            <p:cNvSpPr/>
            <p:nvPr/>
          </p:nvSpPr>
          <p:spPr>
            <a:xfrm>
              <a:off x="7316535" y="2848368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3" name="Freeform 2142">
              <a:extLst>
                <a:ext uri="{FF2B5EF4-FFF2-40B4-BE49-F238E27FC236}">
                  <a16:creationId xmlns:a16="http://schemas.microsoft.com/office/drawing/2014/main" id="{7CEFA348-5166-01DF-6E16-9E7012DB5896}"/>
                </a:ext>
              </a:extLst>
            </p:cNvPr>
            <p:cNvSpPr/>
            <p:nvPr/>
          </p:nvSpPr>
          <p:spPr>
            <a:xfrm>
              <a:off x="7316535" y="2552522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4" name="Freeform 2143">
              <a:extLst>
                <a:ext uri="{FF2B5EF4-FFF2-40B4-BE49-F238E27FC236}">
                  <a16:creationId xmlns:a16="http://schemas.microsoft.com/office/drawing/2014/main" id="{98C20B20-2876-8CF8-5316-3238327DB797}"/>
                </a:ext>
              </a:extLst>
            </p:cNvPr>
            <p:cNvSpPr/>
            <p:nvPr/>
          </p:nvSpPr>
          <p:spPr>
            <a:xfrm>
              <a:off x="7316535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5" name="Freeform 2144">
              <a:extLst>
                <a:ext uri="{FF2B5EF4-FFF2-40B4-BE49-F238E27FC236}">
                  <a16:creationId xmlns:a16="http://schemas.microsoft.com/office/drawing/2014/main" id="{5891C1FB-9BDA-C6D2-7841-0E6901CCF529}"/>
                </a:ext>
              </a:extLst>
            </p:cNvPr>
            <p:cNvSpPr/>
            <p:nvPr/>
          </p:nvSpPr>
          <p:spPr>
            <a:xfrm>
              <a:off x="7316535" y="3735908"/>
              <a:ext cx="17027" cy="901"/>
            </a:xfrm>
            <a:custGeom>
              <a:avLst/>
              <a:gdLst>
                <a:gd name="connsiteX0" fmla="*/ 0 w 17027"/>
                <a:gd name="connsiteY0" fmla="*/ 0 h 901"/>
                <a:gd name="connsiteX1" fmla="*/ 17027 w 17027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7" h="901">
                  <a:moveTo>
                    <a:pt x="0" y="0"/>
                  </a:moveTo>
                  <a:lnTo>
                    <a:pt x="17027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6" name="Freeform 2145">
              <a:extLst>
                <a:ext uri="{FF2B5EF4-FFF2-40B4-BE49-F238E27FC236}">
                  <a16:creationId xmlns:a16="http://schemas.microsoft.com/office/drawing/2014/main" id="{33AC117A-5A7F-407A-F188-D6AD618DA8EB}"/>
                </a:ext>
              </a:extLst>
            </p:cNvPr>
            <p:cNvSpPr/>
            <p:nvPr/>
          </p:nvSpPr>
          <p:spPr>
            <a:xfrm>
              <a:off x="7316535" y="3440063"/>
              <a:ext cx="17027" cy="901"/>
            </a:xfrm>
            <a:custGeom>
              <a:avLst/>
              <a:gdLst>
                <a:gd name="connsiteX0" fmla="*/ 0 w 17027"/>
                <a:gd name="connsiteY0" fmla="*/ 0 h 901"/>
                <a:gd name="connsiteX1" fmla="*/ 17027 w 17027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7" h="901">
                  <a:moveTo>
                    <a:pt x="0" y="0"/>
                  </a:moveTo>
                  <a:lnTo>
                    <a:pt x="17027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7" name="Freeform 2146">
              <a:extLst>
                <a:ext uri="{FF2B5EF4-FFF2-40B4-BE49-F238E27FC236}">
                  <a16:creationId xmlns:a16="http://schemas.microsoft.com/office/drawing/2014/main" id="{269A3DC8-85C0-1D57-E5F9-14A859D7170D}"/>
                </a:ext>
              </a:extLst>
            </p:cNvPr>
            <p:cNvSpPr/>
            <p:nvPr/>
          </p:nvSpPr>
          <p:spPr>
            <a:xfrm>
              <a:off x="7316535" y="3144214"/>
              <a:ext cx="17027" cy="901"/>
            </a:xfrm>
            <a:custGeom>
              <a:avLst/>
              <a:gdLst>
                <a:gd name="connsiteX0" fmla="*/ 0 w 17027"/>
                <a:gd name="connsiteY0" fmla="*/ 0 h 901"/>
                <a:gd name="connsiteX1" fmla="*/ 17027 w 17027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7" h="901">
                  <a:moveTo>
                    <a:pt x="0" y="0"/>
                  </a:moveTo>
                  <a:lnTo>
                    <a:pt x="17027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8" name="Freeform 2147">
              <a:extLst>
                <a:ext uri="{FF2B5EF4-FFF2-40B4-BE49-F238E27FC236}">
                  <a16:creationId xmlns:a16="http://schemas.microsoft.com/office/drawing/2014/main" id="{4CC95F13-4780-5B3F-7D88-A8906D772607}"/>
                </a:ext>
              </a:extLst>
            </p:cNvPr>
            <p:cNvSpPr/>
            <p:nvPr/>
          </p:nvSpPr>
          <p:spPr>
            <a:xfrm>
              <a:off x="7316535" y="2848368"/>
              <a:ext cx="17027" cy="901"/>
            </a:xfrm>
            <a:custGeom>
              <a:avLst/>
              <a:gdLst>
                <a:gd name="connsiteX0" fmla="*/ 0 w 17027"/>
                <a:gd name="connsiteY0" fmla="*/ 0 h 901"/>
                <a:gd name="connsiteX1" fmla="*/ 17027 w 17027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7" h="901">
                  <a:moveTo>
                    <a:pt x="0" y="0"/>
                  </a:moveTo>
                  <a:lnTo>
                    <a:pt x="17027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9" name="Freeform 2148">
              <a:extLst>
                <a:ext uri="{FF2B5EF4-FFF2-40B4-BE49-F238E27FC236}">
                  <a16:creationId xmlns:a16="http://schemas.microsoft.com/office/drawing/2014/main" id="{4ADDA7FD-B61E-A3DA-0A5B-C02734D122DA}"/>
                </a:ext>
              </a:extLst>
            </p:cNvPr>
            <p:cNvSpPr/>
            <p:nvPr/>
          </p:nvSpPr>
          <p:spPr>
            <a:xfrm>
              <a:off x="7316535" y="2552522"/>
              <a:ext cx="17027" cy="901"/>
            </a:xfrm>
            <a:custGeom>
              <a:avLst/>
              <a:gdLst>
                <a:gd name="connsiteX0" fmla="*/ 0 w 17027"/>
                <a:gd name="connsiteY0" fmla="*/ 0 h 901"/>
                <a:gd name="connsiteX1" fmla="*/ 17027 w 17027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7" h="901">
                  <a:moveTo>
                    <a:pt x="0" y="0"/>
                  </a:moveTo>
                  <a:lnTo>
                    <a:pt x="17027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0" name="Freeform 2149">
              <a:extLst>
                <a:ext uri="{FF2B5EF4-FFF2-40B4-BE49-F238E27FC236}">
                  <a16:creationId xmlns:a16="http://schemas.microsoft.com/office/drawing/2014/main" id="{490E3FB6-657B-4C76-B691-A52FA79EF5BE}"/>
                </a:ext>
              </a:extLst>
            </p:cNvPr>
            <p:cNvSpPr/>
            <p:nvPr/>
          </p:nvSpPr>
          <p:spPr>
            <a:xfrm>
              <a:off x="7246428" y="3707678"/>
              <a:ext cx="37668" cy="56532"/>
            </a:xfrm>
            <a:custGeom>
              <a:avLst/>
              <a:gdLst>
                <a:gd name="connsiteX0" fmla="*/ 18834 w 37668"/>
                <a:gd name="connsiteY0" fmla="*/ 5839 h 56532"/>
                <a:gd name="connsiteX1" fmla="*/ 10257 w 37668"/>
                <a:gd name="connsiteY1" fmla="*/ 11462 h 56532"/>
                <a:gd name="connsiteX2" fmla="*/ 7409 w 37668"/>
                <a:gd name="connsiteY2" fmla="*/ 28284 h 56532"/>
                <a:gd name="connsiteX3" fmla="*/ 10257 w 37668"/>
                <a:gd name="connsiteY3" fmla="*/ 45107 h 56532"/>
                <a:gd name="connsiteX4" fmla="*/ 18834 w 37668"/>
                <a:gd name="connsiteY4" fmla="*/ 50694 h 56532"/>
                <a:gd name="connsiteX5" fmla="*/ 27412 w 37668"/>
                <a:gd name="connsiteY5" fmla="*/ 45107 h 56532"/>
                <a:gd name="connsiteX6" fmla="*/ 30295 w 37668"/>
                <a:gd name="connsiteY6" fmla="*/ 28284 h 56532"/>
                <a:gd name="connsiteX7" fmla="*/ 27412 w 37668"/>
                <a:gd name="connsiteY7" fmla="*/ 11462 h 56532"/>
                <a:gd name="connsiteX8" fmla="*/ 18834 w 37668"/>
                <a:gd name="connsiteY8" fmla="*/ 5839 h 56532"/>
                <a:gd name="connsiteX9" fmla="*/ 18834 w 37668"/>
                <a:gd name="connsiteY9" fmla="*/ 0 h 56532"/>
                <a:gd name="connsiteX10" fmla="*/ 32814 w 37668"/>
                <a:gd name="connsiteY10" fmla="*/ 7263 h 56532"/>
                <a:gd name="connsiteX11" fmla="*/ 37669 w 37668"/>
                <a:gd name="connsiteY11" fmla="*/ 28284 h 56532"/>
                <a:gd name="connsiteX12" fmla="*/ 32814 w 37668"/>
                <a:gd name="connsiteY12" fmla="*/ 49306 h 56532"/>
                <a:gd name="connsiteX13" fmla="*/ 18834 w 37668"/>
                <a:gd name="connsiteY13" fmla="*/ 56533 h 56532"/>
                <a:gd name="connsiteX14" fmla="*/ 4818 w 37668"/>
                <a:gd name="connsiteY14" fmla="*/ 49306 h 56532"/>
                <a:gd name="connsiteX15" fmla="*/ 0 w 37668"/>
                <a:gd name="connsiteY15" fmla="*/ 28284 h 56532"/>
                <a:gd name="connsiteX16" fmla="*/ 4818 w 37668"/>
                <a:gd name="connsiteY16" fmla="*/ 7263 h 56532"/>
                <a:gd name="connsiteX17" fmla="*/ 18834 w 37668"/>
                <a:gd name="connsiteY17" fmla="*/ 0 h 56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2">
                  <a:moveTo>
                    <a:pt x="18834" y="5839"/>
                  </a:moveTo>
                  <a:cubicBezTo>
                    <a:pt x="15038" y="5839"/>
                    <a:pt x="12179" y="7713"/>
                    <a:pt x="10257" y="11462"/>
                  </a:cubicBezTo>
                  <a:cubicBezTo>
                    <a:pt x="8358" y="15183"/>
                    <a:pt x="7409" y="20788"/>
                    <a:pt x="7409" y="28284"/>
                  </a:cubicBezTo>
                  <a:cubicBezTo>
                    <a:pt x="7409" y="35754"/>
                    <a:pt x="8358" y="41368"/>
                    <a:pt x="10257" y="45107"/>
                  </a:cubicBezTo>
                  <a:cubicBezTo>
                    <a:pt x="12179" y="48829"/>
                    <a:pt x="15038" y="50694"/>
                    <a:pt x="18834" y="50694"/>
                  </a:cubicBezTo>
                  <a:cubicBezTo>
                    <a:pt x="22654" y="50694"/>
                    <a:pt x="25514" y="48829"/>
                    <a:pt x="27412" y="45107"/>
                  </a:cubicBezTo>
                  <a:cubicBezTo>
                    <a:pt x="29334" y="41368"/>
                    <a:pt x="30295" y="35754"/>
                    <a:pt x="30295" y="28284"/>
                  </a:cubicBezTo>
                  <a:cubicBezTo>
                    <a:pt x="30295" y="20788"/>
                    <a:pt x="29334" y="15183"/>
                    <a:pt x="27412" y="11462"/>
                  </a:cubicBezTo>
                  <a:cubicBezTo>
                    <a:pt x="25514" y="7713"/>
                    <a:pt x="22654" y="5839"/>
                    <a:pt x="18834" y="5839"/>
                  </a:cubicBezTo>
                  <a:moveTo>
                    <a:pt x="18834" y="0"/>
                  </a:moveTo>
                  <a:cubicBezTo>
                    <a:pt x="24942" y="0"/>
                    <a:pt x="29602" y="2424"/>
                    <a:pt x="32814" y="7263"/>
                  </a:cubicBezTo>
                  <a:cubicBezTo>
                    <a:pt x="36051" y="12083"/>
                    <a:pt x="37669" y="19085"/>
                    <a:pt x="37669" y="28284"/>
                  </a:cubicBezTo>
                  <a:cubicBezTo>
                    <a:pt x="37669" y="37457"/>
                    <a:pt x="36051" y="44467"/>
                    <a:pt x="32814" y="49306"/>
                  </a:cubicBezTo>
                  <a:cubicBezTo>
                    <a:pt x="29602" y="54127"/>
                    <a:pt x="24942" y="56533"/>
                    <a:pt x="18834" y="56533"/>
                  </a:cubicBezTo>
                  <a:cubicBezTo>
                    <a:pt x="12726" y="56533"/>
                    <a:pt x="8054" y="54127"/>
                    <a:pt x="4818" y="49306"/>
                  </a:cubicBezTo>
                  <a:cubicBezTo>
                    <a:pt x="1606" y="44467"/>
                    <a:pt x="0" y="37457"/>
                    <a:pt x="0" y="28284"/>
                  </a:cubicBezTo>
                  <a:cubicBezTo>
                    <a:pt x="0" y="19085"/>
                    <a:pt x="1606" y="12083"/>
                    <a:pt x="4818" y="7263"/>
                  </a:cubicBezTo>
                  <a:cubicBezTo>
                    <a:pt x="8054" y="2424"/>
                    <a:pt x="12726" y="0"/>
                    <a:pt x="1883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1" name="Freeform 2150">
              <a:extLst>
                <a:ext uri="{FF2B5EF4-FFF2-40B4-BE49-F238E27FC236}">
                  <a16:creationId xmlns:a16="http://schemas.microsoft.com/office/drawing/2014/main" id="{EBA221EB-FBBC-1C05-8FF3-7A214F07376B}"/>
                </a:ext>
              </a:extLst>
            </p:cNvPr>
            <p:cNvSpPr/>
            <p:nvPr/>
          </p:nvSpPr>
          <p:spPr>
            <a:xfrm>
              <a:off x="6941472" y="3422978"/>
              <a:ext cx="35260" cy="55559"/>
            </a:xfrm>
            <a:custGeom>
              <a:avLst/>
              <a:gdLst>
                <a:gd name="connsiteX0" fmla="*/ 2300 w 35260"/>
                <a:gd name="connsiteY0" fmla="*/ 0 h 55559"/>
                <a:gd name="connsiteX1" fmla="*/ 31245 w 35260"/>
                <a:gd name="connsiteY1" fmla="*/ 0 h 55559"/>
                <a:gd name="connsiteX2" fmla="*/ 31245 w 35260"/>
                <a:gd name="connsiteY2" fmla="*/ 6208 h 55559"/>
                <a:gd name="connsiteX3" fmla="*/ 9052 w 35260"/>
                <a:gd name="connsiteY3" fmla="*/ 6208 h 55559"/>
                <a:gd name="connsiteX4" fmla="*/ 9052 w 35260"/>
                <a:gd name="connsiteY4" fmla="*/ 19562 h 55559"/>
                <a:gd name="connsiteX5" fmla="*/ 12264 w 35260"/>
                <a:gd name="connsiteY5" fmla="*/ 18760 h 55559"/>
                <a:gd name="connsiteX6" fmla="*/ 15477 w 35260"/>
                <a:gd name="connsiteY6" fmla="*/ 18472 h 55559"/>
                <a:gd name="connsiteX7" fmla="*/ 29931 w 35260"/>
                <a:gd name="connsiteY7" fmla="*/ 23473 h 55559"/>
                <a:gd name="connsiteX8" fmla="*/ 35260 w 35260"/>
                <a:gd name="connsiteY8" fmla="*/ 37016 h 55559"/>
                <a:gd name="connsiteX9" fmla="*/ 29785 w 35260"/>
                <a:gd name="connsiteY9" fmla="*/ 50703 h 55559"/>
                <a:gd name="connsiteX10" fmla="*/ 14345 w 35260"/>
                <a:gd name="connsiteY10" fmla="*/ 55559 h 55559"/>
                <a:gd name="connsiteX11" fmla="*/ 7337 w 35260"/>
                <a:gd name="connsiteY11" fmla="*/ 54974 h 55559"/>
                <a:gd name="connsiteX12" fmla="*/ 0 w 35260"/>
                <a:gd name="connsiteY12" fmla="*/ 53217 h 55559"/>
                <a:gd name="connsiteX13" fmla="*/ 0 w 35260"/>
                <a:gd name="connsiteY13" fmla="*/ 45810 h 55559"/>
                <a:gd name="connsiteX14" fmla="*/ 6789 w 35260"/>
                <a:gd name="connsiteY14" fmla="*/ 48477 h 55559"/>
                <a:gd name="connsiteX15" fmla="*/ 14199 w 35260"/>
                <a:gd name="connsiteY15" fmla="*/ 49351 h 55559"/>
                <a:gd name="connsiteX16" fmla="*/ 24200 w 35260"/>
                <a:gd name="connsiteY16" fmla="*/ 46026 h 55559"/>
                <a:gd name="connsiteX17" fmla="*/ 27887 w 35260"/>
                <a:gd name="connsiteY17" fmla="*/ 37016 h 55559"/>
                <a:gd name="connsiteX18" fmla="*/ 24200 w 35260"/>
                <a:gd name="connsiteY18" fmla="*/ 27996 h 55559"/>
                <a:gd name="connsiteX19" fmla="*/ 14199 w 35260"/>
                <a:gd name="connsiteY19" fmla="*/ 24680 h 55559"/>
                <a:gd name="connsiteX20" fmla="*/ 8286 w 35260"/>
                <a:gd name="connsiteY20" fmla="*/ 25329 h 55559"/>
                <a:gd name="connsiteX21" fmla="*/ 2300 w 35260"/>
                <a:gd name="connsiteY21" fmla="*/ 27374 h 55559"/>
                <a:gd name="connsiteX22" fmla="*/ 2300 w 35260"/>
                <a:gd name="connsiteY22" fmla="*/ 0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0" h="55559">
                  <a:moveTo>
                    <a:pt x="2300" y="0"/>
                  </a:moveTo>
                  <a:lnTo>
                    <a:pt x="31245" y="0"/>
                  </a:lnTo>
                  <a:lnTo>
                    <a:pt x="31245" y="6208"/>
                  </a:lnTo>
                  <a:lnTo>
                    <a:pt x="9052" y="6208"/>
                  </a:lnTo>
                  <a:lnTo>
                    <a:pt x="9052" y="19562"/>
                  </a:lnTo>
                  <a:cubicBezTo>
                    <a:pt x="10123" y="19202"/>
                    <a:pt x="11194" y="18931"/>
                    <a:pt x="12264" y="18760"/>
                  </a:cubicBezTo>
                  <a:cubicBezTo>
                    <a:pt x="13335" y="18571"/>
                    <a:pt x="14406" y="18472"/>
                    <a:pt x="15477" y="18472"/>
                  </a:cubicBezTo>
                  <a:cubicBezTo>
                    <a:pt x="21560" y="18472"/>
                    <a:pt x="26378" y="20139"/>
                    <a:pt x="29931" y="23473"/>
                  </a:cubicBezTo>
                  <a:cubicBezTo>
                    <a:pt x="33484" y="26807"/>
                    <a:pt x="35260" y="31321"/>
                    <a:pt x="35260" y="37016"/>
                  </a:cubicBezTo>
                  <a:cubicBezTo>
                    <a:pt x="35260" y="42881"/>
                    <a:pt x="33435" y="47441"/>
                    <a:pt x="29785" y="50703"/>
                  </a:cubicBezTo>
                  <a:cubicBezTo>
                    <a:pt x="26135" y="53938"/>
                    <a:pt x="20988" y="55559"/>
                    <a:pt x="14345" y="55559"/>
                  </a:cubicBezTo>
                  <a:cubicBezTo>
                    <a:pt x="12058" y="55559"/>
                    <a:pt x="9721" y="55361"/>
                    <a:pt x="7337" y="54974"/>
                  </a:cubicBezTo>
                  <a:cubicBezTo>
                    <a:pt x="4976" y="54586"/>
                    <a:pt x="2531" y="54001"/>
                    <a:pt x="0" y="53217"/>
                  </a:cubicBezTo>
                  <a:lnTo>
                    <a:pt x="0" y="45810"/>
                  </a:lnTo>
                  <a:cubicBezTo>
                    <a:pt x="2190" y="47008"/>
                    <a:pt x="4453" y="47891"/>
                    <a:pt x="6789" y="48477"/>
                  </a:cubicBezTo>
                  <a:cubicBezTo>
                    <a:pt x="9125" y="49063"/>
                    <a:pt x="11595" y="49351"/>
                    <a:pt x="14199" y="49351"/>
                  </a:cubicBezTo>
                  <a:cubicBezTo>
                    <a:pt x="18409" y="49351"/>
                    <a:pt x="21743" y="48243"/>
                    <a:pt x="24200" y="46026"/>
                  </a:cubicBezTo>
                  <a:cubicBezTo>
                    <a:pt x="26658" y="43819"/>
                    <a:pt x="27887" y="40809"/>
                    <a:pt x="27887" y="37016"/>
                  </a:cubicBezTo>
                  <a:cubicBezTo>
                    <a:pt x="27887" y="33222"/>
                    <a:pt x="26658" y="30213"/>
                    <a:pt x="24200" y="27996"/>
                  </a:cubicBezTo>
                  <a:cubicBezTo>
                    <a:pt x="21743" y="25788"/>
                    <a:pt x="18409" y="24680"/>
                    <a:pt x="14199" y="24680"/>
                  </a:cubicBezTo>
                  <a:cubicBezTo>
                    <a:pt x="12228" y="24680"/>
                    <a:pt x="10257" y="24896"/>
                    <a:pt x="8286" y="25329"/>
                  </a:cubicBezTo>
                  <a:cubicBezTo>
                    <a:pt x="6339" y="25770"/>
                    <a:pt x="4344" y="26446"/>
                    <a:pt x="2300" y="27374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2" name="Freeform 2151">
              <a:extLst>
                <a:ext uri="{FF2B5EF4-FFF2-40B4-BE49-F238E27FC236}">
                  <a16:creationId xmlns:a16="http://schemas.microsoft.com/office/drawing/2014/main" id="{FA88B3FA-5A01-12E1-0356-F02B460A474F}"/>
                </a:ext>
              </a:extLst>
            </p:cNvPr>
            <p:cNvSpPr/>
            <p:nvPr/>
          </p:nvSpPr>
          <p:spPr>
            <a:xfrm>
              <a:off x="6991259" y="3468203"/>
              <a:ext cx="7702" cy="9271"/>
            </a:xfrm>
            <a:custGeom>
              <a:avLst/>
              <a:gdLst>
                <a:gd name="connsiteX0" fmla="*/ 0 w 7702"/>
                <a:gd name="connsiteY0" fmla="*/ 0 h 9271"/>
                <a:gd name="connsiteX1" fmla="*/ 7702 w 7702"/>
                <a:gd name="connsiteY1" fmla="*/ 0 h 9271"/>
                <a:gd name="connsiteX2" fmla="*/ 7702 w 7702"/>
                <a:gd name="connsiteY2" fmla="*/ 9272 h 9271"/>
                <a:gd name="connsiteX3" fmla="*/ 0 w 7702"/>
                <a:gd name="connsiteY3" fmla="*/ 9272 h 9271"/>
                <a:gd name="connsiteX4" fmla="*/ 0 w 7702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2" h="9271">
                  <a:moveTo>
                    <a:pt x="0" y="0"/>
                  </a:moveTo>
                  <a:lnTo>
                    <a:pt x="7702" y="0"/>
                  </a:lnTo>
                  <a:lnTo>
                    <a:pt x="7702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3" name="Freeform 2152">
              <a:extLst>
                <a:ext uri="{FF2B5EF4-FFF2-40B4-BE49-F238E27FC236}">
                  <a16:creationId xmlns:a16="http://schemas.microsoft.com/office/drawing/2014/main" id="{0E8F8E4A-3350-532F-54B2-ECCF23FB9329}"/>
                </a:ext>
              </a:extLst>
            </p:cNvPr>
            <p:cNvSpPr/>
            <p:nvPr/>
          </p:nvSpPr>
          <p:spPr>
            <a:xfrm>
              <a:off x="7011955" y="3421996"/>
              <a:ext cx="37668" cy="56541"/>
            </a:xfrm>
            <a:custGeom>
              <a:avLst/>
              <a:gdLst>
                <a:gd name="connsiteX0" fmla="*/ 18835 w 37668"/>
                <a:gd name="connsiteY0" fmla="*/ 5839 h 56541"/>
                <a:gd name="connsiteX1" fmla="*/ 10257 w 37668"/>
                <a:gd name="connsiteY1" fmla="*/ 11461 h 56541"/>
                <a:gd name="connsiteX2" fmla="*/ 7409 w 37668"/>
                <a:gd name="connsiteY2" fmla="*/ 28284 h 56541"/>
                <a:gd name="connsiteX3" fmla="*/ 10257 w 37668"/>
                <a:gd name="connsiteY3" fmla="*/ 45116 h 56541"/>
                <a:gd name="connsiteX4" fmla="*/ 18835 w 37668"/>
                <a:gd name="connsiteY4" fmla="*/ 50694 h 56541"/>
                <a:gd name="connsiteX5" fmla="*/ 27412 w 37668"/>
                <a:gd name="connsiteY5" fmla="*/ 45116 h 56541"/>
                <a:gd name="connsiteX6" fmla="*/ 30296 w 37668"/>
                <a:gd name="connsiteY6" fmla="*/ 28284 h 56541"/>
                <a:gd name="connsiteX7" fmla="*/ 27412 w 37668"/>
                <a:gd name="connsiteY7" fmla="*/ 11461 h 56541"/>
                <a:gd name="connsiteX8" fmla="*/ 18835 w 37668"/>
                <a:gd name="connsiteY8" fmla="*/ 5839 h 56541"/>
                <a:gd name="connsiteX9" fmla="*/ 18835 w 37668"/>
                <a:gd name="connsiteY9" fmla="*/ 0 h 56541"/>
                <a:gd name="connsiteX10" fmla="*/ 32815 w 37668"/>
                <a:gd name="connsiteY10" fmla="*/ 7262 h 56541"/>
                <a:gd name="connsiteX11" fmla="*/ 37669 w 37668"/>
                <a:gd name="connsiteY11" fmla="*/ 28284 h 56541"/>
                <a:gd name="connsiteX12" fmla="*/ 32815 w 37668"/>
                <a:gd name="connsiteY12" fmla="*/ 49315 h 56541"/>
                <a:gd name="connsiteX13" fmla="*/ 18835 w 37668"/>
                <a:gd name="connsiteY13" fmla="*/ 56542 h 56541"/>
                <a:gd name="connsiteX14" fmla="*/ 4818 w 37668"/>
                <a:gd name="connsiteY14" fmla="*/ 49315 h 56541"/>
                <a:gd name="connsiteX15" fmla="*/ 0 w 37668"/>
                <a:gd name="connsiteY15" fmla="*/ 28284 h 56541"/>
                <a:gd name="connsiteX16" fmla="*/ 4818 w 37668"/>
                <a:gd name="connsiteY16" fmla="*/ 7262 h 56541"/>
                <a:gd name="connsiteX17" fmla="*/ 18835 w 37668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41">
                  <a:moveTo>
                    <a:pt x="18835" y="5839"/>
                  </a:moveTo>
                  <a:cubicBezTo>
                    <a:pt x="15039" y="5839"/>
                    <a:pt x="12179" y="7713"/>
                    <a:pt x="10257" y="11461"/>
                  </a:cubicBezTo>
                  <a:cubicBezTo>
                    <a:pt x="8358" y="15183"/>
                    <a:pt x="7409" y="20796"/>
                    <a:pt x="7409" y="28284"/>
                  </a:cubicBezTo>
                  <a:cubicBezTo>
                    <a:pt x="7409" y="35754"/>
                    <a:pt x="8358" y="41368"/>
                    <a:pt x="10257" y="45116"/>
                  </a:cubicBezTo>
                  <a:cubicBezTo>
                    <a:pt x="12179" y="48837"/>
                    <a:pt x="15039" y="50694"/>
                    <a:pt x="18835" y="50694"/>
                  </a:cubicBezTo>
                  <a:cubicBezTo>
                    <a:pt x="22655" y="50694"/>
                    <a:pt x="25514" y="48837"/>
                    <a:pt x="27412" y="45116"/>
                  </a:cubicBezTo>
                  <a:cubicBezTo>
                    <a:pt x="29335" y="41368"/>
                    <a:pt x="30296" y="35754"/>
                    <a:pt x="30296" y="28284"/>
                  </a:cubicBezTo>
                  <a:cubicBezTo>
                    <a:pt x="30296" y="20796"/>
                    <a:pt x="29335" y="15183"/>
                    <a:pt x="27412" y="11461"/>
                  </a:cubicBezTo>
                  <a:cubicBezTo>
                    <a:pt x="25514" y="7713"/>
                    <a:pt x="22655" y="5839"/>
                    <a:pt x="18835" y="5839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62"/>
                  </a:cubicBezTo>
                  <a:cubicBezTo>
                    <a:pt x="36051" y="12083"/>
                    <a:pt x="37669" y="19084"/>
                    <a:pt x="37669" y="28284"/>
                  </a:cubicBezTo>
                  <a:cubicBezTo>
                    <a:pt x="37669" y="37457"/>
                    <a:pt x="36051" y="44467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8" y="49315"/>
                  </a:cubicBezTo>
                  <a:cubicBezTo>
                    <a:pt x="1606" y="44467"/>
                    <a:pt x="0" y="37457"/>
                    <a:pt x="0" y="28284"/>
                  </a:cubicBezTo>
                  <a:cubicBezTo>
                    <a:pt x="0" y="19084"/>
                    <a:pt x="1606" y="12083"/>
                    <a:pt x="4818" y="726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4" name="Freeform 2153">
              <a:extLst>
                <a:ext uri="{FF2B5EF4-FFF2-40B4-BE49-F238E27FC236}">
                  <a16:creationId xmlns:a16="http://schemas.microsoft.com/office/drawing/2014/main" id="{B93B98A1-018F-F2B4-F84F-21824F4E4A1D}"/>
                </a:ext>
              </a:extLst>
            </p:cNvPr>
            <p:cNvSpPr/>
            <p:nvPr/>
          </p:nvSpPr>
          <p:spPr>
            <a:xfrm>
              <a:off x="7059516" y="3421996"/>
              <a:ext cx="37669" cy="56541"/>
            </a:xfrm>
            <a:custGeom>
              <a:avLst/>
              <a:gdLst>
                <a:gd name="connsiteX0" fmla="*/ 18835 w 37669"/>
                <a:gd name="connsiteY0" fmla="*/ 5839 h 56541"/>
                <a:gd name="connsiteX1" fmla="*/ 10257 w 37669"/>
                <a:gd name="connsiteY1" fmla="*/ 11461 h 56541"/>
                <a:gd name="connsiteX2" fmla="*/ 7410 w 37669"/>
                <a:gd name="connsiteY2" fmla="*/ 28284 h 56541"/>
                <a:gd name="connsiteX3" fmla="*/ 10257 w 37669"/>
                <a:gd name="connsiteY3" fmla="*/ 45116 h 56541"/>
                <a:gd name="connsiteX4" fmla="*/ 18835 w 37669"/>
                <a:gd name="connsiteY4" fmla="*/ 50694 h 56541"/>
                <a:gd name="connsiteX5" fmla="*/ 27413 w 37669"/>
                <a:gd name="connsiteY5" fmla="*/ 45116 h 56541"/>
                <a:gd name="connsiteX6" fmla="*/ 30296 w 37669"/>
                <a:gd name="connsiteY6" fmla="*/ 28284 h 56541"/>
                <a:gd name="connsiteX7" fmla="*/ 27413 w 37669"/>
                <a:gd name="connsiteY7" fmla="*/ 11461 h 56541"/>
                <a:gd name="connsiteX8" fmla="*/ 18835 w 37669"/>
                <a:gd name="connsiteY8" fmla="*/ 5839 h 56541"/>
                <a:gd name="connsiteX9" fmla="*/ 18835 w 37669"/>
                <a:gd name="connsiteY9" fmla="*/ 0 h 56541"/>
                <a:gd name="connsiteX10" fmla="*/ 32815 w 37669"/>
                <a:gd name="connsiteY10" fmla="*/ 7262 h 56541"/>
                <a:gd name="connsiteX11" fmla="*/ 37670 w 37669"/>
                <a:gd name="connsiteY11" fmla="*/ 28284 h 56541"/>
                <a:gd name="connsiteX12" fmla="*/ 32815 w 37669"/>
                <a:gd name="connsiteY12" fmla="*/ 49315 h 56541"/>
                <a:gd name="connsiteX13" fmla="*/ 18835 w 37669"/>
                <a:gd name="connsiteY13" fmla="*/ 56542 h 56541"/>
                <a:gd name="connsiteX14" fmla="*/ 4819 w 37669"/>
                <a:gd name="connsiteY14" fmla="*/ 49315 h 56541"/>
                <a:gd name="connsiteX15" fmla="*/ 0 w 37669"/>
                <a:gd name="connsiteY15" fmla="*/ 28284 h 56541"/>
                <a:gd name="connsiteX16" fmla="*/ 4819 w 37669"/>
                <a:gd name="connsiteY16" fmla="*/ 7262 h 56541"/>
                <a:gd name="connsiteX17" fmla="*/ 18835 w 37669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9" h="56541">
                  <a:moveTo>
                    <a:pt x="18835" y="5839"/>
                  </a:moveTo>
                  <a:cubicBezTo>
                    <a:pt x="15039" y="5839"/>
                    <a:pt x="12180" y="7713"/>
                    <a:pt x="10257" y="11461"/>
                  </a:cubicBezTo>
                  <a:cubicBezTo>
                    <a:pt x="8359" y="15183"/>
                    <a:pt x="7410" y="20796"/>
                    <a:pt x="7410" y="28284"/>
                  </a:cubicBezTo>
                  <a:cubicBezTo>
                    <a:pt x="7410" y="35754"/>
                    <a:pt x="8359" y="41368"/>
                    <a:pt x="10257" y="45116"/>
                  </a:cubicBezTo>
                  <a:cubicBezTo>
                    <a:pt x="12180" y="48837"/>
                    <a:pt x="15039" y="50694"/>
                    <a:pt x="18835" y="50694"/>
                  </a:cubicBezTo>
                  <a:cubicBezTo>
                    <a:pt x="22655" y="50694"/>
                    <a:pt x="25514" y="48837"/>
                    <a:pt x="27413" y="45116"/>
                  </a:cubicBezTo>
                  <a:cubicBezTo>
                    <a:pt x="29335" y="41368"/>
                    <a:pt x="30296" y="35754"/>
                    <a:pt x="30296" y="28284"/>
                  </a:cubicBezTo>
                  <a:cubicBezTo>
                    <a:pt x="30296" y="20796"/>
                    <a:pt x="29335" y="15183"/>
                    <a:pt x="27413" y="11461"/>
                  </a:cubicBezTo>
                  <a:cubicBezTo>
                    <a:pt x="25514" y="7713"/>
                    <a:pt x="22655" y="5839"/>
                    <a:pt x="18835" y="5839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62"/>
                  </a:cubicBezTo>
                  <a:cubicBezTo>
                    <a:pt x="36051" y="12083"/>
                    <a:pt x="37670" y="19084"/>
                    <a:pt x="37670" y="28284"/>
                  </a:cubicBezTo>
                  <a:cubicBezTo>
                    <a:pt x="37670" y="37457"/>
                    <a:pt x="36051" y="44467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9" y="49315"/>
                  </a:cubicBezTo>
                  <a:cubicBezTo>
                    <a:pt x="1607" y="44467"/>
                    <a:pt x="0" y="37457"/>
                    <a:pt x="0" y="28284"/>
                  </a:cubicBezTo>
                  <a:cubicBezTo>
                    <a:pt x="0" y="19084"/>
                    <a:pt x="1607" y="12083"/>
                    <a:pt x="4819" y="726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5" name="Freeform 2154">
              <a:extLst>
                <a:ext uri="{FF2B5EF4-FFF2-40B4-BE49-F238E27FC236}">
                  <a16:creationId xmlns:a16="http://schemas.microsoft.com/office/drawing/2014/main" id="{74F221B3-9C8F-0B25-B1AF-FF0A493F9C63}"/>
                </a:ext>
              </a:extLst>
            </p:cNvPr>
            <p:cNvSpPr/>
            <p:nvPr/>
          </p:nvSpPr>
          <p:spPr>
            <a:xfrm>
              <a:off x="7112406" y="3432908"/>
              <a:ext cx="42158" cy="42268"/>
            </a:xfrm>
            <a:custGeom>
              <a:avLst/>
              <a:gdLst>
                <a:gd name="connsiteX0" fmla="*/ 42159 w 42158"/>
                <a:gd name="connsiteY0" fmla="*/ 4415 h 42268"/>
                <a:gd name="connsiteX1" fmla="*/ 25478 w 42158"/>
                <a:gd name="connsiteY1" fmla="*/ 21175 h 42268"/>
                <a:gd name="connsiteX2" fmla="*/ 42159 w 42158"/>
                <a:gd name="connsiteY2" fmla="*/ 37854 h 42268"/>
                <a:gd name="connsiteX3" fmla="*/ 37815 w 42158"/>
                <a:gd name="connsiteY3" fmla="*/ 42269 h 42268"/>
                <a:gd name="connsiteX4" fmla="*/ 21061 w 42158"/>
                <a:gd name="connsiteY4" fmla="*/ 25518 h 42268"/>
                <a:gd name="connsiteX5" fmla="*/ 4307 w 42158"/>
                <a:gd name="connsiteY5" fmla="*/ 42269 h 42268"/>
                <a:gd name="connsiteX6" fmla="*/ 0 w 42158"/>
                <a:gd name="connsiteY6" fmla="*/ 37854 h 42268"/>
                <a:gd name="connsiteX7" fmla="*/ 16644 w 42158"/>
                <a:gd name="connsiteY7" fmla="*/ 21175 h 42268"/>
                <a:gd name="connsiteX8" fmla="*/ 0 w 42158"/>
                <a:gd name="connsiteY8" fmla="*/ 4415 h 42268"/>
                <a:gd name="connsiteX9" fmla="*/ 4307 w 42158"/>
                <a:gd name="connsiteY9" fmla="*/ 0 h 42268"/>
                <a:gd name="connsiteX10" fmla="*/ 21061 w 42158"/>
                <a:gd name="connsiteY10" fmla="*/ 16751 h 42268"/>
                <a:gd name="connsiteX11" fmla="*/ 37815 w 42158"/>
                <a:gd name="connsiteY11" fmla="*/ 0 h 42268"/>
                <a:gd name="connsiteX12" fmla="*/ 42159 w 42158"/>
                <a:gd name="connsiteY12" fmla="*/ 4415 h 4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158" h="42268">
                  <a:moveTo>
                    <a:pt x="42159" y="4415"/>
                  </a:moveTo>
                  <a:lnTo>
                    <a:pt x="25478" y="21175"/>
                  </a:lnTo>
                  <a:lnTo>
                    <a:pt x="42159" y="37854"/>
                  </a:lnTo>
                  <a:lnTo>
                    <a:pt x="37815" y="42269"/>
                  </a:lnTo>
                  <a:lnTo>
                    <a:pt x="21061" y="25518"/>
                  </a:lnTo>
                  <a:lnTo>
                    <a:pt x="4307" y="42269"/>
                  </a:lnTo>
                  <a:lnTo>
                    <a:pt x="0" y="37854"/>
                  </a:lnTo>
                  <a:lnTo>
                    <a:pt x="16644" y="21175"/>
                  </a:lnTo>
                  <a:lnTo>
                    <a:pt x="0" y="4415"/>
                  </a:lnTo>
                  <a:lnTo>
                    <a:pt x="4307" y="0"/>
                  </a:lnTo>
                  <a:lnTo>
                    <a:pt x="21061" y="16751"/>
                  </a:lnTo>
                  <a:lnTo>
                    <a:pt x="37815" y="0"/>
                  </a:lnTo>
                  <a:lnTo>
                    <a:pt x="42159" y="4415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6" name="Freeform 2155">
              <a:extLst>
                <a:ext uri="{FF2B5EF4-FFF2-40B4-BE49-F238E27FC236}">
                  <a16:creationId xmlns:a16="http://schemas.microsoft.com/office/drawing/2014/main" id="{FA4DCD35-BB67-310A-742B-DB78F6038F1C}"/>
                </a:ext>
              </a:extLst>
            </p:cNvPr>
            <p:cNvSpPr/>
            <p:nvPr/>
          </p:nvSpPr>
          <p:spPr>
            <a:xfrm>
              <a:off x="7172998" y="3422978"/>
              <a:ext cx="32449" cy="54496"/>
            </a:xfrm>
            <a:custGeom>
              <a:avLst/>
              <a:gdLst>
                <a:gd name="connsiteX0" fmla="*/ 1059 w 32449"/>
                <a:gd name="connsiteY0" fmla="*/ 48297 h 54496"/>
                <a:gd name="connsiteX1" fmla="*/ 13104 w 32449"/>
                <a:gd name="connsiteY1" fmla="*/ 48297 h 54496"/>
                <a:gd name="connsiteX2" fmla="*/ 13104 w 32449"/>
                <a:gd name="connsiteY2" fmla="*/ 6722 h 54496"/>
                <a:gd name="connsiteX3" fmla="*/ 0 w 32449"/>
                <a:gd name="connsiteY3" fmla="*/ 9344 h 54496"/>
                <a:gd name="connsiteX4" fmla="*/ 0 w 32449"/>
                <a:gd name="connsiteY4" fmla="*/ 2631 h 54496"/>
                <a:gd name="connsiteX5" fmla="*/ 13031 w 32449"/>
                <a:gd name="connsiteY5" fmla="*/ 0 h 54496"/>
                <a:gd name="connsiteX6" fmla="*/ 20405 w 32449"/>
                <a:gd name="connsiteY6" fmla="*/ 0 h 54496"/>
                <a:gd name="connsiteX7" fmla="*/ 20405 w 32449"/>
                <a:gd name="connsiteY7" fmla="*/ 48297 h 54496"/>
                <a:gd name="connsiteX8" fmla="*/ 32450 w 32449"/>
                <a:gd name="connsiteY8" fmla="*/ 48297 h 54496"/>
                <a:gd name="connsiteX9" fmla="*/ 32450 w 32449"/>
                <a:gd name="connsiteY9" fmla="*/ 54496 h 54496"/>
                <a:gd name="connsiteX10" fmla="*/ 1059 w 32449"/>
                <a:gd name="connsiteY10" fmla="*/ 54496 h 54496"/>
                <a:gd name="connsiteX11" fmla="*/ 1059 w 32449"/>
                <a:gd name="connsiteY11" fmla="*/ 48297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7"/>
                  </a:moveTo>
                  <a:lnTo>
                    <a:pt x="13104" y="48297"/>
                  </a:lnTo>
                  <a:lnTo>
                    <a:pt x="13104" y="6722"/>
                  </a:lnTo>
                  <a:lnTo>
                    <a:pt x="0" y="9344"/>
                  </a:lnTo>
                  <a:lnTo>
                    <a:pt x="0" y="2631"/>
                  </a:lnTo>
                  <a:lnTo>
                    <a:pt x="13031" y="0"/>
                  </a:lnTo>
                  <a:lnTo>
                    <a:pt x="20405" y="0"/>
                  </a:lnTo>
                  <a:lnTo>
                    <a:pt x="20405" y="48297"/>
                  </a:lnTo>
                  <a:lnTo>
                    <a:pt x="32450" y="48297"/>
                  </a:lnTo>
                  <a:lnTo>
                    <a:pt x="32450" y="54496"/>
                  </a:lnTo>
                  <a:lnTo>
                    <a:pt x="1059" y="54496"/>
                  </a:lnTo>
                  <a:lnTo>
                    <a:pt x="1059" y="48297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7" name="Freeform 2156">
              <a:extLst>
                <a:ext uri="{FF2B5EF4-FFF2-40B4-BE49-F238E27FC236}">
                  <a16:creationId xmlns:a16="http://schemas.microsoft.com/office/drawing/2014/main" id="{8D58DEFF-22D2-49B5-D436-D24160527D9A}"/>
                </a:ext>
              </a:extLst>
            </p:cNvPr>
            <p:cNvSpPr/>
            <p:nvPr/>
          </p:nvSpPr>
          <p:spPr>
            <a:xfrm>
              <a:off x="7217274" y="3421996"/>
              <a:ext cx="37669" cy="56541"/>
            </a:xfrm>
            <a:custGeom>
              <a:avLst/>
              <a:gdLst>
                <a:gd name="connsiteX0" fmla="*/ 18835 w 37669"/>
                <a:gd name="connsiteY0" fmla="*/ 5839 h 56541"/>
                <a:gd name="connsiteX1" fmla="*/ 10257 w 37669"/>
                <a:gd name="connsiteY1" fmla="*/ 11461 h 56541"/>
                <a:gd name="connsiteX2" fmla="*/ 7410 w 37669"/>
                <a:gd name="connsiteY2" fmla="*/ 28284 h 56541"/>
                <a:gd name="connsiteX3" fmla="*/ 10257 w 37669"/>
                <a:gd name="connsiteY3" fmla="*/ 45116 h 56541"/>
                <a:gd name="connsiteX4" fmla="*/ 18835 w 37669"/>
                <a:gd name="connsiteY4" fmla="*/ 50694 h 56541"/>
                <a:gd name="connsiteX5" fmla="*/ 27413 w 37669"/>
                <a:gd name="connsiteY5" fmla="*/ 45116 h 56541"/>
                <a:gd name="connsiteX6" fmla="*/ 30296 w 37669"/>
                <a:gd name="connsiteY6" fmla="*/ 28284 h 56541"/>
                <a:gd name="connsiteX7" fmla="*/ 27413 w 37669"/>
                <a:gd name="connsiteY7" fmla="*/ 11461 h 56541"/>
                <a:gd name="connsiteX8" fmla="*/ 18835 w 37669"/>
                <a:gd name="connsiteY8" fmla="*/ 5839 h 56541"/>
                <a:gd name="connsiteX9" fmla="*/ 18835 w 37669"/>
                <a:gd name="connsiteY9" fmla="*/ 0 h 56541"/>
                <a:gd name="connsiteX10" fmla="*/ 32815 w 37669"/>
                <a:gd name="connsiteY10" fmla="*/ 7262 h 56541"/>
                <a:gd name="connsiteX11" fmla="*/ 37670 w 37669"/>
                <a:gd name="connsiteY11" fmla="*/ 28284 h 56541"/>
                <a:gd name="connsiteX12" fmla="*/ 32815 w 37669"/>
                <a:gd name="connsiteY12" fmla="*/ 49315 h 56541"/>
                <a:gd name="connsiteX13" fmla="*/ 18835 w 37669"/>
                <a:gd name="connsiteY13" fmla="*/ 56542 h 56541"/>
                <a:gd name="connsiteX14" fmla="*/ 4819 w 37669"/>
                <a:gd name="connsiteY14" fmla="*/ 49315 h 56541"/>
                <a:gd name="connsiteX15" fmla="*/ 0 w 37669"/>
                <a:gd name="connsiteY15" fmla="*/ 28284 h 56541"/>
                <a:gd name="connsiteX16" fmla="*/ 4819 w 37669"/>
                <a:gd name="connsiteY16" fmla="*/ 7262 h 56541"/>
                <a:gd name="connsiteX17" fmla="*/ 18835 w 37669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9" h="56541">
                  <a:moveTo>
                    <a:pt x="18835" y="5839"/>
                  </a:moveTo>
                  <a:cubicBezTo>
                    <a:pt x="15039" y="5839"/>
                    <a:pt x="12180" y="7713"/>
                    <a:pt x="10257" y="11461"/>
                  </a:cubicBezTo>
                  <a:cubicBezTo>
                    <a:pt x="8359" y="15183"/>
                    <a:pt x="7410" y="20796"/>
                    <a:pt x="7410" y="28284"/>
                  </a:cubicBezTo>
                  <a:cubicBezTo>
                    <a:pt x="7410" y="35754"/>
                    <a:pt x="8359" y="41368"/>
                    <a:pt x="10257" y="45116"/>
                  </a:cubicBezTo>
                  <a:cubicBezTo>
                    <a:pt x="12180" y="48837"/>
                    <a:pt x="15039" y="50694"/>
                    <a:pt x="18835" y="50694"/>
                  </a:cubicBezTo>
                  <a:cubicBezTo>
                    <a:pt x="22655" y="50694"/>
                    <a:pt x="25514" y="48837"/>
                    <a:pt x="27413" y="45116"/>
                  </a:cubicBezTo>
                  <a:cubicBezTo>
                    <a:pt x="29335" y="41368"/>
                    <a:pt x="30296" y="35754"/>
                    <a:pt x="30296" y="28284"/>
                  </a:cubicBezTo>
                  <a:cubicBezTo>
                    <a:pt x="30296" y="20796"/>
                    <a:pt x="29335" y="15183"/>
                    <a:pt x="27413" y="11461"/>
                  </a:cubicBezTo>
                  <a:cubicBezTo>
                    <a:pt x="25514" y="7713"/>
                    <a:pt x="22655" y="5839"/>
                    <a:pt x="18835" y="5839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62"/>
                  </a:cubicBezTo>
                  <a:cubicBezTo>
                    <a:pt x="36051" y="12083"/>
                    <a:pt x="37670" y="19084"/>
                    <a:pt x="37670" y="28284"/>
                  </a:cubicBezTo>
                  <a:cubicBezTo>
                    <a:pt x="37670" y="37457"/>
                    <a:pt x="36051" y="44467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9" y="49315"/>
                  </a:cubicBezTo>
                  <a:cubicBezTo>
                    <a:pt x="1607" y="44467"/>
                    <a:pt x="0" y="37457"/>
                    <a:pt x="0" y="28284"/>
                  </a:cubicBezTo>
                  <a:cubicBezTo>
                    <a:pt x="0" y="19084"/>
                    <a:pt x="1607" y="12083"/>
                    <a:pt x="4819" y="726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8" name="Freeform 2157">
              <a:extLst>
                <a:ext uri="{FF2B5EF4-FFF2-40B4-BE49-F238E27FC236}">
                  <a16:creationId xmlns:a16="http://schemas.microsoft.com/office/drawing/2014/main" id="{744B9E42-89F5-F987-0BB3-34F1C25BF8A7}"/>
                </a:ext>
              </a:extLst>
            </p:cNvPr>
            <p:cNvSpPr/>
            <p:nvPr/>
          </p:nvSpPr>
          <p:spPr>
            <a:xfrm>
              <a:off x="7254943" y="3389171"/>
              <a:ext cx="29152" cy="45945"/>
            </a:xfrm>
            <a:custGeom>
              <a:avLst/>
              <a:gdLst>
                <a:gd name="connsiteX0" fmla="*/ 20018 w 29152"/>
                <a:gd name="connsiteY0" fmla="*/ 21211 h 45945"/>
                <a:gd name="connsiteX1" fmla="*/ 26721 w 29152"/>
                <a:gd name="connsiteY1" fmla="*/ 25032 h 45945"/>
                <a:gd name="connsiteX2" fmla="*/ 29153 w 29152"/>
                <a:gd name="connsiteY2" fmla="*/ 32213 h 45945"/>
                <a:gd name="connsiteX3" fmla="*/ 24645 w 29152"/>
                <a:gd name="connsiteY3" fmla="*/ 42359 h 45945"/>
                <a:gd name="connsiteX4" fmla="*/ 11833 w 29152"/>
                <a:gd name="connsiteY4" fmla="*/ 45945 h 45945"/>
                <a:gd name="connsiteX5" fmla="*/ 6079 w 29152"/>
                <a:gd name="connsiteY5" fmla="*/ 45377 h 45945"/>
                <a:gd name="connsiteX6" fmla="*/ 0 w 29152"/>
                <a:gd name="connsiteY6" fmla="*/ 43747 h 45945"/>
                <a:gd name="connsiteX7" fmla="*/ 0 w 29152"/>
                <a:gd name="connsiteY7" fmla="*/ 37962 h 45945"/>
                <a:gd name="connsiteX8" fmla="*/ 5457 w 29152"/>
                <a:gd name="connsiteY8" fmla="*/ 40160 h 45945"/>
                <a:gd name="connsiteX9" fmla="*/ 11655 w 29152"/>
                <a:gd name="connsiteY9" fmla="*/ 40899 h 45945"/>
                <a:gd name="connsiteX10" fmla="*/ 20226 w 29152"/>
                <a:gd name="connsiteY10" fmla="*/ 38674 h 45945"/>
                <a:gd name="connsiteX11" fmla="*/ 23192 w 29152"/>
                <a:gd name="connsiteY11" fmla="*/ 32213 h 45945"/>
                <a:gd name="connsiteX12" fmla="*/ 20433 w 29152"/>
                <a:gd name="connsiteY12" fmla="*/ 26104 h 45945"/>
                <a:gd name="connsiteX13" fmla="*/ 12811 w 29152"/>
                <a:gd name="connsiteY13" fmla="*/ 23878 h 45945"/>
                <a:gd name="connsiteX14" fmla="*/ 7651 w 29152"/>
                <a:gd name="connsiteY14" fmla="*/ 23878 h 45945"/>
                <a:gd name="connsiteX15" fmla="*/ 7651 w 29152"/>
                <a:gd name="connsiteY15" fmla="*/ 18958 h 45945"/>
                <a:gd name="connsiteX16" fmla="*/ 13049 w 29152"/>
                <a:gd name="connsiteY16" fmla="*/ 18958 h 45945"/>
                <a:gd name="connsiteX17" fmla="*/ 19811 w 29152"/>
                <a:gd name="connsiteY17" fmla="*/ 17201 h 45945"/>
                <a:gd name="connsiteX18" fmla="*/ 22153 w 29152"/>
                <a:gd name="connsiteY18" fmla="*/ 12101 h 45945"/>
                <a:gd name="connsiteX19" fmla="*/ 19722 w 29152"/>
                <a:gd name="connsiteY19" fmla="*/ 6884 h 45945"/>
                <a:gd name="connsiteX20" fmla="*/ 12811 w 29152"/>
                <a:gd name="connsiteY20" fmla="*/ 5046 h 45945"/>
                <a:gd name="connsiteX21" fmla="*/ 7533 w 29152"/>
                <a:gd name="connsiteY21" fmla="*/ 5578 h 45945"/>
                <a:gd name="connsiteX22" fmla="*/ 1334 w 29152"/>
                <a:gd name="connsiteY22" fmla="*/ 7245 h 45945"/>
                <a:gd name="connsiteX23" fmla="*/ 1334 w 29152"/>
                <a:gd name="connsiteY23" fmla="*/ 1901 h 45945"/>
                <a:gd name="connsiteX24" fmla="*/ 7710 w 29152"/>
                <a:gd name="connsiteY24" fmla="*/ 478 h 45945"/>
                <a:gd name="connsiteX25" fmla="*/ 13346 w 29152"/>
                <a:gd name="connsiteY25" fmla="*/ 0 h 45945"/>
                <a:gd name="connsiteX26" fmla="*/ 24140 w 29152"/>
                <a:gd name="connsiteY26" fmla="*/ 3118 h 45945"/>
                <a:gd name="connsiteX27" fmla="*/ 28115 w 29152"/>
                <a:gd name="connsiteY27" fmla="*/ 11480 h 45945"/>
                <a:gd name="connsiteX28" fmla="*/ 26009 w 29152"/>
                <a:gd name="connsiteY28" fmla="*/ 17706 h 45945"/>
                <a:gd name="connsiteX29" fmla="*/ 20018 w 29152"/>
                <a:gd name="connsiteY29" fmla="*/ 21211 h 4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9152" h="45945">
                  <a:moveTo>
                    <a:pt x="20018" y="21211"/>
                  </a:moveTo>
                  <a:cubicBezTo>
                    <a:pt x="22885" y="21824"/>
                    <a:pt x="25120" y="23094"/>
                    <a:pt x="26721" y="25032"/>
                  </a:cubicBezTo>
                  <a:cubicBezTo>
                    <a:pt x="28342" y="26969"/>
                    <a:pt x="29153" y="29366"/>
                    <a:pt x="29153" y="32213"/>
                  </a:cubicBezTo>
                  <a:cubicBezTo>
                    <a:pt x="29153" y="36583"/>
                    <a:pt x="27650" y="39962"/>
                    <a:pt x="24645" y="42359"/>
                  </a:cubicBezTo>
                  <a:cubicBezTo>
                    <a:pt x="21640" y="44747"/>
                    <a:pt x="17369" y="45945"/>
                    <a:pt x="11833" y="45945"/>
                  </a:cubicBezTo>
                  <a:cubicBezTo>
                    <a:pt x="9974" y="45945"/>
                    <a:pt x="8056" y="45756"/>
                    <a:pt x="6079" y="45377"/>
                  </a:cubicBezTo>
                  <a:cubicBezTo>
                    <a:pt x="4122" y="45026"/>
                    <a:pt x="2096" y="44476"/>
                    <a:pt x="0" y="43747"/>
                  </a:cubicBezTo>
                  <a:lnTo>
                    <a:pt x="0" y="37962"/>
                  </a:lnTo>
                  <a:cubicBezTo>
                    <a:pt x="1661" y="38935"/>
                    <a:pt x="3480" y="39665"/>
                    <a:pt x="5457" y="40160"/>
                  </a:cubicBezTo>
                  <a:cubicBezTo>
                    <a:pt x="7434" y="40656"/>
                    <a:pt x="9500" y="40899"/>
                    <a:pt x="11655" y="40899"/>
                  </a:cubicBezTo>
                  <a:cubicBezTo>
                    <a:pt x="15412" y="40899"/>
                    <a:pt x="18268" y="40160"/>
                    <a:pt x="20226" y="38674"/>
                  </a:cubicBezTo>
                  <a:cubicBezTo>
                    <a:pt x="22203" y="37196"/>
                    <a:pt x="23192" y="35042"/>
                    <a:pt x="23192" y="32213"/>
                  </a:cubicBezTo>
                  <a:cubicBezTo>
                    <a:pt x="23192" y="29600"/>
                    <a:pt x="22272" y="27564"/>
                    <a:pt x="20433" y="26104"/>
                  </a:cubicBezTo>
                  <a:cubicBezTo>
                    <a:pt x="18614" y="24617"/>
                    <a:pt x="16074" y="23878"/>
                    <a:pt x="12811" y="23878"/>
                  </a:cubicBezTo>
                  <a:lnTo>
                    <a:pt x="7651" y="23878"/>
                  </a:lnTo>
                  <a:lnTo>
                    <a:pt x="7651" y="18958"/>
                  </a:lnTo>
                  <a:lnTo>
                    <a:pt x="13049" y="18958"/>
                  </a:lnTo>
                  <a:cubicBezTo>
                    <a:pt x="15995" y="18958"/>
                    <a:pt x="18249" y="18373"/>
                    <a:pt x="19811" y="17201"/>
                  </a:cubicBezTo>
                  <a:cubicBezTo>
                    <a:pt x="21372" y="16021"/>
                    <a:pt x="22153" y="14318"/>
                    <a:pt x="22153" y="12101"/>
                  </a:cubicBezTo>
                  <a:cubicBezTo>
                    <a:pt x="22153" y="9831"/>
                    <a:pt x="21343" y="8092"/>
                    <a:pt x="19722" y="6884"/>
                  </a:cubicBezTo>
                  <a:cubicBezTo>
                    <a:pt x="18120" y="5659"/>
                    <a:pt x="15816" y="5046"/>
                    <a:pt x="12811" y="5046"/>
                  </a:cubicBezTo>
                  <a:cubicBezTo>
                    <a:pt x="11170" y="5046"/>
                    <a:pt x="9412" y="5226"/>
                    <a:pt x="7533" y="5578"/>
                  </a:cubicBezTo>
                  <a:cubicBezTo>
                    <a:pt x="5654" y="5929"/>
                    <a:pt x="3588" y="6488"/>
                    <a:pt x="1334" y="7245"/>
                  </a:cubicBezTo>
                  <a:lnTo>
                    <a:pt x="1334" y="1901"/>
                  </a:lnTo>
                  <a:cubicBezTo>
                    <a:pt x="3608" y="1271"/>
                    <a:pt x="5733" y="793"/>
                    <a:pt x="7710" y="478"/>
                  </a:cubicBezTo>
                  <a:cubicBezTo>
                    <a:pt x="9708" y="162"/>
                    <a:pt x="11586" y="0"/>
                    <a:pt x="13346" y="0"/>
                  </a:cubicBezTo>
                  <a:cubicBezTo>
                    <a:pt x="17893" y="0"/>
                    <a:pt x="21491" y="1036"/>
                    <a:pt x="24140" y="3118"/>
                  </a:cubicBezTo>
                  <a:cubicBezTo>
                    <a:pt x="26790" y="5172"/>
                    <a:pt x="28115" y="7956"/>
                    <a:pt x="28115" y="11480"/>
                  </a:cubicBezTo>
                  <a:cubicBezTo>
                    <a:pt x="28115" y="13930"/>
                    <a:pt x="27413" y="16003"/>
                    <a:pt x="26009" y="17706"/>
                  </a:cubicBezTo>
                  <a:cubicBezTo>
                    <a:pt x="24605" y="19391"/>
                    <a:pt x="22609" y="20553"/>
                    <a:pt x="20018" y="21211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9" name="Freeform 2158">
              <a:extLst>
                <a:ext uri="{FF2B5EF4-FFF2-40B4-BE49-F238E27FC236}">
                  <a16:creationId xmlns:a16="http://schemas.microsoft.com/office/drawing/2014/main" id="{60EDBD91-C432-D9D0-C65B-EE0233CF830C}"/>
                </a:ext>
              </a:extLst>
            </p:cNvPr>
            <p:cNvSpPr/>
            <p:nvPr/>
          </p:nvSpPr>
          <p:spPr>
            <a:xfrm>
              <a:off x="6940803" y="3127134"/>
              <a:ext cx="32449" cy="54496"/>
            </a:xfrm>
            <a:custGeom>
              <a:avLst/>
              <a:gdLst>
                <a:gd name="connsiteX0" fmla="*/ 1059 w 32449"/>
                <a:gd name="connsiteY0" fmla="*/ 48291 h 54496"/>
                <a:gd name="connsiteX1" fmla="*/ 13104 w 32449"/>
                <a:gd name="connsiteY1" fmla="*/ 48291 h 54496"/>
                <a:gd name="connsiteX2" fmla="*/ 13104 w 32449"/>
                <a:gd name="connsiteY2" fmla="*/ 6716 h 54496"/>
                <a:gd name="connsiteX3" fmla="*/ 0 w 32449"/>
                <a:gd name="connsiteY3" fmla="*/ 9344 h 54496"/>
                <a:gd name="connsiteX4" fmla="*/ 0 w 32449"/>
                <a:gd name="connsiteY4" fmla="*/ 2628 h 54496"/>
                <a:gd name="connsiteX5" fmla="*/ 13031 w 32449"/>
                <a:gd name="connsiteY5" fmla="*/ 0 h 54496"/>
                <a:gd name="connsiteX6" fmla="*/ 20404 w 32449"/>
                <a:gd name="connsiteY6" fmla="*/ 0 h 54496"/>
                <a:gd name="connsiteX7" fmla="*/ 20404 w 32449"/>
                <a:gd name="connsiteY7" fmla="*/ 48291 h 54496"/>
                <a:gd name="connsiteX8" fmla="*/ 32449 w 32449"/>
                <a:gd name="connsiteY8" fmla="*/ 48291 h 54496"/>
                <a:gd name="connsiteX9" fmla="*/ 32449 w 32449"/>
                <a:gd name="connsiteY9" fmla="*/ 54496 h 54496"/>
                <a:gd name="connsiteX10" fmla="*/ 1059 w 32449"/>
                <a:gd name="connsiteY10" fmla="*/ 54496 h 54496"/>
                <a:gd name="connsiteX11" fmla="*/ 1059 w 32449"/>
                <a:gd name="connsiteY11" fmla="*/ 48291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1"/>
                  </a:moveTo>
                  <a:lnTo>
                    <a:pt x="13104" y="48291"/>
                  </a:lnTo>
                  <a:lnTo>
                    <a:pt x="13104" y="6716"/>
                  </a:lnTo>
                  <a:lnTo>
                    <a:pt x="0" y="9344"/>
                  </a:lnTo>
                  <a:lnTo>
                    <a:pt x="0" y="2628"/>
                  </a:lnTo>
                  <a:lnTo>
                    <a:pt x="13031" y="0"/>
                  </a:lnTo>
                  <a:lnTo>
                    <a:pt x="20404" y="0"/>
                  </a:lnTo>
                  <a:lnTo>
                    <a:pt x="20404" y="48291"/>
                  </a:lnTo>
                  <a:lnTo>
                    <a:pt x="32449" y="48291"/>
                  </a:lnTo>
                  <a:lnTo>
                    <a:pt x="32449" y="54496"/>
                  </a:lnTo>
                  <a:lnTo>
                    <a:pt x="1059" y="54496"/>
                  </a:lnTo>
                  <a:lnTo>
                    <a:pt x="1059" y="4829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0" name="Freeform 2159">
              <a:extLst>
                <a:ext uri="{FF2B5EF4-FFF2-40B4-BE49-F238E27FC236}">
                  <a16:creationId xmlns:a16="http://schemas.microsoft.com/office/drawing/2014/main" id="{D059B1C9-D071-5133-DB5E-37A02084970A}"/>
                </a:ext>
              </a:extLst>
            </p:cNvPr>
            <p:cNvSpPr/>
            <p:nvPr/>
          </p:nvSpPr>
          <p:spPr>
            <a:xfrm>
              <a:off x="6988145" y="3172358"/>
              <a:ext cx="7701" cy="9271"/>
            </a:xfrm>
            <a:custGeom>
              <a:avLst/>
              <a:gdLst>
                <a:gd name="connsiteX0" fmla="*/ 0 w 7701"/>
                <a:gd name="connsiteY0" fmla="*/ 0 h 9271"/>
                <a:gd name="connsiteX1" fmla="*/ 7701 w 7701"/>
                <a:gd name="connsiteY1" fmla="*/ 0 h 9271"/>
                <a:gd name="connsiteX2" fmla="*/ 7701 w 7701"/>
                <a:gd name="connsiteY2" fmla="*/ 9272 h 9271"/>
                <a:gd name="connsiteX3" fmla="*/ 0 w 7701"/>
                <a:gd name="connsiteY3" fmla="*/ 9272 h 9271"/>
                <a:gd name="connsiteX4" fmla="*/ 0 w 7701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1" h="9271">
                  <a:moveTo>
                    <a:pt x="0" y="0"/>
                  </a:moveTo>
                  <a:lnTo>
                    <a:pt x="7701" y="0"/>
                  </a:lnTo>
                  <a:lnTo>
                    <a:pt x="7701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1" name="Freeform 2160">
              <a:extLst>
                <a:ext uri="{FF2B5EF4-FFF2-40B4-BE49-F238E27FC236}">
                  <a16:creationId xmlns:a16="http://schemas.microsoft.com/office/drawing/2014/main" id="{C53F5FBC-C284-96BF-D81C-8EC1F03BFAE0}"/>
                </a:ext>
              </a:extLst>
            </p:cNvPr>
            <p:cNvSpPr/>
            <p:nvPr/>
          </p:nvSpPr>
          <p:spPr>
            <a:xfrm>
              <a:off x="7008841" y="3126148"/>
              <a:ext cx="37668" cy="56539"/>
            </a:xfrm>
            <a:custGeom>
              <a:avLst/>
              <a:gdLst>
                <a:gd name="connsiteX0" fmla="*/ 18835 w 37668"/>
                <a:gd name="connsiteY0" fmla="*/ 5840 h 56539"/>
                <a:gd name="connsiteX1" fmla="*/ 10257 w 37668"/>
                <a:gd name="connsiteY1" fmla="*/ 11461 h 56539"/>
                <a:gd name="connsiteX2" fmla="*/ 7409 w 37668"/>
                <a:gd name="connsiteY2" fmla="*/ 28288 h 56539"/>
                <a:gd name="connsiteX3" fmla="*/ 10257 w 37668"/>
                <a:gd name="connsiteY3" fmla="*/ 45115 h 56539"/>
                <a:gd name="connsiteX4" fmla="*/ 18835 w 37668"/>
                <a:gd name="connsiteY4" fmla="*/ 50700 h 56539"/>
                <a:gd name="connsiteX5" fmla="*/ 27412 w 37668"/>
                <a:gd name="connsiteY5" fmla="*/ 45115 h 56539"/>
                <a:gd name="connsiteX6" fmla="*/ 30296 w 37668"/>
                <a:gd name="connsiteY6" fmla="*/ 28288 h 56539"/>
                <a:gd name="connsiteX7" fmla="*/ 27412 w 37668"/>
                <a:gd name="connsiteY7" fmla="*/ 11461 h 56539"/>
                <a:gd name="connsiteX8" fmla="*/ 18835 w 37668"/>
                <a:gd name="connsiteY8" fmla="*/ 5840 h 56539"/>
                <a:gd name="connsiteX9" fmla="*/ 18835 w 37668"/>
                <a:gd name="connsiteY9" fmla="*/ 0 h 56539"/>
                <a:gd name="connsiteX10" fmla="*/ 32815 w 37668"/>
                <a:gd name="connsiteY10" fmla="*/ 7263 h 56539"/>
                <a:gd name="connsiteX11" fmla="*/ 37669 w 37668"/>
                <a:gd name="connsiteY11" fmla="*/ 28288 h 56539"/>
                <a:gd name="connsiteX12" fmla="*/ 32815 w 37668"/>
                <a:gd name="connsiteY12" fmla="*/ 49313 h 56539"/>
                <a:gd name="connsiteX13" fmla="*/ 18835 w 37668"/>
                <a:gd name="connsiteY13" fmla="*/ 56540 h 56539"/>
                <a:gd name="connsiteX14" fmla="*/ 4818 w 37668"/>
                <a:gd name="connsiteY14" fmla="*/ 49313 h 56539"/>
                <a:gd name="connsiteX15" fmla="*/ 0 w 37668"/>
                <a:gd name="connsiteY15" fmla="*/ 28288 h 56539"/>
                <a:gd name="connsiteX16" fmla="*/ 4818 w 37668"/>
                <a:gd name="connsiteY16" fmla="*/ 7263 h 56539"/>
                <a:gd name="connsiteX17" fmla="*/ 18835 w 37668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9">
                  <a:moveTo>
                    <a:pt x="18835" y="5840"/>
                  </a:moveTo>
                  <a:cubicBezTo>
                    <a:pt x="15039" y="5840"/>
                    <a:pt x="12179" y="7714"/>
                    <a:pt x="10257" y="11461"/>
                  </a:cubicBezTo>
                  <a:cubicBezTo>
                    <a:pt x="8358" y="15185"/>
                    <a:pt x="7409" y="20794"/>
                    <a:pt x="7409" y="28288"/>
                  </a:cubicBezTo>
                  <a:cubicBezTo>
                    <a:pt x="7409" y="35759"/>
                    <a:pt x="8358" y="41368"/>
                    <a:pt x="10257" y="45115"/>
                  </a:cubicBezTo>
                  <a:cubicBezTo>
                    <a:pt x="12179" y="48838"/>
                    <a:pt x="15039" y="50700"/>
                    <a:pt x="18835" y="50700"/>
                  </a:cubicBezTo>
                  <a:cubicBezTo>
                    <a:pt x="22655" y="50700"/>
                    <a:pt x="25514" y="48838"/>
                    <a:pt x="27412" y="45115"/>
                  </a:cubicBezTo>
                  <a:cubicBezTo>
                    <a:pt x="29335" y="41368"/>
                    <a:pt x="30296" y="35759"/>
                    <a:pt x="30296" y="28288"/>
                  </a:cubicBezTo>
                  <a:cubicBezTo>
                    <a:pt x="30296" y="20794"/>
                    <a:pt x="29335" y="15185"/>
                    <a:pt x="27412" y="11461"/>
                  </a:cubicBezTo>
                  <a:cubicBezTo>
                    <a:pt x="25514" y="7714"/>
                    <a:pt x="22655" y="5840"/>
                    <a:pt x="18835" y="5840"/>
                  </a:cubicBezTo>
                  <a:moveTo>
                    <a:pt x="18835" y="0"/>
                  </a:moveTo>
                  <a:cubicBezTo>
                    <a:pt x="24943" y="0"/>
                    <a:pt x="29603" y="2421"/>
                    <a:pt x="32815" y="7263"/>
                  </a:cubicBezTo>
                  <a:cubicBezTo>
                    <a:pt x="36051" y="12081"/>
                    <a:pt x="37669" y="19090"/>
                    <a:pt x="37669" y="28288"/>
                  </a:cubicBezTo>
                  <a:cubicBezTo>
                    <a:pt x="37669" y="37462"/>
                    <a:pt x="36051" y="44470"/>
                    <a:pt x="32815" y="49313"/>
                  </a:cubicBezTo>
                  <a:cubicBezTo>
                    <a:pt x="29603" y="54131"/>
                    <a:pt x="24943" y="56540"/>
                    <a:pt x="18835" y="56540"/>
                  </a:cubicBezTo>
                  <a:cubicBezTo>
                    <a:pt x="12727" y="56540"/>
                    <a:pt x="8055" y="54131"/>
                    <a:pt x="4818" y="49313"/>
                  </a:cubicBezTo>
                  <a:cubicBezTo>
                    <a:pt x="1606" y="44470"/>
                    <a:pt x="0" y="37462"/>
                    <a:pt x="0" y="28288"/>
                  </a:cubicBezTo>
                  <a:cubicBezTo>
                    <a:pt x="0" y="19090"/>
                    <a:pt x="1606" y="12081"/>
                    <a:pt x="4818" y="7263"/>
                  </a:cubicBezTo>
                  <a:cubicBezTo>
                    <a:pt x="8055" y="2421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2" name="Freeform 2161">
              <a:extLst>
                <a:ext uri="{FF2B5EF4-FFF2-40B4-BE49-F238E27FC236}">
                  <a16:creationId xmlns:a16="http://schemas.microsoft.com/office/drawing/2014/main" id="{34E95721-485F-47A9-A8F2-5F9EB851BD42}"/>
                </a:ext>
              </a:extLst>
            </p:cNvPr>
            <p:cNvSpPr/>
            <p:nvPr/>
          </p:nvSpPr>
          <p:spPr>
            <a:xfrm>
              <a:off x="7056402" y="3126148"/>
              <a:ext cx="37669" cy="56539"/>
            </a:xfrm>
            <a:custGeom>
              <a:avLst/>
              <a:gdLst>
                <a:gd name="connsiteX0" fmla="*/ 18835 w 37669"/>
                <a:gd name="connsiteY0" fmla="*/ 5840 h 56539"/>
                <a:gd name="connsiteX1" fmla="*/ 10257 w 37669"/>
                <a:gd name="connsiteY1" fmla="*/ 11461 h 56539"/>
                <a:gd name="connsiteX2" fmla="*/ 7410 w 37669"/>
                <a:gd name="connsiteY2" fmla="*/ 28288 h 56539"/>
                <a:gd name="connsiteX3" fmla="*/ 10257 w 37669"/>
                <a:gd name="connsiteY3" fmla="*/ 45115 h 56539"/>
                <a:gd name="connsiteX4" fmla="*/ 18835 w 37669"/>
                <a:gd name="connsiteY4" fmla="*/ 50700 h 56539"/>
                <a:gd name="connsiteX5" fmla="*/ 27413 w 37669"/>
                <a:gd name="connsiteY5" fmla="*/ 45115 h 56539"/>
                <a:gd name="connsiteX6" fmla="*/ 30296 w 37669"/>
                <a:gd name="connsiteY6" fmla="*/ 28288 h 56539"/>
                <a:gd name="connsiteX7" fmla="*/ 27413 w 37669"/>
                <a:gd name="connsiteY7" fmla="*/ 11461 h 56539"/>
                <a:gd name="connsiteX8" fmla="*/ 18835 w 37669"/>
                <a:gd name="connsiteY8" fmla="*/ 5840 h 56539"/>
                <a:gd name="connsiteX9" fmla="*/ 18835 w 37669"/>
                <a:gd name="connsiteY9" fmla="*/ 0 h 56539"/>
                <a:gd name="connsiteX10" fmla="*/ 32815 w 37669"/>
                <a:gd name="connsiteY10" fmla="*/ 7263 h 56539"/>
                <a:gd name="connsiteX11" fmla="*/ 37670 w 37669"/>
                <a:gd name="connsiteY11" fmla="*/ 28288 h 56539"/>
                <a:gd name="connsiteX12" fmla="*/ 32815 w 37669"/>
                <a:gd name="connsiteY12" fmla="*/ 49313 h 56539"/>
                <a:gd name="connsiteX13" fmla="*/ 18835 w 37669"/>
                <a:gd name="connsiteY13" fmla="*/ 56540 h 56539"/>
                <a:gd name="connsiteX14" fmla="*/ 4819 w 37669"/>
                <a:gd name="connsiteY14" fmla="*/ 49313 h 56539"/>
                <a:gd name="connsiteX15" fmla="*/ 0 w 37669"/>
                <a:gd name="connsiteY15" fmla="*/ 28288 h 56539"/>
                <a:gd name="connsiteX16" fmla="*/ 4819 w 37669"/>
                <a:gd name="connsiteY16" fmla="*/ 7263 h 56539"/>
                <a:gd name="connsiteX17" fmla="*/ 18835 w 37669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9" h="56539">
                  <a:moveTo>
                    <a:pt x="18835" y="5840"/>
                  </a:moveTo>
                  <a:cubicBezTo>
                    <a:pt x="15039" y="5840"/>
                    <a:pt x="12180" y="7714"/>
                    <a:pt x="10257" y="11461"/>
                  </a:cubicBezTo>
                  <a:cubicBezTo>
                    <a:pt x="8359" y="15185"/>
                    <a:pt x="7410" y="20794"/>
                    <a:pt x="7410" y="28288"/>
                  </a:cubicBezTo>
                  <a:cubicBezTo>
                    <a:pt x="7410" y="35759"/>
                    <a:pt x="8359" y="41368"/>
                    <a:pt x="10257" y="45115"/>
                  </a:cubicBezTo>
                  <a:cubicBezTo>
                    <a:pt x="12180" y="48838"/>
                    <a:pt x="15039" y="50700"/>
                    <a:pt x="18835" y="50700"/>
                  </a:cubicBezTo>
                  <a:cubicBezTo>
                    <a:pt x="22655" y="50700"/>
                    <a:pt x="25514" y="48838"/>
                    <a:pt x="27413" y="45115"/>
                  </a:cubicBezTo>
                  <a:cubicBezTo>
                    <a:pt x="29335" y="41368"/>
                    <a:pt x="30296" y="35759"/>
                    <a:pt x="30296" y="28288"/>
                  </a:cubicBezTo>
                  <a:cubicBezTo>
                    <a:pt x="30296" y="20794"/>
                    <a:pt x="29335" y="15185"/>
                    <a:pt x="27413" y="11461"/>
                  </a:cubicBezTo>
                  <a:cubicBezTo>
                    <a:pt x="25514" y="7714"/>
                    <a:pt x="22655" y="5840"/>
                    <a:pt x="18835" y="5840"/>
                  </a:cubicBezTo>
                  <a:moveTo>
                    <a:pt x="18835" y="0"/>
                  </a:moveTo>
                  <a:cubicBezTo>
                    <a:pt x="24943" y="0"/>
                    <a:pt x="29603" y="2421"/>
                    <a:pt x="32815" y="7263"/>
                  </a:cubicBezTo>
                  <a:cubicBezTo>
                    <a:pt x="36051" y="12081"/>
                    <a:pt x="37670" y="19090"/>
                    <a:pt x="37670" y="28288"/>
                  </a:cubicBezTo>
                  <a:cubicBezTo>
                    <a:pt x="37670" y="37462"/>
                    <a:pt x="36051" y="44470"/>
                    <a:pt x="32815" y="49313"/>
                  </a:cubicBezTo>
                  <a:cubicBezTo>
                    <a:pt x="29603" y="54131"/>
                    <a:pt x="24943" y="56540"/>
                    <a:pt x="18835" y="56540"/>
                  </a:cubicBezTo>
                  <a:cubicBezTo>
                    <a:pt x="12727" y="56540"/>
                    <a:pt x="8055" y="54131"/>
                    <a:pt x="4819" y="49313"/>
                  </a:cubicBezTo>
                  <a:cubicBezTo>
                    <a:pt x="1607" y="44470"/>
                    <a:pt x="0" y="37462"/>
                    <a:pt x="0" y="28288"/>
                  </a:cubicBezTo>
                  <a:cubicBezTo>
                    <a:pt x="0" y="19090"/>
                    <a:pt x="1607" y="12081"/>
                    <a:pt x="4819" y="7263"/>
                  </a:cubicBezTo>
                  <a:cubicBezTo>
                    <a:pt x="8055" y="2421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3" name="Freeform 2162">
              <a:extLst>
                <a:ext uri="{FF2B5EF4-FFF2-40B4-BE49-F238E27FC236}">
                  <a16:creationId xmlns:a16="http://schemas.microsoft.com/office/drawing/2014/main" id="{D885EB22-9C2D-9BD2-C622-B6309AE6D498}"/>
                </a:ext>
              </a:extLst>
            </p:cNvPr>
            <p:cNvSpPr/>
            <p:nvPr/>
          </p:nvSpPr>
          <p:spPr>
            <a:xfrm>
              <a:off x="7109292" y="3137062"/>
              <a:ext cx="42158" cy="42267"/>
            </a:xfrm>
            <a:custGeom>
              <a:avLst/>
              <a:gdLst>
                <a:gd name="connsiteX0" fmla="*/ 42159 w 42158"/>
                <a:gd name="connsiteY0" fmla="*/ 4417 h 42267"/>
                <a:gd name="connsiteX1" fmla="*/ 25478 w 42158"/>
                <a:gd name="connsiteY1" fmla="*/ 21170 h 42267"/>
                <a:gd name="connsiteX2" fmla="*/ 42159 w 42158"/>
                <a:gd name="connsiteY2" fmla="*/ 37852 h 42267"/>
                <a:gd name="connsiteX3" fmla="*/ 37815 w 42158"/>
                <a:gd name="connsiteY3" fmla="*/ 42268 h 42267"/>
                <a:gd name="connsiteX4" fmla="*/ 21061 w 42158"/>
                <a:gd name="connsiteY4" fmla="*/ 25514 h 42267"/>
                <a:gd name="connsiteX5" fmla="*/ 4307 w 42158"/>
                <a:gd name="connsiteY5" fmla="*/ 42268 h 42267"/>
                <a:gd name="connsiteX6" fmla="*/ 0 w 42158"/>
                <a:gd name="connsiteY6" fmla="*/ 37852 h 42267"/>
                <a:gd name="connsiteX7" fmla="*/ 16644 w 42158"/>
                <a:gd name="connsiteY7" fmla="*/ 21170 h 42267"/>
                <a:gd name="connsiteX8" fmla="*/ 0 w 42158"/>
                <a:gd name="connsiteY8" fmla="*/ 4417 h 42267"/>
                <a:gd name="connsiteX9" fmla="*/ 4307 w 42158"/>
                <a:gd name="connsiteY9" fmla="*/ 0 h 42267"/>
                <a:gd name="connsiteX10" fmla="*/ 21061 w 42158"/>
                <a:gd name="connsiteY10" fmla="*/ 16754 h 42267"/>
                <a:gd name="connsiteX11" fmla="*/ 37815 w 42158"/>
                <a:gd name="connsiteY11" fmla="*/ 0 h 42267"/>
                <a:gd name="connsiteX12" fmla="*/ 42159 w 42158"/>
                <a:gd name="connsiteY12" fmla="*/ 4417 h 4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158" h="42267">
                  <a:moveTo>
                    <a:pt x="42159" y="4417"/>
                  </a:moveTo>
                  <a:lnTo>
                    <a:pt x="25478" y="21170"/>
                  </a:lnTo>
                  <a:lnTo>
                    <a:pt x="42159" y="37852"/>
                  </a:lnTo>
                  <a:lnTo>
                    <a:pt x="37815" y="42268"/>
                  </a:lnTo>
                  <a:lnTo>
                    <a:pt x="21061" y="25514"/>
                  </a:lnTo>
                  <a:lnTo>
                    <a:pt x="4307" y="42268"/>
                  </a:lnTo>
                  <a:lnTo>
                    <a:pt x="0" y="37852"/>
                  </a:lnTo>
                  <a:lnTo>
                    <a:pt x="16644" y="21170"/>
                  </a:lnTo>
                  <a:lnTo>
                    <a:pt x="0" y="4417"/>
                  </a:lnTo>
                  <a:lnTo>
                    <a:pt x="4307" y="0"/>
                  </a:lnTo>
                  <a:lnTo>
                    <a:pt x="21061" y="16754"/>
                  </a:lnTo>
                  <a:lnTo>
                    <a:pt x="37815" y="0"/>
                  </a:lnTo>
                  <a:lnTo>
                    <a:pt x="42159" y="4417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4" name="Freeform 2163">
              <a:extLst>
                <a:ext uri="{FF2B5EF4-FFF2-40B4-BE49-F238E27FC236}">
                  <a16:creationId xmlns:a16="http://schemas.microsoft.com/office/drawing/2014/main" id="{6A1A91FE-677E-D33A-9EFE-960BFD86CED4}"/>
                </a:ext>
              </a:extLst>
            </p:cNvPr>
            <p:cNvSpPr/>
            <p:nvPr/>
          </p:nvSpPr>
          <p:spPr>
            <a:xfrm>
              <a:off x="7169884" y="3127134"/>
              <a:ext cx="32449" cy="54496"/>
            </a:xfrm>
            <a:custGeom>
              <a:avLst/>
              <a:gdLst>
                <a:gd name="connsiteX0" fmla="*/ 1059 w 32449"/>
                <a:gd name="connsiteY0" fmla="*/ 48291 h 54496"/>
                <a:gd name="connsiteX1" fmla="*/ 13104 w 32449"/>
                <a:gd name="connsiteY1" fmla="*/ 48291 h 54496"/>
                <a:gd name="connsiteX2" fmla="*/ 13104 w 32449"/>
                <a:gd name="connsiteY2" fmla="*/ 6716 h 54496"/>
                <a:gd name="connsiteX3" fmla="*/ 0 w 32449"/>
                <a:gd name="connsiteY3" fmla="*/ 9344 h 54496"/>
                <a:gd name="connsiteX4" fmla="*/ 0 w 32449"/>
                <a:gd name="connsiteY4" fmla="*/ 2628 h 54496"/>
                <a:gd name="connsiteX5" fmla="*/ 13031 w 32449"/>
                <a:gd name="connsiteY5" fmla="*/ 0 h 54496"/>
                <a:gd name="connsiteX6" fmla="*/ 20405 w 32449"/>
                <a:gd name="connsiteY6" fmla="*/ 0 h 54496"/>
                <a:gd name="connsiteX7" fmla="*/ 20405 w 32449"/>
                <a:gd name="connsiteY7" fmla="*/ 48291 h 54496"/>
                <a:gd name="connsiteX8" fmla="*/ 32450 w 32449"/>
                <a:gd name="connsiteY8" fmla="*/ 48291 h 54496"/>
                <a:gd name="connsiteX9" fmla="*/ 32450 w 32449"/>
                <a:gd name="connsiteY9" fmla="*/ 54496 h 54496"/>
                <a:gd name="connsiteX10" fmla="*/ 1059 w 32449"/>
                <a:gd name="connsiteY10" fmla="*/ 54496 h 54496"/>
                <a:gd name="connsiteX11" fmla="*/ 1059 w 32449"/>
                <a:gd name="connsiteY11" fmla="*/ 48291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1"/>
                  </a:moveTo>
                  <a:lnTo>
                    <a:pt x="13104" y="48291"/>
                  </a:lnTo>
                  <a:lnTo>
                    <a:pt x="13104" y="6716"/>
                  </a:lnTo>
                  <a:lnTo>
                    <a:pt x="0" y="9344"/>
                  </a:lnTo>
                  <a:lnTo>
                    <a:pt x="0" y="2628"/>
                  </a:lnTo>
                  <a:lnTo>
                    <a:pt x="13031" y="0"/>
                  </a:lnTo>
                  <a:lnTo>
                    <a:pt x="20405" y="0"/>
                  </a:lnTo>
                  <a:lnTo>
                    <a:pt x="20405" y="48291"/>
                  </a:lnTo>
                  <a:lnTo>
                    <a:pt x="32450" y="48291"/>
                  </a:lnTo>
                  <a:lnTo>
                    <a:pt x="32450" y="54496"/>
                  </a:lnTo>
                  <a:lnTo>
                    <a:pt x="1059" y="54496"/>
                  </a:lnTo>
                  <a:lnTo>
                    <a:pt x="1059" y="4829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5" name="Freeform 2164">
              <a:extLst>
                <a:ext uri="{FF2B5EF4-FFF2-40B4-BE49-F238E27FC236}">
                  <a16:creationId xmlns:a16="http://schemas.microsoft.com/office/drawing/2014/main" id="{522E200D-44EB-1499-705E-7BF3F4AEFC45}"/>
                </a:ext>
              </a:extLst>
            </p:cNvPr>
            <p:cNvSpPr/>
            <p:nvPr/>
          </p:nvSpPr>
          <p:spPr>
            <a:xfrm>
              <a:off x="7214161" y="3126148"/>
              <a:ext cx="37668" cy="56539"/>
            </a:xfrm>
            <a:custGeom>
              <a:avLst/>
              <a:gdLst>
                <a:gd name="connsiteX0" fmla="*/ 18834 w 37668"/>
                <a:gd name="connsiteY0" fmla="*/ 5840 h 56539"/>
                <a:gd name="connsiteX1" fmla="*/ 10257 w 37668"/>
                <a:gd name="connsiteY1" fmla="*/ 11461 h 56539"/>
                <a:gd name="connsiteX2" fmla="*/ 7409 w 37668"/>
                <a:gd name="connsiteY2" fmla="*/ 28288 h 56539"/>
                <a:gd name="connsiteX3" fmla="*/ 10257 w 37668"/>
                <a:gd name="connsiteY3" fmla="*/ 45115 h 56539"/>
                <a:gd name="connsiteX4" fmla="*/ 18834 w 37668"/>
                <a:gd name="connsiteY4" fmla="*/ 50700 h 56539"/>
                <a:gd name="connsiteX5" fmla="*/ 27412 w 37668"/>
                <a:gd name="connsiteY5" fmla="*/ 45115 h 56539"/>
                <a:gd name="connsiteX6" fmla="*/ 30295 w 37668"/>
                <a:gd name="connsiteY6" fmla="*/ 28288 h 56539"/>
                <a:gd name="connsiteX7" fmla="*/ 27412 w 37668"/>
                <a:gd name="connsiteY7" fmla="*/ 11461 h 56539"/>
                <a:gd name="connsiteX8" fmla="*/ 18834 w 37668"/>
                <a:gd name="connsiteY8" fmla="*/ 5840 h 56539"/>
                <a:gd name="connsiteX9" fmla="*/ 18834 w 37668"/>
                <a:gd name="connsiteY9" fmla="*/ 0 h 56539"/>
                <a:gd name="connsiteX10" fmla="*/ 32814 w 37668"/>
                <a:gd name="connsiteY10" fmla="*/ 7263 h 56539"/>
                <a:gd name="connsiteX11" fmla="*/ 37669 w 37668"/>
                <a:gd name="connsiteY11" fmla="*/ 28288 h 56539"/>
                <a:gd name="connsiteX12" fmla="*/ 32814 w 37668"/>
                <a:gd name="connsiteY12" fmla="*/ 49313 h 56539"/>
                <a:gd name="connsiteX13" fmla="*/ 18834 w 37668"/>
                <a:gd name="connsiteY13" fmla="*/ 56540 h 56539"/>
                <a:gd name="connsiteX14" fmla="*/ 4818 w 37668"/>
                <a:gd name="connsiteY14" fmla="*/ 49313 h 56539"/>
                <a:gd name="connsiteX15" fmla="*/ 0 w 37668"/>
                <a:gd name="connsiteY15" fmla="*/ 28288 h 56539"/>
                <a:gd name="connsiteX16" fmla="*/ 4818 w 37668"/>
                <a:gd name="connsiteY16" fmla="*/ 7263 h 56539"/>
                <a:gd name="connsiteX17" fmla="*/ 18834 w 37668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9">
                  <a:moveTo>
                    <a:pt x="18834" y="5840"/>
                  </a:moveTo>
                  <a:cubicBezTo>
                    <a:pt x="15038" y="5840"/>
                    <a:pt x="12179" y="7714"/>
                    <a:pt x="10257" y="11461"/>
                  </a:cubicBezTo>
                  <a:cubicBezTo>
                    <a:pt x="8358" y="15185"/>
                    <a:pt x="7409" y="20794"/>
                    <a:pt x="7409" y="28288"/>
                  </a:cubicBezTo>
                  <a:cubicBezTo>
                    <a:pt x="7409" y="35759"/>
                    <a:pt x="8358" y="41368"/>
                    <a:pt x="10257" y="45115"/>
                  </a:cubicBezTo>
                  <a:cubicBezTo>
                    <a:pt x="12179" y="48838"/>
                    <a:pt x="15038" y="50700"/>
                    <a:pt x="18834" y="50700"/>
                  </a:cubicBezTo>
                  <a:cubicBezTo>
                    <a:pt x="22654" y="50700"/>
                    <a:pt x="25514" y="48838"/>
                    <a:pt x="27412" y="45115"/>
                  </a:cubicBezTo>
                  <a:cubicBezTo>
                    <a:pt x="29334" y="41368"/>
                    <a:pt x="30295" y="35759"/>
                    <a:pt x="30295" y="28288"/>
                  </a:cubicBezTo>
                  <a:cubicBezTo>
                    <a:pt x="30295" y="20794"/>
                    <a:pt x="29334" y="15185"/>
                    <a:pt x="27412" y="11461"/>
                  </a:cubicBezTo>
                  <a:cubicBezTo>
                    <a:pt x="25514" y="7714"/>
                    <a:pt x="22654" y="5840"/>
                    <a:pt x="18834" y="5840"/>
                  </a:cubicBezTo>
                  <a:moveTo>
                    <a:pt x="18834" y="0"/>
                  </a:moveTo>
                  <a:cubicBezTo>
                    <a:pt x="24942" y="0"/>
                    <a:pt x="29602" y="2421"/>
                    <a:pt x="32814" y="7263"/>
                  </a:cubicBezTo>
                  <a:cubicBezTo>
                    <a:pt x="36051" y="12081"/>
                    <a:pt x="37669" y="19090"/>
                    <a:pt x="37669" y="28288"/>
                  </a:cubicBezTo>
                  <a:cubicBezTo>
                    <a:pt x="37669" y="37462"/>
                    <a:pt x="36051" y="44470"/>
                    <a:pt x="32814" y="49313"/>
                  </a:cubicBezTo>
                  <a:cubicBezTo>
                    <a:pt x="29602" y="54131"/>
                    <a:pt x="24942" y="56540"/>
                    <a:pt x="18834" y="56540"/>
                  </a:cubicBezTo>
                  <a:cubicBezTo>
                    <a:pt x="12726" y="56540"/>
                    <a:pt x="8054" y="54131"/>
                    <a:pt x="4818" y="49313"/>
                  </a:cubicBezTo>
                  <a:cubicBezTo>
                    <a:pt x="1606" y="44470"/>
                    <a:pt x="0" y="37462"/>
                    <a:pt x="0" y="28288"/>
                  </a:cubicBezTo>
                  <a:cubicBezTo>
                    <a:pt x="0" y="19090"/>
                    <a:pt x="1606" y="12081"/>
                    <a:pt x="4818" y="7263"/>
                  </a:cubicBezTo>
                  <a:cubicBezTo>
                    <a:pt x="8054" y="2421"/>
                    <a:pt x="12726" y="0"/>
                    <a:pt x="1883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6" name="Freeform 2165">
              <a:extLst>
                <a:ext uri="{FF2B5EF4-FFF2-40B4-BE49-F238E27FC236}">
                  <a16:creationId xmlns:a16="http://schemas.microsoft.com/office/drawing/2014/main" id="{E70A0DC2-A9AB-4D84-1341-F311EFB47373}"/>
                </a:ext>
              </a:extLst>
            </p:cNvPr>
            <p:cNvSpPr/>
            <p:nvPr/>
          </p:nvSpPr>
          <p:spPr>
            <a:xfrm>
              <a:off x="7251829" y="3094129"/>
              <a:ext cx="32267" cy="44278"/>
            </a:xfrm>
            <a:custGeom>
              <a:avLst/>
              <a:gdLst>
                <a:gd name="connsiteX0" fmla="*/ 19989 w 32267"/>
                <a:gd name="connsiteY0" fmla="*/ 5220 h 44278"/>
                <a:gd name="connsiteX1" fmla="*/ 4864 w 32267"/>
                <a:gd name="connsiteY1" fmla="*/ 28857 h 44278"/>
                <a:gd name="connsiteX2" fmla="*/ 19989 w 32267"/>
                <a:gd name="connsiteY2" fmla="*/ 28857 h 44278"/>
                <a:gd name="connsiteX3" fmla="*/ 19989 w 32267"/>
                <a:gd name="connsiteY3" fmla="*/ 5220 h 44278"/>
                <a:gd name="connsiteX4" fmla="*/ 18417 w 32267"/>
                <a:gd name="connsiteY4" fmla="*/ 0 h 44278"/>
                <a:gd name="connsiteX5" fmla="*/ 25950 w 32267"/>
                <a:gd name="connsiteY5" fmla="*/ 0 h 44278"/>
                <a:gd name="connsiteX6" fmla="*/ 25950 w 32267"/>
                <a:gd name="connsiteY6" fmla="*/ 28857 h 44278"/>
                <a:gd name="connsiteX7" fmla="*/ 32267 w 32267"/>
                <a:gd name="connsiteY7" fmla="*/ 28857 h 44278"/>
                <a:gd name="connsiteX8" fmla="*/ 32267 w 32267"/>
                <a:gd name="connsiteY8" fmla="*/ 33839 h 44278"/>
                <a:gd name="connsiteX9" fmla="*/ 25950 w 32267"/>
                <a:gd name="connsiteY9" fmla="*/ 33839 h 44278"/>
                <a:gd name="connsiteX10" fmla="*/ 25950 w 32267"/>
                <a:gd name="connsiteY10" fmla="*/ 44278 h 44278"/>
                <a:gd name="connsiteX11" fmla="*/ 19989 w 32267"/>
                <a:gd name="connsiteY11" fmla="*/ 44278 h 44278"/>
                <a:gd name="connsiteX12" fmla="*/ 19989 w 32267"/>
                <a:gd name="connsiteY12" fmla="*/ 33839 h 44278"/>
                <a:gd name="connsiteX13" fmla="*/ 0 w 32267"/>
                <a:gd name="connsiteY13" fmla="*/ 33839 h 44278"/>
                <a:gd name="connsiteX14" fmla="*/ 0 w 32267"/>
                <a:gd name="connsiteY14" fmla="*/ 28056 h 44278"/>
                <a:gd name="connsiteX15" fmla="*/ 18417 w 32267"/>
                <a:gd name="connsiteY15" fmla="*/ 0 h 4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267" h="44278">
                  <a:moveTo>
                    <a:pt x="19989" y="5220"/>
                  </a:moveTo>
                  <a:lnTo>
                    <a:pt x="4864" y="28857"/>
                  </a:lnTo>
                  <a:lnTo>
                    <a:pt x="19989" y="28857"/>
                  </a:lnTo>
                  <a:lnTo>
                    <a:pt x="19989" y="5220"/>
                  </a:lnTo>
                  <a:moveTo>
                    <a:pt x="18417" y="0"/>
                  </a:moveTo>
                  <a:lnTo>
                    <a:pt x="25950" y="0"/>
                  </a:lnTo>
                  <a:lnTo>
                    <a:pt x="25950" y="28857"/>
                  </a:lnTo>
                  <a:lnTo>
                    <a:pt x="32267" y="28857"/>
                  </a:lnTo>
                  <a:lnTo>
                    <a:pt x="32267" y="33839"/>
                  </a:lnTo>
                  <a:lnTo>
                    <a:pt x="25950" y="33839"/>
                  </a:lnTo>
                  <a:lnTo>
                    <a:pt x="25950" y="44278"/>
                  </a:lnTo>
                  <a:lnTo>
                    <a:pt x="19989" y="44278"/>
                  </a:lnTo>
                  <a:lnTo>
                    <a:pt x="19989" y="33839"/>
                  </a:lnTo>
                  <a:lnTo>
                    <a:pt x="0" y="33839"/>
                  </a:lnTo>
                  <a:lnTo>
                    <a:pt x="0" y="28056"/>
                  </a:lnTo>
                  <a:lnTo>
                    <a:pt x="1841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7" name="Freeform 2166">
              <a:extLst>
                <a:ext uri="{FF2B5EF4-FFF2-40B4-BE49-F238E27FC236}">
                  <a16:creationId xmlns:a16="http://schemas.microsoft.com/office/drawing/2014/main" id="{43046851-CB55-6C23-3FC4-346C929A1A2D}"/>
                </a:ext>
              </a:extLst>
            </p:cNvPr>
            <p:cNvSpPr/>
            <p:nvPr/>
          </p:nvSpPr>
          <p:spPr>
            <a:xfrm>
              <a:off x="6940803" y="2831288"/>
              <a:ext cx="32449" cy="54496"/>
            </a:xfrm>
            <a:custGeom>
              <a:avLst/>
              <a:gdLst>
                <a:gd name="connsiteX0" fmla="*/ 1059 w 32449"/>
                <a:gd name="connsiteY0" fmla="*/ 48291 h 54496"/>
                <a:gd name="connsiteX1" fmla="*/ 13104 w 32449"/>
                <a:gd name="connsiteY1" fmla="*/ 48291 h 54496"/>
                <a:gd name="connsiteX2" fmla="*/ 13104 w 32449"/>
                <a:gd name="connsiteY2" fmla="*/ 6716 h 54496"/>
                <a:gd name="connsiteX3" fmla="*/ 0 w 32449"/>
                <a:gd name="connsiteY3" fmla="*/ 9344 h 54496"/>
                <a:gd name="connsiteX4" fmla="*/ 0 w 32449"/>
                <a:gd name="connsiteY4" fmla="*/ 2628 h 54496"/>
                <a:gd name="connsiteX5" fmla="*/ 13031 w 32449"/>
                <a:gd name="connsiteY5" fmla="*/ 0 h 54496"/>
                <a:gd name="connsiteX6" fmla="*/ 20404 w 32449"/>
                <a:gd name="connsiteY6" fmla="*/ 0 h 54496"/>
                <a:gd name="connsiteX7" fmla="*/ 20404 w 32449"/>
                <a:gd name="connsiteY7" fmla="*/ 48291 h 54496"/>
                <a:gd name="connsiteX8" fmla="*/ 32449 w 32449"/>
                <a:gd name="connsiteY8" fmla="*/ 48291 h 54496"/>
                <a:gd name="connsiteX9" fmla="*/ 32449 w 32449"/>
                <a:gd name="connsiteY9" fmla="*/ 54496 h 54496"/>
                <a:gd name="connsiteX10" fmla="*/ 1059 w 32449"/>
                <a:gd name="connsiteY10" fmla="*/ 54496 h 54496"/>
                <a:gd name="connsiteX11" fmla="*/ 1059 w 32449"/>
                <a:gd name="connsiteY11" fmla="*/ 48291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1"/>
                  </a:moveTo>
                  <a:lnTo>
                    <a:pt x="13104" y="48291"/>
                  </a:lnTo>
                  <a:lnTo>
                    <a:pt x="13104" y="6716"/>
                  </a:lnTo>
                  <a:lnTo>
                    <a:pt x="0" y="9344"/>
                  </a:lnTo>
                  <a:lnTo>
                    <a:pt x="0" y="2628"/>
                  </a:lnTo>
                  <a:lnTo>
                    <a:pt x="13031" y="0"/>
                  </a:lnTo>
                  <a:lnTo>
                    <a:pt x="20404" y="0"/>
                  </a:lnTo>
                  <a:lnTo>
                    <a:pt x="20404" y="48291"/>
                  </a:lnTo>
                  <a:lnTo>
                    <a:pt x="32449" y="48291"/>
                  </a:lnTo>
                  <a:lnTo>
                    <a:pt x="32449" y="54496"/>
                  </a:lnTo>
                  <a:lnTo>
                    <a:pt x="1059" y="54496"/>
                  </a:lnTo>
                  <a:lnTo>
                    <a:pt x="1059" y="4829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8" name="Freeform 2167">
              <a:extLst>
                <a:ext uri="{FF2B5EF4-FFF2-40B4-BE49-F238E27FC236}">
                  <a16:creationId xmlns:a16="http://schemas.microsoft.com/office/drawing/2014/main" id="{79D7C5BD-E759-41EC-B8CB-4635E762437C}"/>
                </a:ext>
              </a:extLst>
            </p:cNvPr>
            <p:cNvSpPr/>
            <p:nvPr/>
          </p:nvSpPr>
          <p:spPr>
            <a:xfrm>
              <a:off x="6988145" y="2876512"/>
              <a:ext cx="7701" cy="9271"/>
            </a:xfrm>
            <a:custGeom>
              <a:avLst/>
              <a:gdLst>
                <a:gd name="connsiteX0" fmla="*/ 0 w 7701"/>
                <a:gd name="connsiteY0" fmla="*/ 0 h 9271"/>
                <a:gd name="connsiteX1" fmla="*/ 7701 w 7701"/>
                <a:gd name="connsiteY1" fmla="*/ 0 h 9271"/>
                <a:gd name="connsiteX2" fmla="*/ 7701 w 7701"/>
                <a:gd name="connsiteY2" fmla="*/ 9272 h 9271"/>
                <a:gd name="connsiteX3" fmla="*/ 0 w 7701"/>
                <a:gd name="connsiteY3" fmla="*/ 9272 h 9271"/>
                <a:gd name="connsiteX4" fmla="*/ 0 w 7701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1" h="9271">
                  <a:moveTo>
                    <a:pt x="0" y="0"/>
                  </a:moveTo>
                  <a:lnTo>
                    <a:pt x="7701" y="0"/>
                  </a:lnTo>
                  <a:lnTo>
                    <a:pt x="7701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9" name="Freeform 2168">
              <a:extLst>
                <a:ext uri="{FF2B5EF4-FFF2-40B4-BE49-F238E27FC236}">
                  <a16:creationId xmlns:a16="http://schemas.microsoft.com/office/drawing/2014/main" id="{8193B387-80D8-266B-EDDA-51DC9D228647}"/>
                </a:ext>
              </a:extLst>
            </p:cNvPr>
            <p:cNvSpPr/>
            <p:nvPr/>
          </p:nvSpPr>
          <p:spPr>
            <a:xfrm>
              <a:off x="7009681" y="2831288"/>
              <a:ext cx="35260" cy="55554"/>
            </a:xfrm>
            <a:custGeom>
              <a:avLst/>
              <a:gdLst>
                <a:gd name="connsiteX0" fmla="*/ 2300 w 35260"/>
                <a:gd name="connsiteY0" fmla="*/ 0 h 55554"/>
                <a:gd name="connsiteX1" fmla="*/ 31245 w 35260"/>
                <a:gd name="connsiteY1" fmla="*/ 0 h 55554"/>
                <a:gd name="connsiteX2" fmla="*/ 31245 w 35260"/>
                <a:gd name="connsiteY2" fmla="*/ 6205 h 55554"/>
                <a:gd name="connsiteX3" fmla="*/ 9052 w 35260"/>
                <a:gd name="connsiteY3" fmla="*/ 6205 h 55554"/>
                <a:gd name="connsiteX4" fmla="*/ 9052 w 35260"/>
                <a:gd name="connsiteY4" fmla="*/ 19564 h 55554"/>
                <a:gd name="connsiteX5" fmla="*/ 12264 w 35260"/>
                <a:gd name="connsiteY5" fmla="*/ 18761 h 55554"/>
                <a:gd name="connsiteX6" fmla="*/ 15477 w 35260"/>
                <a:gd name="connsiteY6" fmla="*/ 18469 h 55554"/>
                <a:gd name="connsiteX7" fmla="*/ 29931 w 35260"/>
                <a:gd name="connsiteY7" fmla="*/ 23470 h 55554"/>
                <a:gd name="connsiteX8" fmla="*/ 35260 w 35260"/>
                <a:gd name="connsiteY8" fmla="*/ 37012 h 55554"/>
                <a:gd name="connsiteX9" fmla="*/ 29785 w 35260"/>
                <a:gd name="connsiteY9" fmla="*/ 50700 h 55554"/>
                <a:gd name="connsiteX10" fmla="*/ 14345 w 35260"/>
                <a:gd name="connsiteY10" fmla="*/ 55554 h 55554"/>
                <a:gd name="connsiteX11" fmla="*/ 7336 w 35260"/>
                <a:gd name="connsiteY11" fmla="*/ 54970 h 55554"/>
                <a:gd name="connsiteX12" fmla="*/ 0 w 35260"/>
                <a:gd name="connsiteY12" fmla="*/ 53218 h 55554"/>
                <a:gd name="connsiteX13" fmla="*/ 0 w 35260"/>
                <a:gd name="connsiteY13" fmla="*/ 45808 h 55554"/>
                <a:gd name="connsiteX14" fmla="*/ 6790 w 35260"/>
                <a:gd name="connsiteY14" fmla="*/ 48474 h 55554"/>
                <a:gd name="connsiteX15" fmla="*/ 14199 w 35260"/>
                <a:gd name="connsiteY15" fmla="*/ 49349 h 55554"/>
                <a:gd name="connsiteX16" fmla="*/ 24200 w 35260"/>
                <a:gd name="connsiteY16" fmla="*/ 46027 h 55554"/>
                <a:gd name="connsiteX17" fmla="*/ 27887 w 35260"/>
                <a:gd name="connsiteY17" fmla="*/ 37012 h 55554"/>
                <a:gd name="connsiteX18" fmla="*/ 24200 w 35260"/>
                <a:gd name="connsiteY18" fmla="*/ 27996 h 55554"/>
                <a:gd name="connsiteX19" fmla="*/ 14199 w 35260"/>
                <a:gd name="connsiteY19" fmla="*/ 24675 h 55554"/>
                <a:gd name="connsiteX20" fmla="*/ 8285 w 35260"/>
                <a:gd name="connsiteY20" fmla="*/ 25332 h 55554"/>
                <a:gd name="connsiteX21" fmla="*/ 2300 w 35260"/>
                <a:gd name="connsiteY21" fmla="*/ 27375 h 55554"/>
                <a:gd name="connsiteX22" fmla="*/ 2300 w 35260"/>
                <a:gd name="connsiteY22" fmla="*/ 0 h 5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0" h="55554">
                  <a:moveTo>
                    <a:pt x="2300" y="0"/>
                  </a:moveTo>
                  <a:lnTo>
                    <a:pt x="31245" y="0"/>
                  </a:lnTo>
                  <a:lnTo>
                    <a:pt x="31245" y="6205"/>
                  </a:lnTo>
                  <a:lnTo>
                    <a:pt x="9052" y="6205"/>
                  </a:lnTo>
                  <a:lnTo>
                    <a:pt x="9052" y="19564"/>
                  </a:lnTo>
                  <a:cubicBezTo>
                    <a:pt x="10123" y="19199"/>
                    <a:pt x="11194" y="18931"/>
                    <a:pt x="12264" y="18761"/>
                  </a:cubicBezTo>
                  <a:cubicBezTo>
                    <a:pt x="13335" y="18566"/>
                    <a:pt x="14405" y="18469"/>
                    <a:pt x="15477" y="18469"/>
                  </a:cubicBezTo>
                  <a:cubicBezTo>
                    <a:pt x="21560" y="18469"/>
                    <a:pt x="26378" y="20136"/>
                    <a:pt x="29931" y="23470"/>
                  </a:cubicBezTo>
                  <a:cubicBezTo>
                    <a:pt x="33483" y="26804"/>
                    <a:pt x="35260" y="31318"/>
                    <a:pt x="35260" y="37012"/>
                  </a:cubicBezTo>
                  <a:cubicBezTo>
                    <a:pt x="35260" y="42876"/>
                    <a:pt x="33435" y="47439"/>
                    <a:pt x="29785" y="50700"/>
                  </a:cubicBezTo>
                  <a:cubicBezTo>
                    <a:pt x="26134" y="53936"/>
                    <a:pt x="20988" y="55554"/>
                    <a:pt x="14345" y="55554"/>
                  </a:cubicBezTo>
                  <a:cubicBezTo>
                    <a:pt x="12057" y="55554"/>
                    <a:pt x="9722" y="55359"/>
                    <a:pt x="7336" y="54970"/>
                  </a:cubicBezTo>
                  <a:cubicBezTo>
                    <a:pt x="4977" y="54581"/>
                    <a:pt x="2531" y="53997"/>
                    <a:pt x="0" y="53218"/>
                  </a:cubicBezTo>
                  <a:lnTo>
                    <a:pt x="0" y="45808"/>
                  </a:lnTo>
                  <a:cubicBezTo>
                    <a:pt x="2190" y="47000"/>
                    <a:pt x="4453" y="47889"/>
                    <a:pt x="6790" y="48474"/>
                  </a:cubicBezTo>
                  <a:cubicBezTo>
                    <a:pt x="9125" y="49057"/>
                    <a:pt x="11595" y="49349"/>
                    <a:pt x="14199" y="49349"/>
                  </a:cubicBezTo>
                  <a:cubicBezTo>
                    <a:pt x="18409" y="49349"/>
                    <a:pt x="21743" y="48242"/>
                    <a:pt x="24200" y="46027"/>
                  </a:cubicBezTo>
                  <a:cubicBezTo>
                    <a:pt x="26658" y="43813"/>
                    <a:pt x="27887" y="40808"/>
                    <a:pt x="27887" y="37012"/>
                  </a:cubicBezTo>
                  <a:cubicBezTo>
                    <a:pt x="27887" y="33216"/>
                    <a:pt x="26658" y="30210"/>
                    <a:pt x="24200" y="27996"/>
                  </a:cubicBezTo>
                  <a:cubicBezTo>
                    <a:pt x="21743" y="25782"/>
                    <a:pt x="18409" y="24675"/>
                    <a:pt x="14199" y="24675"/>
                  </a:cubicBezTo>
                  <a:cubicBezTo>
                    <a:pt x="12228" y="24675"/>
                    <a:pt x="10257" y="24894"/>
                    <a:pt x="8285" y="25332"/>
                  </a:cubicBezTo>
                  <a:cubicBezTo>
                    <a:pt x="6339" y="25769"/>
                    <a:pt x="4344" y="26451"/>
                    <a:pt x="2300" y="27375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0" name="Freeform 2169">
              <a:extLst>
                <a:ext uri="{FF2B5EF4-FFF2-40B4-BE49-F238E27FC236}">
                  <a16:creationId xmlns:a16="http://schemas.microsoft.com/office/drawing/2014/main" id="{64EE70D2-7FB2-3DA1-C3B7-52B24E467237}"/>
                </a:ext>
              </a:extLst>
            </p:cNvPr>
            <p:cNvSpPr/>
            <p:nvPr/>
          </p:nvSpPr>
          <p:spPr>
            <a:xfrm>
              <a:off x="7056402" y="2830302"/>
              <a:ext cx="37669" cy="56539"/>
            </a:xfrm>
            <a:custGeom>
              <a:avLst/>
              <a:gdLst>
                <a:gd name="connsiteX0" fmla="*/ 18835 w 37669"/>
                <a:gd name="connsiteY0" fmla="*/ 5840 h 56539"/>
                <a:gd name="connsiteX1" fmla="*/ 10257 w 37669"/>
                <a:gd name="connsiteY1" fmla="*/ 11462 h 56539"/>
                <a:gd name="connsiteX2" fmla="*/ 7410 w 37669"/>
                <a:gd name="connsiteY2" fmla="*/ 28288 h 56539"/>
                <a:gd name="connsiteX3" fmla="*/ 10257 w 37669"/>
                <a:gd name="connsiteY3" fmla="*/ 45115 h 56539"/>
                <a:gd name="connsiteX4" fmla="*/ 18835 w 37669"/>
                <a:gd name="connsiteY4" fmla="*/ 50700 h 56539"/>
                <a:gd name="connsiteX5" fmla="*/ 27413 w 37669"/>
                <a:gd name="connsiteY5" fmla="*/ 45115 h 56539"/>
                <a:gd name="connsiteX6" fmla="*/ 30296 w 37669"/>
                <a:gd name="connsiteY6" fmla="*/ 28288 h 56539"/>
                <a:gd name="connsiteX7" fmla="*/ 27413 w 37669"/>
                <a:gd name="connsiteY7" fmla="*/ 11462 h 56539"/>
                <a:gd name="connsiteX8" fmla="*/ 18835 w 37669"/>
                <a:gd name="connsiteY8" fmla="*/ 5840 h 56539"/>
                <a:gd name="connsiteX9" fmla="*/ 18835 w 37669"/>
                <a:gd name="connsiteY9" fmla="*/ 0 h 56539"/>
                <a:gd name="connsiteX10" fmla="*/ 32815 w 37669"/>
                <a:gd name="connsiteY10" fmla="*/ 7263 h 56539"/>
                <a:gd name="connsiteX11" fmla="*/ 37670 w 37669"/>
                <a:gd name="connsiteY11" fmla="*/ 28288 h 56539"/>
                <a:gd name="connsiteX12" fmla="*/ 32815 w 37669"/>
                <a:gd name="connsiteY12" fmla="*/ 49313 h 56539"/>
                <a:gd name="connsiteX13" fmla="*/ 18835 w 37669"/>
                <a:gd name="connsiteY13" fmla="*/ 56540 h 56539"/>
                <a:gd name="connsiteX14" fmla="*/ 4819 w 37669"/>
                <a:gd name="connsiteY14" fmla="*/ 49313 h 56539"/>
                <a:gd name="connsiteX15" fmla="*/ 0 w 37669"/>
                <a:gd name="connsiteY15" fmla="*/ 28288 h 56539"/>
                <a:gd name="connsiteX16" fmla="*/ 4819 w 37669"/>
                <a:gd name="connsiteY16" fmla="*/ 7263 h 56539"/>
                <a:gd name="connsiteX17" fmla="*/ 18835 w 37669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9" h="56539">
                  <a:moveTo>
                    <a:pt x="18835" y="5840"/>
                  </a:moveTo>
                  <a:cubicBezTo>
                    <a:pt x="15039" y="5840"/>
                    <a:pt x="12180" y="7714"/>
                    <a:pt x="10257" y="11462"/>
                  </a:cubicBezTo>
                  <a:cubicBezTo>
                    <a:pt x="8359" y="15185"/>
                    <a:pt x="7410" y="20794"/>
                    <a:pt x="7410" y="28288"/>
                  </a:cubicBezTo>
                  <a:cubicBezTo>
                    <a:pt x="7410" y="35759"/>
                    <a:pt x="8359" y="41368"/>
                    <a:pt x="10257" y="45115"/>
                  </a:cubicBezTo>
                  <a:cubicBezTo>
                    <a:pt x="12180" y="48838"/>
                    <a:pt x="15039" y="50700"/>
                    <a:pt x="18835" y="50700"/>
                  </a:cubicBezTo>
                  <a:cubicBezTo>
                    <a:pt x="22655" y="50700"/>
                    <a:pt x="25514" y="48838"/>
                    <a:pt x="27413" y="45115"/>
                  </a:cubicBezTo>
                  <a:cubicBezTo>
                    <a:pt x="29335" y="41368"/>
                    <a:pt x="30296" y="35759"/>
                    <a:pt x="30296" y="28288"/>
                  </a:cubicBezTo>
                  <a:cubicBezTo>
                    <a:pt x="30296" y="20794"/>
                    <a:pt x="29335" y="15185"/>
                    <a:pt x="27413" y="11462"/>
                  </a:cubicBezTo>
                  <a:cubicBezTo>
                    <a:pt x="25514" y="7714"/>
                    <a:pt x="22655" y="5840"/>
                    <a:pt x="18835" y="5840"/>
                  </a:cubicBezTo>
                  <a:moveTo>
                    <a:pt x="18835" y="0"/>
                  </a:moveTo>
                  <a:cubicBezTo>
                    <a:pt x="24943" y="0"/>
                    <a:pt x="29603" y="2421"/>
                    <a:pt x="32815" y="7263"/>
                  </a:cubicBezTo>
                  <a:cubicBezTo>
                    <a:pt x="36051" y="12081"/>
                    <a:pt x="37670" y="19090"/>
                    <a:pt x="37670" y="28288"/>
                  </a:cubicBezTo>
                  <a:cubicBezTo>
                    <a:pt x="37670" y="37462"/>
                    <a:pt x="36051" y="44470"/>
                    <a:pt x="32815" y="49313"/>
                  </a:cubicBezTo>
                  <a:cubicBezTo>
                    <a:pt x="29603" y="54131"/>
                    <a:pt x="24943" y="56540"/>
                    <a:pt x="18835" y="56540"/>
                  </a:cubicBezTo>
                  <a:cubicBezTo>
                    <a:pt x="12727" y="56540"/>
                    <a:pt x="8055" y="54131"/>
                    <a:pt x="4819" y="49313"/>
                  </a:cubicBezTo>
                  <a:cubicBezTo>
                    <a:pt x="1607" y="44470"/>
                    <a:pt x="0" y="37462"/>
                    <a:pt x="0" y="28288"/>
                  </a:cubicBezTo>
                  <a:cubicBezTo>
                    <a:pt x="0" y="19090"/>
                    <a:pt x="1607" y="12081"/>
                    <a:pt x="4819" y="7263"/>
                  </a:cubicBezTo>
                  <a:cubicBezTo>
                    <a:pt x="8055" y="2421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1" name="Freeform 2170">
              <a:extLst>
                <a:ext uri="{FF2B5EF4-FFF2-40B4-BE49-F238E27FC236}">
                  <a16:creationId xmlns:a16="http://schemas.microsoft.com/office/drawing/2014/main" id="{470AED7E-E183-3D13-7AB3-5425A626EC3C}"/>
                </a:ext>
              </a:extLst>
            </p:cNvPr>
            <p:cNvSpPr/>
            <p:nvPr/>
          </p:nvSpPr>
          <p:spPr>
            <a:xfrm>
              <a:off x="7109292" y="2841215"/>
              <a:ext cx="42158" cy="42267"/>
            </a:xfrm>
            <a:custGeom>
              <a:avLst/>
              <a:gdLst>
                <a:gd name="connsiteX0" fmla="*/ 42159 w 42158"/>
                <a:gd name="connsiteY0" fmla="*/ 4417 h 42267"/>
                <a:gd name="connsiteX1" fmla="*/ 25478 w 42158"/>
                <a:gd name="connsiteY1" fmla="*/ 21170 h 42267"/>
                <a:gd name="connsiteX2" fmla="*/ 42159 w 42158"/>
                <a:gd name="connsiteY2" fmla="*/ 37852 h 42267"/>
                <a:gd name="connsiteX3" fmla="*/ 37815 w 42158"/>
                <a:gd name="connsiteY3" fmla="*/ 42268 h 42267"/>
                <a:gd name="connsiteX4" fmla="*/ 21061 w 42158"/>
                <a:gd name="connsiteY4" fmla="*/ 25514 h 42267"/>
                <a:gd name="connsiteX5" fmla="*/ 4307 w 42158"/>
                <a:gd name="connsiteY5" fmla="*/ 42268 h 42267"/>
                <a:gd name="connsiteX6" fmla="*/ 0 w 42158"/>
                <a:gd name="connsiteY6" fmla="*/ 37852 h 42267"/>
                <a:gd name="connsiteX7" fmla="*/ 16644 w 42158"/>
                <a:gd name="connsiteY7" fmla="*/ 21170 h 42267"/>
                <a:gd name="connsiteX8" fmla="*/ 0 w 42158"/>
                <a:gd name="connsiteY8" fmla="*/ 4417 h 42267"/>
                <a:gd name="connsiteX9" fmla="*/ 4307 w 42158"/>
                <a:gd name="connsiteY9" fmla="*/ 0 h 42267"/>
                <a:gd name="connsiteX10" fmla="*/ 21061 w 42158"/>
                <a:gd name="connsiteY10" fmla="*/ 16754 h 42267"/>
                <a:gd name="connsiteX11" fmla="*/ 37815 w 42158"/>
                <a:gd name="connsiteY11" fmla="*/ 0 h 42267"/>
                <a:gd name="connsiteX12" fmla="*/ 42159 w 42158"/>
                <a:gd name="connsiteY12" fmla="*/ 4417 h 4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158" h="42267">
                  <a:moveTo>
                    <a:pt x="42159" y="4417"/>
                  </a:moveTo>
                  <a:lnTo>
                    <a:pt x="25478" y="21170"/>
                  </a:lnTo>
                  <a:lnTo>
                    <a:pt x="42159" y="37852"/>
                  </a:lnTo>
                  <a:lnTo>
                    <a:pt x="37815" y="42268"/>
                  </a:lnTo>
                  <a:lnTo>
                    <a:pt x="21061" y="25514"/>
                  </a:lnTo>
                  <a:lnTo>
                    <a:pt x="4307" y="42268"/>
                  </a:lnTo>
                  <a:lnTo>
                    <a:pt x="0" y="37852"/>
                  </a:lnTo>
                  <a:lnTo>
                    <a:pt x="16644" y="21170"/>
                  </a:lnTo>
                  <a:lnTo>
                    <a:pt x="0" y="4417"/>
                  </a:lnTo>
                  <a:lnTo>
                    <a:pt x="4307" y="0"/>
                  </a:lnTo>
                  <a:lnTo>
                    <a:pt x="21061" y="16754"/>
                  </a:lnTo>
                  <a:lnTo>
                    <a:pt x="37815" y="0"/>
                  </a:lnTo>
                  <a:lnTo>
                    <a:pt x="42159" y="4417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2" name="Freeform 2171">
              <a:extLst>
                <a:ext uri="{FF2B5EF4-FFF2-40B4-BE49-F238E27FC236}">
                  <a16:creationId xmlns:a16="http://schemas.microsoft.com/office/drawing/2014/main" id="{BB89EBBC-CE4A-E585-E0CD-03DB1052C5D7}"/>
                </a:ext>
              </a:extLst>
            </p:cNvPr>
            <p:cNvSpPr/>
            <p:nvPr/>
          </p:nvSpPr>
          <p:spPr>
            <a:xfrm>
              <a:off x="7169884" y="2831288"/>
              <a:ext cx="32449" cy="54496"/>
            </a:xfrm>
            <a:custGeom>
              <a:avLst/>
              <a:gdLst>
                <a:gd name="connsiteX0" fmla="*/ 1059 w 32449"/>
                <a:gd name="connsiteY0" fmla="*/ 48291 h 54496"/>
                <a:gd name="connsiteX1" fmla="*/ 13104 w 32449"/>
                <a:gd name="connsiteY1" fmla="*/ 48291 h 54496"/>
                <a:gd name="connsiteX2" fmla="*/ 13104 w 32449"/>
                <a:gd name="connsiteY2" fmla="*/ 6716 h 54496"/>
                <a:gd name="connsiteX3" fmla="*/ 0 w 32449"/>
                <a:gd name="connsiteY3" fmla="*/ 9344 h 54496"/>
                <a:gd name="connsiteX4" fmla="*/ 0 w 32449"/>
                <a:gd name="connsiteY4" fmla="*/ 2628 h 54496"/>
                <a:gd name="connsiteX5" fmla="*/ 13031 w 32449"/>
                <a:gd name="connsiteY5" fmla="*/ 0 h 54496"/>
                <a:gd name="connsiteX6" fmla="*/ 20405 w 32449"/>
                <a:gd name="connsiteY6" fmla="*/ 0 h 54496"/>
                <a:gd name="connsiteX7" fmla="*/ 20405 w 32449"/>
                <a:gd name="connsiteY7" fmla="*/ 48291 h 54496"/>
                <a:gd name="connsiteX8" fmla="*/ 32450 w 32449"/>
                <a:gd name="connsiteY8" fmla="*/ 48291 h 54496"/>
                <a:gd name="connsiteX9" fmla="*/ 32450 w 32449"/>
                <a:gd name="connsiteY9" fmla="*/ 54496 h 54496"/>
                <a:gd name="connsiteX10" fmla="*/ 1059 w 32449"/>
                <a:gd name="connsiteY10" fmla="*/ 54496 h 54496"/>
                <a:gd name="connsiteX11" fmla="*/ 1059 w 32449"/>
                <a:gd name="connsiteY11" fmla="*/ 48291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1"/>
                  </a:moveTo>
                  <a:lnTo>
                    <a:pt x="13104" y="48291"/>
                  </a:lnTo>
                  <a:lnTo>
                    <a:pt x="13104" y="6716"/>
                  </a:lnTo>
                  <a:lnTo>
                    <a:pt x="0" y="9344"/>
                  </a:lnTo>
                  <a:lnTo>
                    <a:pt x="0" y="2628"/>
                  </a:lnTo>
                  <a:lnTo>
                    <a:pt x="13031" y="0"/>
                  </a:lnTo>
                  <a:lnTo>
                    <a:pt x="20405" y="0"/>
                  </a:lnTo>
                  <a:lnTo>
                    <a:pt x="20405" y="48291"/>
                  </a:lnTo>
                  <a:lnTo>
                    <a:pt x="32450" y="48291"/>
                  </a:lnTo>
                  <a:lnTo>
                    <a:pt x="32450" y="54496"/>
                  </a:lnTo>
                  <a:lnTo>
                    <a:pt x="1059" y="54496"/>
                  </a:lnTo>
                  <a:lnTo>
                    <a:pt x="1059" y="4829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3" name="Freeform 2172">
              <a:extLst>
                <a:ext uri="{FF2B5EF4-FFF2-40B4-BE49-F238E27FC236}">
                  <a16:creationId xmlns:a16="http://schemas.microsoft.com/office/drawing/2014/main" id="{B7AFA8CA-2444-7AE4-6FE3-99411AC8C7F5}"/>
                </a:ext>
              </a:extLst>
            </p:cNvPr>
            <p:cNvSpPr/>
            <p:nvPr/>
          </p:nvSpPr>
          <p:spPr>
            <a:xfrm>
              <a:off x="7214161" y="2830302"/>
              <a:ext cx="37668" cy="56539"/>
            </a:xfrm>
            <a:custGeom>
              <a:avLst/>
              <a:gdLst>
                <a:gd name="connsiteX0" fmla="*/ 18834 w 37668"/>
                <a:gd name="connsiteY0" fmla="*/ 5840 h 56539"/>
                <a:gd name="connsiteX1" fmla="*/ 10257 w 37668"/>
                <a:gd name="connsiteY1" fmla="*/ 11462 h 56539"/>
                <a:gd name="connsiteX2" fmla="*/ 7409 w 37668"/>
                <a:gd name="connsiteY2" fmla="*/ 28288 h 56539"/>
                <a:gd name="connsiteX3" fmla="*/ 10257 w 37668"/>
                <a:gd name="connsiteY3" fmla="*/ 45115 h 56539"/>
                <a:gd name="connsiteX4" fmla="*/ 18834 w 37668"/>
                <a:gd name="connsiteY4" fmla="*/ 50700 h 56539"/>
                <a:gd name="connsiteX5" fmla="*/ 27412 w 37668"/>
                <a:gd name="connsiteY5" fmla="*/ 45115 h 56539"/>
                <a:gd name="connsiteX6" fmla="*/ 30295 w 37668"/>
                <a:gd name="connsiteY6" fmla="*/ 28288 h 56539"/>
                <a:gd name="connsiteX7" fmla="*/ 27412 w 37668"/>
                <a:gd name="connsiteY7" fmla="*/ 11462 h 56539"/>
                <a:gd name="connsiteX8" fmla="*/ 18834 w 37668"/>
                <a:gd name="connsiteY8" fmla="*/ 5840 h 56539"/>
                <a:gd name="connsiteX9" fmla="*/ 18834 w 37668"/>
                <a:gd name="connsiteY9" fmla="*/ 0 h 56539"/>
                <a:gd name="connsiteX10" fmla="*/ 32814 w 37668"/>
                <a:gd name="connsiteY10" fmla="*/ 7263 h 56539"/>
                <a:gd name="connsiteX11" fmla="*/ 37669 w 37668"/>
                <a:gd name="connsiteY11" fmla="*/ 28288 h 56539"/>
                <a:gd name="connsiteX12" fmla="*/ 32814 w 37668"/>
                <a:gd name="connsiteY12" fmla="*/ 49313 h 56539"/>
                <a:gd name="connsiteX13" fmla="*/ 18834 w 37668"/>
                <a:gd name="connsiteY13" fmla="*/ 56540 h 56539"/>
                <a:gd name="connsiteX14" fmla="*/ 4818 w 37668"/>
                <a:gd name="connsiteY14" fmla="*/ 49313 h 56539"/>
                <a:gd name="connsiteX15" fmla="*/ 0 w 37668"/>
                <a:gd name="connsiteY15" fmla="*/ 28288 h 56539"/>
                <a:gd name="connsiteX16" fmla="*/ 4818 w 37668"/>
                <a:gd name="connsiteY16" fmla="*/ 7263 h 56539"/>
                <a:gd name="connsiteX17" fmla="*/ 18834 w 37668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9">
                  <a:moveTo>
                    <a:pt x="18834" y="5840"/>
                  </a:moveTo>
                  <a:cubicBezTo>
                    <a:pt x="15038" y="5840"/>
                    <a:pt x="12179" y="7714"/>
                    <a:pt x="10257" y="11462"/>
                  </a:cubicBezTo>
                  <a:cubicBezTo>
                    <a:pt x="8358" y="15185"/>
                    <a:pt x="7409" y="20794"/>
                    <a:pt x="7409" y="28288"/>
                  </a:cubicBezTo>
                  <a:cubicBezTo>
                    <a:pt x="7409" y="35759"/>
                    <a:pt x="8358" y="41368"/>
                    <a:pt x="10257" y="45115"/>
                  </a:cubicBezTo>
                  <a:cubicBezTo>
                    <a:pt x="12179" y="48838"/>
                    <a:pt x="15038" y="50700"/>
                    <a:pt x="18834" y="50700"/>
                  </a:cubicBezTo>
                  <a:cubicBezTo>
                    <a:pt x="22654" y="50700"/>
                    <a:pt x="25514" y="48838"/>
                    <a:pt x="27412" y="45115"/>
                  </a:cubicBezTo>
                  <a:cubicBezTo>
                    <a:pt x="29334" y="41368"/>
                    <a:pt x="30295" y="35759"/>
                    <a:pt x="30295" y="28288"/>
                  </a:cubicBezTo>
                  <a:cubicBezTo>
                    <a:pt x="30295" y="20794"/>
                    <a:pt x="29334" y="15185"/>
                    <a:pt x="27412" y="11462"/>
                  </a:cubicBezTo>
                  <a:cubicBezTo>
                    <a:pt x="25514" y="7714"/>
                    <a:pt x="22654" y="5840"/>
                    <a:pt x="18834" y="5840"/>
                  </a:cubicBezTo>
                  <a:moveTo>
                    <a:pt x="18834" y="0"/>
                  </a:moveTo>
                  <a:cubicBezTo>
                    <a:pt x="24942" y="0"/>
                    <a:pt x="29602" y="2421"/>
                    <a:pt x="32814" y="7263"/>
                  </a:cubicBezTo>
                  <a:cubicBezTo>
                    <a:pt x="36051" y="12081"/>
                    <a:pt x="37669" y="19090"/>
                    <a:pt x="37669" y="28288"/>
                  </a:cubicBezTo>
                  <a:cubicBezTo>
                    <a:pt x="37669" y="37462"/>
                    <a:pt x="36051" y="44470"/>
                    <a:pt x="32814" y="49313"/>
                  </a:cubicBezTo>
                  <a:cubicBezTo>
                    <a:pt x="29602" y="54131"/>
                    <a:pt x="24942" y="56540"/>
                    <a:pt x="18834" y="56540"/>
                  </a:cubicBezTo>
                  <a:cubicBezTo>
                    <a:pt x="12726" y="56540"/>
                    <a:pt x="8054" y="54131"/>
                    <a:pt x="4818" y="49313"/>
                  </a:cubicBezTo>
                  <a:cubicBezTo>
                    <a:pt x="1606" y="44470"/>
                    <a:pt x="0" y="37462"/>
                    <a:pt x="0" y="28288"/>
                  </a:cubicBezTo>
                  <a:cubicBezTo>
                    <a:pt x="0" y="19090"/>
                    <a:pt x="1606" y="12081"/>
                    <a:pt x="4818" y="7263"/>
                  </a:cubicBezTo>
                  <a:cubicBezTo>
                    <a:pt x="8054" y="2421"/>
                    <a:pt x="12726" y="0"/>
                    <a:pt x="1883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4" name="Freeform 2173">
              <a:extLst>
                <a:ext uri="{FF2B5EF4-FFF2-40B4-BE49-F238E27FC236}">
                  <a16:creationId xmlns:a16="http://schemas.microsoft.com/office/drawing/2014/main" id="{49AE68C1-8E5D-F603-F7D1-3606A2D12026}"/>
                </a:ext>
              </a:extLst>
            </p:cNvPr>
            <p:cNvSpPr/>
            <p:nvPr/>
          </p:nvSpPr>
          <p:spPr>
            <a:xfrm>
              <a:off x="7251829" y="2798283"/>
              <a:ext cx="32267" cy="44278"/>
            </a:xfrm>
            <a:custGeom>
              <a:avLst/>
              <a:gdLst>
                <a:gd name="connsiteX0" fmla="*/ 19989 w 32267"/>
                <a:gd name="connsiteY0" fmla="*/ 5220 h 44278"/>
                <a:gd name="connsiteX1" fmla="*/ 4864 w 32267"/>
                <a:gd name="connsiteY1" fmla="*/ 28857 h 44278"/>
                <a:gd name="connsiteX2" fmla="*/ 19989 w 32267"/>
                <a:gd name="connsiteY2" fmla="*/ 28857 h 44278"/>
                <a:gd name="connsiteX3" fmla="*/ 19989 w 32267"/>
                <a:gd name="connsiteY3" fmla="*/ 5220 h 44278"/>
                <a:gd name="connsiteX4" fmla="*/ 18417 w 32267"/>
                <a:gd name="connsiteY4" fmla="*/ 0 h 44278"/>
                <a:gd name="connsiteX5" fmla="*/ 25950 w 32267"/>
                <a:gd name="connsiteY5" fmla="*/ 0 h 44278"/>
                <a:gd name="connsiteX6" fmla="*/ 25950 w 32267"/>
                <a:gd name="connsiteY6" fmla="*/ 28857 h 44278"/>
                <a:gd name="connsiteX7" fmla="*/ 32267 w 32267"/>
                <a:gd name="connsiteY7" fmla="*/ 28857 h 44278"/>
                <a:gd name="connsiteX8" fmla="*/ 32267 w 32267"/>
                <a:gd name="connsiteY8" fmla="*/ 33839 h 44278"/>
                <a:gd name="connsiteX9" fmla="*/ 25950 w 32267"/>
                <a:gd name="connsiteY9" fmla="*/ 33839 h 44278"/>
                <a:gd name="connsiteX10" fmla="*/ 25950 w 32267"/>
                <a:gd name="connsiteY10" fmla="*/ 44278 h 44278"/>
                <a:gd name="connsiteX11" fmla="*/ 19989 w 32267"/>
                <a:gd name="connsiteY11" fmla="*/ 44278 h 44278"/>
                <a:gd name="connsiteX12" fmla="*/ 19989 w 32267"/>
                <a:gd name="connsiteY12" fmla="*/ 33839 h 44278"/>
                <a:gd name="connsiteX13" fmla="*/ 0 w 32267"/>
                <a:gd name="connsiteY13" fmla="*/ 33839 h 44278"/>
                <a:gd name="connsiteX14" fmla="*/ 0 w 32267"/>
                <a:gd name="connsiteY14" fmla="*/ 28056 h 44278"/>
                <a:gd name="connsiteX15" fmla="*/ 18417 w 32267"/>
                <a:gd name="connsiteY15" fmla="*/ 0 h 4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267" h="44278">
                  <a:moveTo>
                    <a:pt x="19989" y="5220"/>
                  </a:moveTo>
                  <a:lnTo>
                    <a:pt x="4864" y="28857"/>
                  </a:lnTo>
                  <a:lnTo>
                    <a:pt x="19989" y="28857"/>
                  </a:lnTo>
                  <a:lnTo>
                    <a:pt x="19989" y="5220"/>
                  </a:lnTo>
                  <a:moveTo>
                    <a:pt x="18417" y="0"/>
                  </a:moveTo>
                  <a:lnTo>
                    <a:pt x="25950" y="0"/>
                  </a:lnTo>
                  <a:lnTo>
                    <a:pt x="25950" y="28857"/>
                  </a:lnTo>
                  <a:lnTo>
                    <a:pt x="32267" y="28857"/>
                  </a:lnTo>
                  <a:lnTo>
                    <a:pt x="32267" y="33839"/>
                  </a:lnTo>
                  <a:lnTo>
                    <a:pt x="25950" y="33839"/>
                  </a:lnTo>
                  <a:lnTo>
                    <a:pt x="25950" y="44278"/>
                  </a:lnTo>
                  <a:lnTo>
                    <a:pt x="19989" y="44278"/>
                  </a:lnTo>
                  <a:lnTo>
                    <a:pt x="19989" y="33839"/>
                  </a:lnTo>
                  <a:lnTo>
                    <a:pt x="0" y="33839"/>
                  </a:lnTo>
                  <a:lnTo>
                    <a:pt x="0" y="28056"/>
                  </a:lnTo>
                  <a:lnTo>
                    <a:pt x="1841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5" name="Freeform 2174">
              <a:extLst>
                <a:ext uri="{FF2B5EF4-FFF2-40B4-BE49-F238E27FC236}">
                  <a16:creationId xmlns:a16="http://schemas.microsoft.com/office/drawing/2014/main" id="{31512A12-1C52-7695-6CB3-5B14DFCCC0F5}"/>
                </a:ext>
              </a:extLst>
            </p:cNvPr>
            <p:cNvSpPr/>
            <p:nvPr/>
          </p:nvSpPr>
          <p:spPr>
            <a:xfrm>
              <a:off x="6938066" y="2534455"/>
              <a:ext cx="34603" cy="55482"/>
            </a:xfrm>
            <a:custGeom>
              <a:avLst/>
              <a:gdLst>
                <a:gd name="connsiteX0" fmla="*/ 8870 w 34603"/>
                <a:gd name="connsiteY0" fmla="*/ 49277 h 55482"/>
                <a:gd name="connsiteX1" fmla="*/ 34603 w 34603"/>
                <a:gd name="connsiteY1" fmla="*/ 49277 h 55482"/>
                <a:gd name="connsiteX2" fmla="*/ 34603 w 34603"/>
                <a:gd name="connsiteY2" fmla="*/ 55482 h 55482"/>
                <a:gd name="connsiteX3" fmla="*/ 0 w 34603"/>
                <a:gd name="connsiteY3" fmla="*/ 55482 h 55482"/>
                <a:gd name="connsiteX4" fmla="*/ 0 w 34603"/>
                <a:gd name="connsiteY4" fmla="*/ 49277 h 55482"/>
                <a:gd name="connsiteX5" fmla="*/ 11425 w 34603"/>
                <a:gd name="connsiteY5" fmla="*/ 37633 h 55482"/>
                <a:gd name="connsiteX6" fmla="*/ 20550 w 34603"/>
                <a:gd name="connsiteY6" fmla="*/ 28179 h 55482"/>
                <a:gd name="connsiteX7" fmla="*/ 25478 w 34603"/>
                <a:gd name="connsiteY7" fmla="*/ 21463 h 55482"/>
                <a:gd name="connsiteX8" fmla="*/ 26901 w 34603"/>
                <a:gd name="connsiteY8" fmla="*/ 16024 h 55482"/>
                <a:gd name="connsiteX9" fmla="*/ 23835 w 34603"/>
                <a:gd name="connsiteY9" fmla="*/ 8943 h 55482"/>
                <a:gd name="connsiteX10" fmla="*/ 15915 w 34603"/>
                <a:gd name="connsiteY10" fmla="*/ 6205 h 55482"/>
                <a:gd name="connsiteX11" fmla="*/ 8578 w 34603"/>
                <a:gd name="connsiteY11" fmla="*/ 7410 h 55482"/>
                <a:gd name="connsiteX12" fmla="*/ 365 w 34603"/>
                <a:gd name="connsiteY12" fmla="*/ 11060 h 55482"/>
                <a:gd name="connsiteX13" fmla="*/ 365 w 34603"/>
                <a:gd name="connsiteY13" fmla="*/ 3614 h 55482"/>
                <a:gd name="connsiteX14" fmla="*/ 8687 w 34603"/>
                <a:gd name="connsiteY14" fmla="*/ 913 h 55482"/>
                <a:gd name="connsiteX15" fmla="*/ 15768 w 34603"/>
                <a:gd name="connsiteY15" fmla="*/ 0 h 55482"/>
                <a:gd name="connsiteX16" fmla="*/ 29274 w 34603"/>
                <a:gd name="connsiteY16" fmla="*/ 4234 h 55482"/>
                <a:gd name="connsiteX17" fmla="*/ 34311 w 34603"/>
                <a:gd name="connsiteY17" fmla="*/ 15550 h 55482"/>
                <a:gd name="connsiteX18" fmla="*/ 33034 w 34603"/>
                <a:gd name="connsiteY18" fmla="*/ 21937 h 55482"/>
                <a:gd name="connsiteX19" fmla="*/ 28471 w 34603"/>
                <a:gd name="connsiteY19" fmla="*/ 29018 h 55482"/>
                <a:gd name="connsiteX20" fmla="*/ 22667 w 34603"/>
                <a:gd name="connsiteY20" fmla="*/ 35151 h 55482"/>
                <a:gd name="connsiteX21" fmla="*/ 8870 w 34603"/>
                <a:gd name="connsiteY21" fmla="*/ 49277 h 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03" h="55482">
                  <a:moveTo>
                    <a:pt x="8870" y="49277"/>
                  </a:moveTo>
                  <a:lnTo>
                    <a:pt x="34603" y="49277"/>
                  </a:lnTo>
                  <a:lnTo>
                    <a:pt x="34603" y="55482"/>
                  </a:lnTo>
                  <a:lnTo>
                    <a:pt x="0" y="55482"/>
                  </a:lnTo>
                  <a:lnTo>
                    <a:pt x="0" y="49277"/>
                  </a:lnTo>
                  <a:cubicBezTo>
                    <a:pt x="2798" y="46381"/>
                    <a:pt x="6607" y="42500"/>
                    <a:pt x="11425" y="37633"/>
                  </a:cubicBezTo>
                  <a:cubicBezTo>
                    <a:pt x="16267" y="32741"/>
                    <a:pt x="19309" y="29590"/>
                    <a:pt x="20550" y="28179"/>
                  </a:cubicBezTo>
                  <a:cubicBezTo>
                    <a:pt x="22911" y="25526"/>
                    <a:pt x="24553" y="23287"/>
                    <a:pt x="25478" y="21463"/>
                  </a:cubicBezTo>
                  <a:cubicBezTo>
                    <a:pt x="26427" y="19613"/>
                    <a:pt x="26901" y="17800"/>
                    <a:pt x="26901" y="16024"/>
                  </a:cubicBezTo>
                  <a:cubicBezTo>
                    <a:pt x="26901" y="13129"/>
                    <a:pt x="25879" y="10768"/>
                    <a:pt x="23835" y="8943"/>
                  </a:cubicBezTo>
                  <a:cubicBezTo>
                    <a:pt x="21816" y="7118"/>
                    <a:pt x="19175" y="6205"/>
                    <a:pt x="15915" y="6205"/>
                  </a:cubicBezTo>
                  <a:cubicBezTo>
                    <a:pt x="13603" y="6205"/>
                    <a:pt x="11157" y="6607"/>
                    <a:pt x="8578" y="7410"/>
                  </a:cubicBezTo>
                  <a:cubicBezTo>
                    <a:pt x="6023" y="8213"/>
                    <a:pt x="3285" y="9429"/>
                    <a:pt x="365" y="11060"/>
                  </a:cubicBezTo>
                  <a:lnTo>
                    <a:pt x="365" y="3614"/>
                  </a:lnTo>
                  <a:cubicBezTo>
                    <a:pt x="3334" y="2421"/>
                    <a:pt x="6108" y="1521"/>
                    <a:pt x="8687" y="913"/>
                  </a:cubicBezTo>
                  <a:cubicBezTo>
                    <a:pt x="11267" y="304"/>
                    <a:pt x="13627" y="0"/>
                    <a:pt x="15768" y="0"/>
                  </a:cubicBezTo>
                  <a:cubicBezTo>
                    <a:pt x="21414" y="0"/>
                    <a:pt x="25916" y="1411"/>
                    <a:pt x="29274" y="4234"/>
                  </a:cubicBezTo>
                  <a:cubicBezTo>
                    <a:pt x="32632" y="7057"/>
                    <a:pt x="34311" y="10829"/>
                    <a:pt x="34311" y="15550"/>
                  </a:cubicBezTo>
                  <a:cubicBezTo>
                    <a:pt x="34311" y="17788"/>
                    <a:pt x="33885" y="19917"/>
                    <a:pt x="33034" y="21937"/>
                  </a:cubicBezTo>
                  <a:cubicBezTo>
                    <a:pt x="32206" y="23932"/>
                    <a:pt x="30685" y="26292"/>
                    <a:pt x="28471" y="29018"/>
                  </a:cubicBezTo>
                  <a:cubicBezTo>
                    <a:pt x="27863" y="29723"/>
                    <a:pt x="25928" y="31768"/>
                    <a:pt x="22667" y="35151"/>
                  </a:cubicBezTo>
                  <a:cubicBezTo>
                    <a:pt x="19406" y="38509"/>
                    <a:pt x="14807" y="43217"/>
                    <a:pt x="8870" y="4927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6" name="Freeform 2175">
              <a:extLst>
                <a:ext uri="{FF2B5EF4-FFF2-40B4-BE49-F238E27FC236}">
                  <a16:creationId xmlns:a16="http://schemas.microsoft.com/office/drawing/2014/main" id="{D80A4C62-8F03-645D-08A5-C48ACC5DCEBB}"/>
                </a:ext>
              </a:extLst>
            </p:cNvPr>
            <p:cNvSpPr/>
            <p:nvPr/>
          </p:nvSpPr>
          <p:spPr>
            <a:xfrm>
              <a:off x="6988145" y="2580666"/>
              <a:ext cx="7701" cy="9271"/>
            </a:xfrm>
            <a:custGeom>
              <a:avLst/>
              <a:gdLst>
                <a:gd name="connsiteX0" fmla="*/ 0 w 7701"/>
                <a:gd name="connsiteY0" fmla="*/ 0 h 9271"/>
                <a:gd name="connsiteX1" fmla="*/ 7701 w 7701"/>
                <a:gd name="connsiteY1" fmla="*/ 0 h 9271"/>
                <a:gd name="connsiteX2" fmla="*/ 7701 w 7701"/>
                <a:gd name="connsiteY2" fmla="*/ 9272 h 9271"/>
                <a:gd name="connsiteX3" fmla="*/ 0 w 7701"/>
                <a:gd name="connsiteY3" fmla="*/ 9272 h 9271"/>
                <a:gd name="connsiteX4" fmla="*/ 0 w 7701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1" h="9271">
                  <a:moveTo>
                    <a:pt x="0" y="0"/>
                  </a:moveTo>
                  <a:lnTo>
                    <a:pt x="7701" y="0"/>
                  </a:lnTo>
                  <a:lnTo>
                    <a:pt x="7701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7" name="Freeform 2176">
              <a:extLst>
                <a:ext uri="{FF2B5EF4-FFF2-40B4-BE49-F238E27FC236}">
                  <a16:creationId xmlns:a16="http://schemas.microsoft.com/office/drawing/2014/main" id="{0A64ABE7-7E70-7200-2424-42285CD0EB62}"/>
                </a:ext>
              </a:extLst>
            </p:cNvPr>
            <p:cNvSpPr/>
            <p:nvPr/>
          </p:nvSpPr>
          <p:spPr>
            <a:xfrm>
              <a:off x="7008841" y="2534455"/>
              <a:ext cx="37668" cy="56539"/>
            </a:xfrm>
            <a:custGeom>
              <a:avLst/>
              <a:gdLst>
                <a:gd name="connsiteX0" fmla="*/ 18835 w 37668"/>
                <a:gd name="connsiteY0" fmla="*/ 5840 h 56539"/>
                <a:gd name="connsiteX1" fmla="*/ 10257 w 37668"/>
                <a:gd name="connsiteY1" fmla="*/ 11461 h 56539"/>
                <a:gd name="connsiteX2" fmla="*/ 7409 w 37668"/>
                <a:gd name="connsiteY2" fmla="*/ 28288 h 56539"/>
                <a:gd name="connsiteX3" fmla="*/ 10257 w 37668"/>
                <a:gd name="connsiteY3" fmla="*/ 45115 h 56539"/>
                <a:gd name="connsiteX4" fmla="*/ 18835 w 37668"/>
                <a:gd name="connsiteY4" fmla="*/ 50700 h 56539"/>
                <a:gd name="connsiteX5" fmla="*/ 27412 w 37668"/>
                <a:gd name="connsiteY5" fmla="*/ 45115 h 56539"/>
                <a:gd name="connsiteX6" fmla="*/ 30296 w 37668"/>
                <a:gd name="connsiteY6" fmla="*/ 28288 h 56539"/>
                <a:gd name="connsiteX7" fmla="*/ 27412 w 37668"/>
                <a:gd name="connsiteY7" fmla="*/ 11461 h 56539"/>
                <a:gd name="connsiteX8" fmla="*/ 18835 w 37668"/>
                <a:gd name="connsiteY8" fmla="*/ 5840 h 56539"/>
                <a:gd name="connsiteX9" fmla="*/ 18835 w 37668"/>
                <a:gd name="connsiteY9" fmla="*/ 0 h 56539"/>
                <a:gd name="connsiteX10" fmla="*/ 32815 w 37668"/>
                <a:gd name="connsiteY10" fmla="*/ 7264 h 56539"/>
                <a:gd name="connsiteX11" fmla="*/ 37669 w 37668"/>
                <a:gd name="connsiteY11" fmla="*/ 28288 h 56539"/>
                <a:gd name="connsiteX12" fmla="*/ 32815 w 37668"/>
                <a:gd name="connsiteY12" fmla="*/ 49313 h 56539"/>
                <a:gd name="connsiteX13" fmla="*/ 18835 w 37668"/>
                <a:gd name="connsiteY13" fmla="*/ 56540 h 56539"/>
                <a:gd name="connsiteX14" fmla="*/ 4818 w 37668"/>
                <a:gd name="connsiteY14" fmla="*/ 49313 h 56539"/>
                <a:gd name="connsiteX15" fmla="*/ 0 w 37668"/>
                <a:gd name="connsiteY15" fmla="*/ 28288 h 56539"/>
                <a:gd name="connsiteX16" fmla="*/ 4818 w 37668"/>
                <a:gd name="connsiteY16" fmla="*/ 7264 h 56539"/>
                <a:gd name="connsiteX17" fmla="*/ 18835 w 37668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9">
                  <a:moveTo>
                    <a:pt x="18835" y="5840"/>
                  </a:moveTo>
                  <a:cubicBezTo>
                    <a:pt x="15039" y="5840"/>
                    <a:pt x="12179" y="7714"/>
                    <a:pt x="10257" y="11461"/>
                  </a:cubicBezTo>
                  <a:cubicBezTo>
                    <a:pt x="8358" y="15184"/>
                    <a:pt x="7409" y="20793"/>
                    <a:pt x="7409" y="28288"/>
                  </a:cubicBezTo>
                  <a:cubicBezTo>
                    <a:pt x="7409" y="35759"/>
                    <a:pt x="8358" y="41368"/>
                    <a:pt x="10257" y="45115"/>
                  </a:cubicBezTo>
                  <a:cubicBezTo>
                    <a:pt x="12179" y="48839"/>
                    <a:pt x="15039" y="50700"/>
                    <a:pt x="18835" y="50700"/>
                  </a:cubicBezTo>
                  <a:cubicBezTo>
                    <a:pt x="22655" y="50700"/>
                    <a:pt x="25514" y="48839"/>
                    <a:pt x="27412" y="45115"/>
                  </a:cubicBezTo>
                  <a:cubicBezTo>
                    <a:pt x="29335" y="41368"/>
                    <a:pt x="30296" y="35759"/>
                    <a:pt x="30296" y="28288"/>
                  </a:cubicBezTo>
                  <a:cubicBezTo>
                    <a:pt x="30296" y="20793"/>
                    <a:pt x="29335" y="15184"/>
                    <a:pt x="27412" y="11461"/>
                  </a:cubicBezTo>
                  <a:cubicBezTo>
                    <a:pt x="25514" y="7714"/>
                    <a:pt x="22655" y="5840"/>
                    <a:pt x="18835" y="5840"/>
                  </a:cubicBezTo>
                  <a:moveTo>
                    <a:pt x="18835" y="0"/>
                  </a:moveTo>
                  <a:cubicBezTo>
                    <a:pt x="24943" y="0"/>
                    <a:pt x="29603" y="2421"/>
                    <a:pt x="32815" y="7264"/>
                  </a:cubicBezTo>
                  <a:cubicBezTo>
                    <a:pt x="36051" y="12082"/>
                    <a:pt x="37669" y="19090"/>
                    <a:pt x="37669" y="28288"/>
                  </a:cubicBezTo>
                  <a:cubicBezTo>
                    <a:pt x="37669" y="37462"/>
                    <a:pt x="36051" y="44470"/>
                    <a:pt x="32815" y="49313"/>
                  </a:cubicBezTo>
                  <a:cubicBezTo>
                    <a:pt x="29603" y="54131"/>
                    <a:pt x="24943" y="56540"/>
                    <a:pt x="18835" y="56540"/>
                  </a:cubicBezTo>
                  <a:cubicBezTo>
                    <a:pt x="12727" y="56540"/>
                    <a:pt x="8055" y="54131"/>
                    <a:pt x="4818" y="49313"/>
                  </a:cubicBezTo>
                  <a:cubicBezTo>
                    <a:pt x="1606" y="44470"/>
                    <a:pt x="0" y="37462"/>
                    <a:pt x="0" y="28288"/>
                  </a:cubicBezTo>
                  <a:cubicBezTo>
                    <a:pt x="0" y="19090"/>
                    <a:pt x="1606" y="12082"/>
                    <a:pt x="4818" y="7264"/>
                  </a:cubicBezTo>
                  <a:cubicBezTo>
                    <a:pt x="8055" y="2421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8" name="Freeform 2177">
              <a:extLst>
                <a:ext uri="{FF2B5EF4-FFF2-40B4-BE49-F238E27FC236}">
                  <a16:creationId xmlns:a16="http://schemas.microsoft.com/office/drawing/2014/main" id="{EA489703-71F0-CF1A-A7F7-3D84A272F9C1}"/>
                </a:ext>
              </a:extLst>
            </p:cNvPr>
            <p:cNvSpPr/>
            <p:nvPr/>
          </p:nvSpPr>
          <p:spPr>
            <a:xfrm>
              <a:off x="7056402" y="2534455"/>
              <a:ext cx="37669" cy="56539"/>
            </a:xfrm>
            <a:custGeom>
              <a:avLst/>
              <a:gdLst>
                <a:gd name="connsiteX0" fmla="*/ 18835 w 37669"/>
                <a:gd name="connsiteY0" fmla="*/ 5840 h 56539"/>
                <a:gd name="connsiteX1" fmla="*/ 10257 w 37669"/>
                <a:gd name="connsiteY1" fmla="*/ 11461 h 56539"/>
                <a:gd name="connsiteX2" fmla="*/ 7410 w 37669"/>
                <a:gd name="connsiteY2" fmla="*/ 28288 h 56539"/>
                <a:gd name="connsiteX3" fmla="*/ 10257 w 37669"/>
                <a:gd name="connsiteY3" fmla="*/ 45115 h 56539"/>
                <a:gd name="connsiteX4" fmla="*/ 18835 w 37669"/>
                <a:gd name="connsiteY4" fmla="*/ 50700 h 56539"/>
                <a:gd name="connsiteX5" fmla="*/ 27413 w 37669"/>
                <a:gd name="connsiteY5" fmla="*/ 45115 h 56539"/>
                <a:gd name="connsiteX6" fmla="*/ 30296 w 37669"/>
                <a:gd name="connsiteY6" fmla="*/ 28288 h 56539"/>
                <a:gd name="connsiteX7" fmla="*/ 27413 w 37669"/>
                <a:gd name="connsiteY7" fmla="*/ 11461 h 56539"/>
                <a:gd name="connsiteX8" fmla="*/ 18835 w 37669"/>
                <a:gd name="connsiteY8" fmla="*/ 5840 h 56539"/>
                <a:gd name="connsiteX9" fmla="*/ 18835 w 37669"/>
                <a:gd name="connsiteY9" fmla="*/ 0 h 56539"/>
                <a:gd name="connsiteX10" fmla="*/ 32815 w 37669"/>
                <a:gd name="connsiteY10" fmla="*/ 7264 h 56539"/>
                <a:gd name="connsiteX11" fmla="*/ 37670 w 37669"/>
                <a:gd name="connsiteY11" fmla="*/ 28288 h 56539"/>
                <a:gd name="connsiteX12" fmla="*/ 32815 w 37669"/>
                <a:gd name="connsiteY12" fmla="*/ 49313 h 56539"/>
                <a:gd name="connsiteX13" fmla="*/ 18835 w 37669"/>
                <a:gd name="connsiteY13" fmla="*/ 56540 h 56539"/>
                <a:gd name="connsiteX14" fmla="*/ 4819 w 37669"/>
                <a:gd name="connsiteY14" fmla="*/ 49313 h 56539"/>
                <a:gd name="connsiteX15" fmla="*/ 0 w 37669"/>
                <a:gd name="connsiteY15" fmla="*/ 28288 h 56539"/>
                <a:gd name="connsiteX16" fmla="*/ 4819 w 37669"/>
                <a:gd name="connsiteY16" fmla="*/ 7264 h 56539"/>
                <a:gd name="connsiteX17" fmla="*/ 18835 w 37669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9" h="56539">
                  <a:moveTo>
                    <a:pt x="18835" y="5840"/>
                  </a:moveTo>
                  <a:cubicBezTo>
                    <a:pt x="15039" y="5840"/>
                    <a:pt x="12180" y="7714"/>
                    <a:pt x="10257" y="11461"/>
                  </a:cubicBezTo>
                  <a:cubicBezTo>
                    <a:pt x="8359" y="15184"/>
                    <a:pt x="7410" y="20793"/>
                    <a:pt x="7410" y="28288"/>
                  </a:cubicBezTo>
                  <a:cubicBezTo>
                    <a:pt x="7410" y="35759"/>
                    <a:pt x="8359" y="41368"/>
                    <a:pt x="10257" y="45115"/>
                  </a:cubicBezTo>
                  <a:cubicBezTo>
                    <a:pt x="12180" y="48839"/>
                    <a:pt x="15039" y="50700"/>
                    <a:pt x="18835" y="50700"/>
                  </a:cubicBezTo>
                  <a:cubicBezTo>
                    <a:pt x="22655" y="50700"/>
                    <a:pt x="25514" y="48839"/>
                    <a:pt x="27413" y="45115"/>
                  </a:cubicBezTo>
                  <a:cubicBezTo>
                    <a:pt x="29335" y="41368"/>
                    <a:pt x="30296" y="35759"/>
                    <a:pt x="30296" y="28288"/>
                  </a:cubicBezTo>
                  <a:cubicBezTo>
                    <a:pt x="30296" y="20793"/>
                    <a:pt x="29335" y="15184"/>
                    <a:pt x="27413" y="11461"/>
                  </a:cubicBezTo>
                  <a:cubicBezTo>
                    <a:pt x="25514" y="7714"/>
                    <a:pt x="22655" y="5840"/>
                    <a:pt x="18835" y="5840"/>
                  </a:cubicBezTo>
                  <a:moveTo>
                    <a:pt x="18835" y="0"/>
                  </a:moveTo>
                  <a:cubicBezTo>
                    <a:pt x="24943" y="0"/>
                    <a:pt x="29603" y="2421"/>
                    <a:pt x="32815" y="7264"/>
                  </a:cubicBezTo>
                  <a:cubicBezTo>
                    <a:pt x="36051" y="12082"/>
                    <a:pt x="37670" y="19090"/>
                    <a:pt x="37670" y="28288"/>
                  </a:cubicBezTo>
                  <a:cubicBezTo>
                    <a:pt x="37670" y="37462"/>
                    <a:pt x="36051" y="44470"/>
                    <a:pt x="32815" y="49313"/>
                  </a:cubicBezTo>
                  <a:cubicBezTo>
                    <a:pt x="29603" y="54131"/>
                    <a:pt x="24943" y="56540"/>
                    <a:pt x="18835" y="56540"/>
                  </a:cubicBezTo>
                  <a:cubicBezTo>
                    <a:pt x="12727" y="56540"/>
                    <a:pt x="8055" y="54131"/>
                    <a:pt x="4819" y="49313"/>
                  </a:cubicBezTo>
                  <a:cubicBezTo>
                    <a:pt x="1607" y="44470"/>
                    <a:pt x="0" y="37462"/>
                    <a:pt x="0" y="28288"/>
                  </a:cubicBezTo>
                  <a:cubicBezTo>
                    <a:pt x="0" y="19090"/>
                    <a:pt x="1607" y="12082"/>
                    <a:pt x="4819" y="7264"/>
                  </a:cubicBezTo>
                  <a:cubicBezTo>
                    <a:pt x="8055" y="2421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9" name="Freeform 2178">
              <a:extLst>
                <a:ext uri="{FF2B5EF4-FFF2-40B4-BE49-F238E27FC236}">
                  <a16:creationId xmlns:a16="http://schemas.microsoft.com/office/drawing/2014/main" id="{15EB2432-9A58-DDBA-5B71-2CF518472BFE}"/>
                </a:ext>
              </a:extLst>
            </p:cNvPr>
            <p:cNvSpPr/>
            <p:nvPr/>
          </p:nvSpPr>
          <p:spPr>
            <a:xfrm>
              <a:off x="7109292" y="2545369"/>
              <a:ext cx="42158" cy="42267"/>
            </a:xfrm>
            <a:custGeom>
              <a:avLst/>
              <a:gdLst>
                <a:gd name="connsiteX0" fmla="*/ 42159 w 42158"/>
                <a:gd name="connsiteY0" fmla="*/ 4417 h 42267"/>
                <a:gd name="connsiteX1" fmla="*/ 25478 w 42158"/>
                <a:gd name="connsiteY1" fmla="*/ 21170 h 42267"/>
                <a:gd name="connsiteX2" fmla="*/ 42159 w 42158"/>
                <a:gd name="connsiteY2" fmla="*/ 37852 h 42267"/>
                <a:gd name="connsiteX3" fmla="*/ 37815 w 42158"/>
                <a:gd name="connsiteY3" fmla="*/ 42268 h 42267"/>
                <a:gd name="connsiteX4" fmla="*/ 21061 w 42158"/>
                <a:gd name="connsiteY4" fmla="*/ 25514 h 42267"/>
                <a:gd name="connsiteX5" fmla="*/ 4307 w 42158"/>
                <a:gd name="connsiteY5" fmla="*/ 42268 h 42267"/>
                <a:gd name="connsiteX6" fmla="*/ 0 w 42158"/>
                <a:gd name="connsiteY6" fmla="*/ 37852 h 42267"/>
                <a:gd name="connsiteX7" fmla="*/ 16644 w 42158"/>
                <a:gd name="connsiteY7" fmla="*/ 21170 h 42267"/>
                <a:gd name="connsiteX8" fmla="*/ 0 w 42158"/>
                <a:gd name="connsiteY8" fmla="*/ 4417 h 42267"/>
                <a:gd name="connsiteX9" fmla="*/ 4307 w 42158"/>
                <a:gd name="connsiteY9" fmla="*/ 0 h 42267"/>
                <a:gd name="connsiteX10" fmla="*/ 21061 w 42158"/>
                <a:gd name="connsiteY10" fmla="*/ 16754 h 42267"/>
                <a:gd name="connsiteX11" fmla="*/ 37815 w 42158"/>
                <a:gd name="connsiteY11" fmla="*/ 0 h 42267"/>
                <a:gd name="connsiteX12" fmla="*/ 42159 w 42158"/>
                <a:gd name="connsiteY12" fmla="*/ 4417 h 4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158" h="42267">
                  <a:moveTo>
                    <a:pt x="42159" y="4417"/>
                  </a:moveTo>
                  <a:lnTo>
                    <a:pt x="25478" y="21170"/>
                  </a:lnTo>
                  <a:lnTo>
                    <a:pt x="42159" y="37852"/>
                  </a:lnTo>
                  <a:lnTo>
                    <a:pt x="37815" y="42268"/>
                  </a:lnTo>
                  <a:lnTo>
                    <a:pt x="21061" y="25514"/>
                  </a:lnTo>
                  <a:lnTo>
                    <a:pt x="4307" y="42268"/>
                  </a:lnTo>
                  <a:lnTo>
                    <a:pt x="0" y="37852"/>
                  </a:lnTo>
                  <a:lnTo>
                    <a:pt x="16644" y="21170"/>
                  </a:lnTo>
                  <a:lnTo>
                    <a:pt x="0" y="4417"/>
                  </a:lnTo>
                  <a:lnTo>
                    <a:pt x="4307" y="0"/>
                  </a:lnTo>
                  <a:lnTo>
                    <a:pt x="21061" y="16754"/>
                  </a:lnTo>
                  <a:lnTo>
                    <a:pt x="37815" y="0"/>
                  </a:lnTo>
                  <a:lnTo>
                    <a:pt x="42159" y="4417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0" name="Freeform 2179">
              <a:extLst>
                <a:ext uri="{FF2B5EF4-FFF2-40B4-BE49-F238E27FC236}">
                  <a16:creationId xmlns:a16="http://schemas.microsoft.com/office/drawing/2014/main" id="{09175564-8E31-105E-7EF8-784FBD169CF4}"/>
                </a:ext>
              </a:extLst>
            </p:cNvPr>
            <p:cNvSpPr/>
            <p:nvPr/>
          </p:nvSpPr>
          <p:spPr>
            <a:xfrm>
              <a:off x="7169884" y="2535441"/>
              <a:ext cx="32449" cy="54496"/>
            </a:xfrm>
            <a:custGeom>
              <a:avLst/>
              <a:gdLst>
                <a:gd name="connsiteX0" fmla="*/ 1059 w 32449"/>
                <a:gd name="connsiteY0" fmla="*/ 48291 h 54496"/>
                <a:gd name="connsiteX1" fmla="*/ 13104 w 32449"/>
                <a:gd name="connsiteY1" fmla="*/ 48291 h 54496"/>
                <a:gd name="connsiteX2" fmla="*/ 13104 w 32449"/>
                <a:gd name="connsiteY2" fmla="*/ 6716 h 54496"/>
                <a:gd name="connsiteX3" fmla="*/ 0 w 32449"/>
                <a:gd name="connsiteY3" fmla="*/ 9344 h 54496"/>
                <a:gd name="connsiteX4" fmla="*/ 0 w 32449"/>
                <a:gd name="connsiteY4" fmla="*/ 2628 h 54496"/>
                <a:gd name="connsiteX5" fmla="*/ 13031 w 32449"/>
                <a:gd name="connsiteY5" fmla="*/ 0 h 54496"/>
                <a:gd name="connsiteX6" fmla="*/ 20405 w 32449"/>
                <a:gd name="connsiteY6" fmla="*/ 0 h 54496"/>
                <a:gd name="connsiteX7" fmla="*/ 20405 w 32449"/>
                <a:gd name="connsiteY7" fmla="*/ 48291 h 54496"/>
                <a:gd name="connsiteX8" fmla="*/ 32450 w 32449"/>
                <a:gd name="connsiteY8" fmla="*/ 48291 h 54496"/>
                <a:gd name="connsiteX9" fmla="*/ 32450 w 32449"/>
                <a:gd name="connsiteY9" fmla="*/ 54497 h 54496"/>
                <a:gd name="connsiteX10" fmla="*/ 1059 w 32449"/>
                <a:gd name="connsiteY10" fmla="*/ 54497 h 54496"/>
                <a:gd name="connsiteX11" fmla="*/ 1059 w 32449"/>
                <a:gd name="connsiteY11" fmla="*/ 48291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1"/>
                  </a:moveTo>
                  <a:lnTo>
                    <a:pt x="13104" y="48291"/>
                  </a:lnTo>
                  <a:lnTo>
                    <a:pt x="13104" y="6716"/>
                  </a:lnTo>
                  <a:lnTo>
                    <a:pt x="0" y="9344"/>
                  </a:lnTo>
                  <a:lnTo>
                    <a:pt x="0" y="2628"/>
                  </a:lnTo>
                  <a:lnTo>
                    <a:pt x="13031" y="0"/>
                  </a:lnTo>
                  <a:lnTo>
                    <a:pt x="20405" y="0"/>
                  </a:lnTo>
                  <a:lnTo>
                    <a:pt x="20405" y="48291"/>
                  </a:lnTo>
                  <a:lnTo>
                    <a:pt x="32450" y="48291"/>
                  </a:lnTo>
                  <a:lnTo>
                    <a:pt x="32450" y="54497"/>
                  </a:lnTo>
                  <a:lnTo>
                    <a:pt x="1059" y="54497"/>
                  </a:lnTo>
                  <a:lnTo>
                    <a:pt x="1059" y="4829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1" name="Freeform 2180">
              <a:extLst>
                <a:ext uri="{FF2B5EF4-FFF2-40B4-BE49-F238E27FC236}">
                  <a16:creationId xmlns:a16="http://schemas.microsoft.com/office/drawing/2014/main" id="{06B2151E-0315-E199-6DF7-B62DC3FEE0B6}"/>
                </a:ext>
              </a:extLst>
            </p:cNvPr>
            <p:cNvSpPr/>
            <p:nvPr/>
          </p:nvSpPr>
          <p:spPr>
            <a:xfrm>
              <a:off x="7214161" y="2534455"/>
              <a:ext cx="37668" cy="56539"/>
            </a:xfrm>
            <a:custGeom>
              <a:avLst/>
              <a:gdLst>
                <a:gd name="connsiteX0" fmla="*/ 18834 w 37668"/>
                <a:gd name="connsiteY0" fmla="*/ 5840 h 56539"/>
                <a:gd name="connsiteX1" fmla="*/ 10257 w 37668"/>
                <a:gd name="connsiteY1" fmla="*/ 11461 h 56539"/>
                <a:gd name="connsiteX2" fmla="*/ 7409 w 37668"/>
                <a:gd name="connsiteY2" fmla="*/ 28288 h 56539"/>
                <a:gd name="connsiteX3" fmla="*/ 10257 w 37668"/>
                <a:gd name="connsiteY3" fmla="*/ 45115 h 56539"/>
                <a:gd name="connsiteX4" fmla="*/ 18834 w 37668"/>
                <a:gd name="connsiteY4" fmla="*/ 50700 h 56539"/>
                <a:gd name="connsiteX5" fmla="*/ 27412 w 37668"/>
                <a:gd name="connsiteY5" fmla="*/ 45115 h 56539"/>
                <a:gd name="connsiteX6" fmla="*/ 30295 w 37668"/>
                <a:gd name="connsiteY6" fmla="*/ 28288 h 56539"/>
                <a:gd name="connsiteX7" fmla="*/ 27412 w 37668"/>
                <a:gd name="connsiteY7" fmla="*/ 11461 h 56539"/>
                <a:gd name="connsiteX8" fmla="*/ 18834 w 37668"/>
                <a:gd name="connsiteY8" fmla="*/ 5840 h 56539"/>
                <a:gd name="connsiteX9" fmla="*/ 18834 w 37668"/>
                <a:gd name="connsiteY9" fmla="*/ 0 h 56539"/>
                <a:gd name="connsiteX10" fmla="*/ 32814 w 37668"/>
                <a:gd name="connsiteY10" fmla="*/ 7264 h 56539"/>
                <a:gd name="connsiteX11" fmla="*/ 37669 w 37668"/>
                <a:gd name="connsiteY11" fmla="*/ 28288 h 56539"/>
                <a:gd name="connsiteX12" fmla="*/ 32814 w 37668"/>
                <a:gd name="connsiteY12" fmla="*/ 49313 h 56539"/>
                <a:gd name="connsiteX13" fmla="*/ 18834 w 37668"/>
                <a:gd name="connsiteY13" fmla="*/ 56540 h 56539"/>
                <a:gd name="connsiteX14" fmla="*/ 4818 w 37668"/>
                <a:gd name="connsiteY14" fmla="*/ 49313 h 56539"/>
                <a:gd name="connsiteX15" fmla="*/ 0 w 37668"/>
                <a:gd name="connsiteY15" fmla="*/ 28288 h 56539"/>
                <a:gd name="connsiteX16" fmla="*/ 4818 w 37668"/>
                <a:gd name="connsiteY16" fmla="*/ 7264 h 56539"/>
                <a:gd name="connsiteX17" fmla="*/ 18834 w 37668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9">
                  <a:moveTo>
                    <a:pt x="18834" y="5840"/>
                  </a:moveTo>
                  <a:cubicBezTo>
                    <a:pt x="15038" y="5840"/>
                    <a:pt x="12179" y="7714"/>
                    <a:pt x="10257" y="11461"/>
                  </a:cubicBezTo>
                  <a:cubicBezTo>
                    <a:pt x="8358" y="15184"/>
                    <a:pt x="7409" y="20793"/>
                    <a:pt x="7409" y="28288"/>
                  </a:cubicBezTo>
                  <a:cubicBezTo>
                    <a:pt x="7409" y="35759"/>
                    <a:pt x="8358" y="41368"/>
                    <a:pt x="10257" y="45115"/>
                  </a:cubicBezTo>
                  <a:cubicBezTo>
                    <a:pt x="12179" y="48839"/>
                    <a:pt x="15038" y="50700"/>
                    <a:pt x="18834" y="50700"/>
                  </a:cubicBezTo>
                  <a:cubicBezTo>
                    <a:pt x="22654" y="50700"/>
                    <a:pt x="25514" y="48839"/>
                    <a:pt x="27412" y="45115"/>
                  </a:cubicBezTo>
                  <a:cubicBezTo>
                    <a:pt x="29334" y="41368"/>
                    <a:pt x="30295" y="35759"/>
                    <a:pt x="30295" y="28288"/>
                  </a:cubicBezTo>
                  <a:cubicBezTo>
                    <a:pt x="30295" y="20793"/>
                    <a:pt x="29334" y="15184"/>
                    <a:pt x="27412" y="11461"/>
                  </a:cubicBezTo>
                  <a:cubicBezTo>
                    <a:pt x="25514" y="7714"/>
                    <a:pt x="22654" y="5840"/>
                    <a:pt x="18834" y="5840"/>
                  </a:cubicBezTo>
                  <a:moveTo>
                    <a:pt x="18834" y="0"/>
                  </a:moveTo>
                  <a:cubicBezTo>
                    <a:pt x="24942" y="0"/>
                    <a:pt x="29602" y="2421"/>
                    <a:pt x="32814" y="7264"/>
                  </a:cubicBezTo>
                  <a:cubicBezTo>
                    <a:pt x="36051" y="12082"/>
                    <a:pt x="37669" y="19090"/>
                    <a:pt x="37669" y="28288"/>
                  </a:cubicBezTo>
                  <a:cubicBezTo>
                    <a:pt x="37669" y="37462"/>
                    <a:pt x="36051" y="44470"/>
                    <a:pt x="32814" y="49313"/>
                  </a:cubicBezTo>
                  <a:cubicBezTo>
                    <a:pt x="29602" y="54131"/>
                    <a:pt x="24942" y="56540"/>
                    <a:pt x="18834" y="56540"/>
                  </a:cubicBezTo>
                  <a:cubicBezTo>
                    <a:pt x="12726" y="56540"/>
                    <a:pt x="8054" y="54131"/>
                    <a:pt x="4818" y="49313"/>
                  </a:cubicBezTo>
                  <a:cubicBezTo>
                    <a:pt x="1606" y="44470"/>
                    <a:pt x="0" y="37462"/>
                    <a:pt x="0" y="28288"/>
                  </a:cubicBezTo>
                  <a:cubicBezTo>
                    <a:pt x="0" y="19090"/>
                    <a:pt x="1606" y="12082"/>
                    <a:pt x="4818" y="7264"/>
                  </a:cubicBezTo>
                  <a:cubicBezTo>
                    <a:pt x="8054" y="2421"/>
                    <a:pt x="12726" y="0"/>
                    <a:pt x="1883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2" name="Freeform 2181">
              <a:extLst>
                <a:ext uri="{FF2B5EF4-FFF2-40B4-BE49-F238E27FC236}">
                  <a16:creationId xmlns:a16="http://schemas.microsoft.com/office/drawing/2014/main" id="{599E3F19-4009-88F6-6B18-F26A712B2451}"/>
                </a:ext>
              </a:extLst>
            </p:cNvPr>
            <p:cNvSpPr/>
            <p:nvPr/>
          </p:nvSpPr>
          <p:spPr>
            <a:xfrm>
              <a:off x="7251829" y="2502437"/>
              <a:ext cx="32267" cy="44277"/>
            </a:xfrm>
            <a:custGeom>
              <a:avLst/>
              <a:gdLst>
                <a:gd name="connsiteX0" fmla="*/ 19989 w 32267"/>
                <a:gd name="connsiteY0" fmla="*/ 5220 h 44277"/>
                <a:gd name="connsiteX1" fmla="*/ 4864 w 32267"/>
                <a:gd name="connsiteY1" fmla="*/ 28856 h 44277"/>
                <a:gd name="connsiteX2" fmla="*/ 19989 w 32267"/>
                <a:gd name="connsiteY2" fmla="*/ 28856 h 44277"/>
                <a:gd name="connsiteX3" fmla="*/ 19989 w 32267"/>
                <a:gd name="connsiteY3" fmla="*/ 5220 h 44277"/>
                <a:gd name="connsiteX4" fmla="*/ 18417 w 32267"/>
                <a:gd name="connsiteY4" fmla="*/ 0 h 44277"/>
                <a:gd name="connsiteX5" fmla="*/ 25950 w 32267"/>
                <a:gd name="connsiteY5" fmla="*/ 0 h 44277"/>
                <a:gd name="connsiteX6" fmla="*/ 25950 w 32267"/>
                <a:gd name="connsiteY6" fmla="*/ 28856 h 44277"/>
                <a:gd name="connsiteX7" fmla="*/ 32267 w 32267"/>
                <a:gd name="connsiteY7" fmla="*/ 28856 h 44277"/>
                <a:gd name="connsiteX8" fmla="*/ 32267 w 32267"/>
                <a:gd name="connsiteY8" fmla="*/ 33839 h 44277"/>
                <a:gd name="connsiteX9" fmla="*/ 25950 w 32267"/>
                <a:gd name="connsiteY9" fmla="*/ 33839 h 44277"/>
                <a:gd name="connsiteX10" fmla="*/ 25950 w 32267"/>
                <a:gd name="connsiteY10" fmla="*/ 44278 h 44277"/>
                <a:gd name="connsiteX11" fmla="*/ 19989 w 32267"/>
                <a:gd name="connsiteY11" fmla="*/ 44278 h 44277"/>
                <a:gd name="connsiteX12" fmla="*/ 19989 w 32267"/>
                <a:gd name="connsiteY12" fmla="*/ 33839 h 44277"/>
                <a:gd name="connsiteX13" fmla="*/ 0 w 32267"/>
                <a:gd name="connsiteY13" fmla="*/ 33839 h 44277"/>
                <a:gd name="connsiteX14" fmla="*/ 0 w 32267"/>
                <a:gd name="connsiteY14" fmla="*/ 28056 h 44277"/>
                <a:gd name="connsiteX15" fmla="*/ 18417 w 32267"/>
                <a:gd name="connsiteY15" fmla="*/ 0 h 4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267" h="44277">
                  <a:moveTo>
                    <a:pt x="19989" y="5220"/>
                  </a:moveTo>
                  <a:lnTo>
                    <a:pt x="4864" y="28856"/>
                  </a:lnTo>
                  <a:lnTo>
                    <a:pt x="19989" y="28856"/>
                  </a:lnTo>
                  <a:lnTo>
                    <a:pt x="19989" y="5220"/>
                  </a:lnTo>
                  <a:moveTo>
                    <a:pt x="18417" y="0"/>
                  </a:moveTo>
                  <a:lnTo>
                    <a:pt x="25950" y="0"/>
                  </a:lnTo>
                  <a:lnTo>
                    <a:pt x="25950" y="28856"/>
                  </a:lnTo>
                  <a:lnTo>
                    <a:pt x="32267" y="28856"/>
                  </a:lnTo>
                  <a:lnTo>
                    <a:pt x="32267" y="33839"/>
                  </a:lnTo>
                  <a:lnTo>
                    <a:pt x="25950" y="33839"/>
                  </a:lnTo>
                  <a:lnTo>
                    <a:pt x="25950" y="44278"/>
                  </a:lnTo>
                  <a:lnTo>
                    <a:pt x="19989" y="44278"/>
                  </a:lnTo>
                  <a:lnTo>
                    <a:pt x="19989" y="33839"/>
                  </a:lnTo>
                  <a:lnTo>
                    <a:pt x="0" y="33839"/>
                  </a:lnTo>
                  <a:lnTo>
                    <a:pt x="0" y="28056"/>
                  </a:lnTo>
                  <a:lnTo>
                    <a:pt x="1841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34" name="Group 2333">
            <a:extLst>
              <a:ext uri="{FF2B5EF4-FFF2-40B4-BE49-F238E27FC236}">
                <a16:creationId xmlns:a16="http://schemas.microsoft.com/office/drawing/2014/main" id="{57B8A4B1-997F-1A31-81EA-09583CE6EC83}"/>
              </a:ext>
            </a:extLst>
          </p:cNvPr>
          <p:cNvGrpSpPr/>
          <p:nvPr/>
        </p:nvGrpSpPr>
        <p:grpSpPr>
          <a:xfrm>
            <a:off x="7409794" y="2532732"/>
            <a:ext cx="1509045" cy="1203176"/>
            <a:chOff x="7409794" y="2532732"/>
            <a:chExt cx="1509045" cy="1203176"/>
          </a:xfrm>
        </p:grpSpPr>
        <p:sp>
          <p:nvSpPr>
            <p:cNvPr id="2183" name="Freeform 2182">
              <a:extLst>
                <a:ext uri="{FF2B5EF4-FFF2-40B4-BE49-F238E27FC236}">
                  <a16:creationId xmlns:a16="http://schemas.microsoft.com/office/drawing/2014/main" id="{542554BE-0CC2-BA8E-3A5C-AA950D4B0F6A}"/>
                </a:ext>
              </a:extLst>
            </p:cNvPr>
            <p:cNvSpPr/>
            <p:nvPr/>
          </p:nvSpPr>
          <p:spPr>
            <a:xfrm>
              <a:off x="7409794" y="2564474"/>
              <a:ext cx="30181" cy="1171433"/>
            </a:xfrm>
            <a:custGeom>
              <a:avLst/>
              <a:gdLst>
                <a:gd name="connsiteX0" fmla="*/ 0 w 30181"/>
                <a:gd name="connsiteY0" fmla="*/ 0 h 1171433"/>
                <a:gd name="connsiteX1" fmla="*/ 0 w 30181"/>
                <a:gd name="connsiteY1" fmla="*/ 1171434 h 1171433"/>
                <a:gd name="connsiteX2" fmla="*/ 30181 w 30181"/>
                <a:gd name="connsiteY2" fmla="*/ 1171434 h 1171433"/>
                <a:gd name="connsiteX3" fmla="*/ 30181 w 30181"/>
                <a:gd name="connsiteY3" fmla="*/ 0 h 1171433"/>
                <a:gd name="connsiteX4" fmla="*/ 0 w 30181"/>
                <a:gd name="connsiteY4" fmla="*/ 0 h 1171433"/>
                <a:gd name="connsiteX5" fmla="*/ 0 w 30181"/>
                <a:gd name="connsiteY5" fmla="*/ 0 h 117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71433">
                  <a:moveTo>
                    <a:pt x="0" y="0"/>
                  </a:moveTo>
                  <a:lnTo>
                    <a:pt x="0" y="1171434"/>
                  </a:lnTo>
                  <a:lnTo>
                    <a:pt x="30181" y="1171434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4" name="Freeform 2183">
              <a:extLst>
                <a:ext uri="{FF2B5EF4-FFF2-40B4-BE49-F238E27FC236}">
                  <a16:creationId xmlns:a16="http://schemas.microsoft.com/office/drawing/2014/main" id="{C20A6125-60E9-AA50-9D7C-ED8DFCB007A2}"/>
                </a:ext>
              </a:extLst>
            </p:cNvPr>
            <p:cNvSpPr/>
            <p:nvPr/>
          </p:nvSpPr>
          <p:spPr>
            <a:xfrm>
              <a:off x="7409794" y="2564474"/>
              <a:ext cx="30181" cy="1171433"/>
            </a:xfrm>
            <a:custGeom>
              <a:avLst/>
              <a:gdLst>
                <a:gd name="connsiteX0" fmla="*/ 0 w 30181"/>
                <a:gd name="connsiteY0" fmla="*/ 0 h 1171433"/>
                <a:gd name="connsiteX1" fmla="*/ 0 w 30181"/>
                <a:gd name="connsiteY1" fmla="*/ 1171434 h 1171433"/>
                <a:gd name="connsiteX2" fmla="*/ 30181 w 30181"/>
                <a:gd name="connsiteY2" fmla="*/ 1171434 h 1171433"/>
                <a:gd name="connsiteX3" fmla="*/ 30181 w 30181"/>
                <a:gd name="connsiteY3" fmla="*/ 0 h 1171433"/>
                <a:gd name="connsiteX4" fmla="*/ 0 w 30181"/>
                <a:gd name="connsiteY4" fmla="*/ 0 h 117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71433">
                  <a:moveTo>
                    <a:pt x="0" y="0"/>
                  </a:moveTo>
                  <a:lnTo>
                    <a:pt x="0" y="1171434"/>
                  </a:lnTo>
                  <a:lnTo>
                    <a:pt x="30181" y="1171434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5" name="Freeform 2184">
              <a:extLst>
                <a:ext uri="{FF2B5EF4-FFF2-40B4-BE49-F238E27FC236}">
                  <a16:creationId xmlns:a16="http://schemas.microsoft.com/office/drawing/2014/main" id="{F7E907EA-F91D-58E2-D28C-CD3D2A2E3C46}"/>
                </a:ext>
              </a:extLst>
            </p:cNvPr>
            <p:cNvSpPr/>
            <p:nvPr/>
          </p:nvSpPr>
          <p:spPr>
            <a:xfrm>
              <a:off x="7439975" y="2558617"/>
              <a:ext cx="30180" cy="1177291"/>
            </a:xfrm>
            <a:custGeom>
              <a:avLst/>
              <a:gdLst>
                <a:gd name="connsiteX0" fmla="*/ 0 w 30180"/>
                <a:gd name="connsiteY0" fmla="*/ 0 h 1177291"/>
                <a:gd name="connsiteX1" fmla="*/ 0 w 30180"/>
                <a:gd name="connsiteY1" fmla="*/ 1177292 h 1177291"/>
                <a:gd name="connsiteX2" fmla="*/ 30180 w 30180"/>
                <a:gd name="connsiteY2" fmla="*/ 1177292 h 1177291"/>
                <a:gd name="connsiteX3" fmla="*/ 30180 w 30180"/>
                <a:gd name="connsiteY3" fmla="*/ 0 h 1177291"/>
                <a:gd name="connsiteX4" fmla="*/ 0 w 30180"/>
                <a:gd name="connsiteY4" fmla="*/ 0 h 1177291"/>
                <a:gd name="connsiteX5" fmla="*/ 0 w 30180"/>
                <a:gd name="connsiteY5" fmla="*/ 0 h 11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" h="1177291">
                  <a:moveTo>
                    <a:pt x="0" y="0"/>
                  </a:moveTo>
                  <a:lnTo>
                    <a:pt x="0" y="1177292"/>
                  </a:lnTo>
                  <a:lnTo>
                    <a:pt x="30180" y="1177292"/>
                  </a:lnTo>
                  <a:lnTo>
                    <a:pt x="301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6" name="Freeform 2185">
              <a:extLst>
                <a:ext uri="{FF2B5EF4-FFF2-40B4-BE49-F238E27FC236}">
                  <a16:creationId xmlns:a16="http://schemas.microsoft.com/office/drawing/2014/main" id="{92B789A1-FB2A-4183-DDEE-EA03B41BF98C}"/>
                </a:ext>
              </a:extLst>
            </p:cNvPr>
            <p:cNvSpPr/>
            <p:nvPr/>
          </p:nvSpPr>
          <p:spPr>
            <a:xfrm>
              <a:off x="7439975" y="2558617"/>
              <a:ext cx="30180" cy="1177291"/>
            </a:xfrm>
            <a:custGeom>
              <a:avLst/>
              <a:gdLst>
                <a:gd name="connsiteX0" fmla="*/ 0 w 30180"/>
                <a:gd name="connsiteY0" fmla="*/ 0 h 1177291"/>
                <a:gd name="connsiteX1" fmla="*/ 0 w 30180"/>
                <a:gd name="connsiteY1" fmla="*/ 1177292 h 1177291"/>
                <a:gd name="connsiteX2" fmla="*/ 30180 w 30180"/>
                <a:gd name="connsiteY2" fmla="*/ 1177292 h 1177291"/>
                <a:gd name="connsiteX3" fmla="*/ 30180 w 30180"/>
                <a:gd name="connsiteY3" fmla="*/ 0 h 1177291"/>
                <a:gd name="connsiteX4" fmla="*/ 0 w 30180"/>
                <a:gd name="connsiteY4" fmla="*/ 0 h 11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0" h="1177291">
                  <a:moveTo>
                    <a:pt x="0" y="0"/>
                  </a:moveTo>
                  <a:lnTo>
                    <a:pt x="0" y="1177292"/>
                  </a:lnTo>
                  <a:lnTo>
                    <a:pt x="30180" y="1177292"/>
                  </a:lnTo>
                  <a:lnTo>
                    <a:pt x="30180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7" name="Freeform 2186">
              <a:extLst>
                <a:ext uri="{FF2B5EF4-FFF2-40B4-BE49-F238E27FC236}">
                  <a16:creationId xmlns:a16="http://schemas.microsoft.com/office/drawing/2014/main" id="{D575F30D-4AD9-9B62-B724-6CDF56B46F84}"/>
                </a:ext>
              </a:extLst>
            </p:cNvPr>
            <p:cNvSpPr/>
            <p:nvPr/>
          </p:nvSpPr>
          <p:spPr>
            <a:xfrm>
              <a:off x="7470155" y="2542167"/>
              <a:ext cx="30181" cy="1193740"/>
            </a:xfrm>
            <a:custGeom>
              <a:avLst/>
              <a:gdLst>
                <a:gd name="connsiteX0" fmla="*/ 0 w 30181"/>
                <a:gd name="connsiteY0" fmla="*/ 0 h 1193740"/>
                <a:gd name="connsiteX1" fmla="*/ 0 w 30181"/>
                <a:gd name="connsiteY1" fmla="*/ 1193741 h 1193740"/>
                <a:gd name="connsiteX2" fmla="*/ 30181 w 30181"/>
                <a:gd name="connsiteY2" fmla="*/ 1193741 h 1193740"/>
                <a:gd name="connsiteX3" fmla="*/ 30181 w 30181"/>
                <a:gd name="connsiteY3" fmla="*/ 0 h 1193740"/>
                <a:gd name="connsiteX4" fmla="*/ 0 w 30181"/>
                <a:gd name="connsiteY4" fmla="*/ 0 h 1193740"/>
                <a:gd name="connsiteX5" fmla="*/ 0 w 30181"/>
                <a:gd name="connsiteY5" fmla="*/ 0 h 119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93740">
                  <a:moveTo>
                    <a:pt x="0" y="0"/>
                  </a:moveTo>
                  <a:lnTo>
                    <a:pt x="0" y="1193741"/>
                  </a:lnTo>
                  <a:lnTo>
                    <a:pt x="30181" y="1193741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8" name="Freeform 2187">
              <a:extLst>
                <a:ext uri="{FF2B5EF4-FFF2-40B4-BE49-F238E27FC236}">
                  <a16:creationId xmlns:a16="http://schemas.microsoft.com/office/drawing/2014/main" id="{BAFF469B-B62C-507E-E884-DDD6900DDB62}"/>
                </a:ext>
              </a:extLst>
            </p:cNvPr>
            <p:cNvSpPr/>
            <p:nvPr/>
          </p:nvSpPr>
          <p:spPr>
            <a:xfrm>
              <a:off x="7470155" y="2542167"/>
              <a:ext cx="30181" cy="1193740"/>
            </a:xfrm>
            <a:custGeom>
              <a:avLst/>
              <a:gdLst>
                <a:gd name="connsiteX0" fmla="*/ 0 w 30181"/>
                <a:gd name="connsiteY0" fmla="*/ 0 h 1193740"/>
                <a:gd name="connsiteX1" fmla="*/ 0 w 30181"/>
                <a:gd name="connsiteY1" fmla="*/ 1193741 h 1193740"/>
                <a:gd name="connsiteX2" fmla="*/ 30181 w 30181"/>
                <a:gd name="connsiteY2" fmla="*/ 1193741 h 1193740"/>
                <a:gd name="connsiteX3" fmla="*/ 30181 w 30181"/>
                <a:gd name="connsiteY3" fmla="*/ 0 h 1193740"/>
                <a:gd name="connsiteX4" fmla="*/ 0 w 30181"/>
                <a:gd name="connsiteY4" fmla="*/ 0 h 119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93740">
                  <a:moveTo>
                    <a:pt x="0" y="0"/>
                  </a:moveTo>
                  <a:lnTo>
                    <a:pt x="0" y="1193741"/>
                  </a:lnTo>
                  <a:lnTo>
                    <a:pt x="30181" y="1193741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9" name="Freeform 2188">
              <a:extLst>
                <a:ext uri="{FF2B5EF4-FFF2-40B4-BE49-F238E27FC236}">
                  <a16:creationId xmlns:a16="http://schemas.microsoft.com/office/drawing/2014/main" id="{C6F07767-45D5-E4CC-8BAF-237929C34E0F}"/>
                </a:ext>
              </a:extLst>
            </p:cNvPr>
            <p:cNvSpPr/>
            <p:nvPr/>
          </p:nvSpPr>
          <p:spPr>
            <a:xfrm>
              <a:off x="7500336" y="2556664"/>
              <a:ext cx="30181" cy="1179244"/>
            </a:xfrm>
            <a:custGeom>
              <a:avLst/>
              <a:gdLst>
                <a:gd name="connsiteX0" fmla="*/ 0 w 30181"/>
                <a:gd name="connsiteY0" fmla="*/ 0 h 1179244"/>
                <a:gd name="connsiteX1" fmla="*/ 0 w 30181"/>
                <a:gd name="connsiteY1" fmla="*/ 1179244 h 1179244"/>
                <a:gd name="connsiteX2" fmla="*/ 30181 w 30181"/>
                <a:gd name="connsiteY2" fmla="*/ 1179244 h 1179244"/>
                <a:gd name="connsiteX3" fmla="*/ 30181 w 30181"/>
                <a:gd name="connsiteY3" fmla="*/ 0 h 1179244"/>
                <a:gd name="connsiteX4" fmla="*/ 0 w 30181"/>
                <a:gd name="connsiteY4" fmla="*/ 0 h 1179244"/>
                <a:gd name="connsiteX5" fmla="*/ 0 w 30181"/>
                <a:gd name="connsiteY5" fmla="*/ 0 h 117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79244">
                  <a:moveTo>
                    <a:pt x="0" y="0"/>
                  </a:moveTo>
                  <a:lnTo>
                    <a:pt x="0" y="1179244"/>
                  </a:lnTo>
                  <a:lnTo>
                    <a:pt x="30181" y="1179244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0" name="Freeform 2189">
              <a:extLst>
                <a:ext uri="{FF2B5EF4-FFF2-40B4-BE49-F238E27FC236}">
                  <a16:creationId xmlns:a16="http://schemas.microsoft.com/office/drawing/2014/main" id="{30A936D1-3D8A-4902-3244-06F24D481FE0}"/>
                </a:ext>
              </a:extLst>
            </p:cNvPr>
            <p:cNvSpPr/>
            <p:nvPr/>
          </p:nvSpPr>
          <p:spPr>
            <a:xfrm>
              <a:off x="7500336" y="2556664"/>
              <a:ext cx="30181" cy="1179244"/>
            </a:xfrm>
            <a:custGeom>
              <a:avLst/>
              <a:gdLst>
                <a:gd name="connsiteX0" fmla="*/ 0 w 30181"/>
                <a:gd name="connsiteY0" fmla="*/ 0 h 1179244"/>
                <a:gd name="connsiteX1" fmla="*/ 0 w 30181"/>
                <a:gd name="connsiteY1" fmla="*/ 1179244 h 1179244"/>
                <a:gd name="connsiteX2" fmla="*/ 30181 w 30181"/>
                <a:gd name="connsiteY2" fmla="*/ 1179244 h 1179244"/>
                <a:gd name="connsiteX3" fmla="*/ 30181 w 30181"/>
                <a:gd name="connsiteY3" fmla="*/ 0 h 1179244"/>
                <a:gd name="connsiteX4" fmla="*/ 0 w 30181"/>
                <a:gd name="connsiteY4" fmla="*/ 0 h 117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79244">
                  <a:moveTo>
                    <a:pt x="0" y="0"/>
                  </a:moveTo>
                  <a:lnTo>
                    <a:pt x="0" y="1179244"/>
                  </a:lnTo>
                  <a:lnTo>
                    <a:pt x="30181" y="1179244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1" name="Freeform 2190">
              <a:extLst>
                <a:ext uri="{FF2B5EF4-FFF2-40B4-BE49-F238E27FC236}">
                  <a16:creationId xmlns:a16="http://schemas.microsoft.com/office/drawing/2014/main" id="{4B5F4E32-CF1B-D3DC-247F-55F32B861765}"/>
                </a:ext>
              </a:extLst>
            </p:cNvPr>
            <p:cNvSpPr/>
            <p:nvPr/>
          </p:nvSpPr>
          <p:spPr>
            <a:xfrm>
              <a:off x="7530517" y="2550984"/>
              <a:ext cx="30181" cy="1184924"/>
            </a:xfrm>
            <a:custGeom>
              <a:avLst/>
              <a:gdLst>
                <a:gd name="connsiteX0" fmla="*/ 0 w 30181"/>
                <a:gd name="connsiteY0" fmla="*/ 0 h 1184924"/>
                <a:gd name="connsiteX1" fmla="*/ 0 w 30181"/>
                <a:gd name="connsiteY1" fmla="*/ 1184924 h 1184924"/>
                <a:gd name="connsiteX2" fmla="*/ 30181 w 30181"/>
                <a:gd name="connsiteY2" fmla="*/ 1184924 h 1184924"/>
                <a:gd name="connsiteX3" fmla="*/ 30181 w 30181"/>
                <a:gd name="connsiteY3" fmla="*/ 0 h 1184924"/>
                <a:gd name="connsiteX4" fmla="*/ 0 w 30181"/>
                <a:gd name="connsiteY4" fmla="*/ 0 h 1184924"/>
                <a:gd name="connsiteX5" fmla="*/ 0 w 30181"/>
                <a:gd name="connsiteY5" fmla="*/ 0 h 118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84924">
                  <a:moveTo>
                    <a:pt x="0" y="0"/>
                  </a:moveTo>
                  <a:lnTo>
                    <a:pt x="0" y="1184924"/>
                  </a:lnTo>
                  <a:lnTo>
                    <a:pt x="30181" y="1184924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2" name="Freeform 2191">
              <a:extLst>
                <a:ext uri="{FF2B5EF4-FFF2-40B4-BE49-F238E27FC236}">
                  <a16:creationId xmlns:a16="http://schemas.microsoft.com/office/drawing/2014/main" id="{7E3C51D7-8303-44CC-D82C-E141CADCAB82}"/>
                </a:ext>
              </a:extLst>
            </p:cNvPr>
            <p:cNvSpPr/>
            <p:nvPr/>
          </p:nvSpPr>
          <p:spPr>
            <a:xfrm>
              <a:off x="7530517" y="2550984"/>
              <a:ext cx="30181" cy="1184924"/>
            </a:xfrm>
            <a:custGeom>
              <a:avLst/>
              <a:gdLst>
                <a:gd name="connsiteX0" fmla="*/ 0 w 30181"/>
                <a:gd name="connsiteY0" fmla="*/ 0 h 1184924"/>
                <a:gd name="connsiteX1" fmla="*/ 0 w 30181"/>
                <a:gd name="connsiteY1" fmla="*/ 1184924 h 1184924"/>
                <a:gd name="connsiteX2" fmla="*/ 30181 w 30181"/>
                <a:gd name="connsiteY2" fmla="*/ 1184924 h 1184924"/>
                <a:gd name="connsiteX3" fmla="*/ 30181 w 30181"/>
                <a:gd name="connsiteY3" fmla="*/ 0 h 1184924"/>
                <a:gd name="connsiteX4" fmla="*/ 0 w 30181"/>
                <a:gd name="connsiteY4" fmla="*/ 0 h 118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84924">
                  <a:moveTo>
                    <a:pt x="0" y="0"/>
                  </a:moveTo>
                  <a:lnTo>
                    <a:pt x="0" y="1184924"/>
                  </a:lnTo>
                  <a:lnTo>
                    <a:pt x="30181" y="1184924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3" name="Freeform 2192">
              <a:extLst>
                <a:ext uri="{FF2B5EF4-FFF2-40B4-BE49-F238E27FC236}">
                  <a16:creationId xmlns:a16="http://schemas.microsoft.com/office/drawing/2014/main" id="{CF8CD25C-FE9C-D8E3-336A-C2B3587573E2}"/>
                </a:ext>
              </a:extLst>
            </p:cNvPr>
            <p:cNvSpPr/>
            <p:nvPr/>
          </p:nvSpPr>
          <p:spPr>
            <a:xfrm>
              <a:off x="7560698" y="2549386"/>
              <a:ext cx="30181" cy="1186521"/>
            </a:xfrm>
            <a:custGeom>
              <a:avLst/>
              <a:gdLst>
                <a:gd name="connsiteX0" fmla="*/ 0 w 30181"/>
                <a:gd name="connsiteY0" fmla="*/ 0 h 1186521"/>
                <a:gd name="connsiteX1" fmla="*/ 0 w 30181"/>
                <a:gd name="connsiteY1" fmla="*/ 1186522 h 1186521"/>
                <a:gd name="connsiteX2" fmla="*/ 30181 w 30181"/>
                <a:gd name="connsiteY2" fmla="*/ 1186522 h 1186521"/>
                <a:gd name="connsiteX3" fmla="*/ 30181 w 30181"/>
                <a:gd name="connsiteY3" fmla="*/ 0 h 1186521"/>
                <a:gd name="connsiteX4" fmla="*/ 0 w 30181"/>
                <a:gd name="connsiteY4" fmla="*/ 0 h 1186521"/>
                <a:gd name="connsiteX5" fmla="*/ 0 w 30181"/>
                <a:gd name="connsiteY5" fmla="*/ 0 h 118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86521">
                  <a:moveTo>
                    <a:pt x="0" y="0"/>
                  </a:moveTo>
                  <a:lnTo>
                    <a:pt x="0" y="1186522"/>
                  </a:lnTo>
                  <a:lnTo>
                    <a:pt x="30181" y="1186522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4" name="Freeform 2193">
              <a:extLst>
                <a:ext uri="{FF2B5EF4-FFF2-40B4-BE49-F238E27FC236}">
                  <a16:creationId xmlns:a16="http://schemas.microsoft.com/office/drawing/2014/main" id="{C8B1F522-C38A-B564-0E46-94F293C5C714}"/>
                </a:ext>
              </a:extLst>
            </p:cNvPr>
            <p:cNvSpPr/>
            <p:nvPr/>
          </p:nvSpPr>
          <p:spPr>
            <a:xfrm>
              <a:off x="7560698" y="2549386"/>
              <a:ext cx="30181" cy="1186521"/>
            </a:xfrm>
            <a:custGeom>
              <a:avLst/>
              <a:gdLst>
                <a:gd name="connsiteX0" fmla="*/ 0 w 30181"/>
                <a:gd name="connsiteY0" fmla="*/ 0 h 1186521"/>
                <a:gd name="connsiteX1" fmla="*/ 0 w 30181"/>
                <a:gd name="connsiteY1" fmla="*/ 1186522 h 1186521"/>
                <a:gd name="connsiteX2" fmla="*/ 30181 w 30181"/>
                <a:gd name="connsiteY2" fmla="*/ 1186522 h 1186521"/>
                <a:gd name="connsiteX3" fmla="*/ 30181 w 30181"/>
                <a:gd name="connsiteY3" fmla="*/ 0 h 1186521"/>
                <a:gd name="connsiteX4" fmla="*/ 0 w 30181"/>
                <a:gd name="connsiteY4" fmla="*/ 0 h 118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86521">
                  <a:moveTo>
                    <a:pt x="0" y="0"/>
                  </a:moveTo>
                  <a:lnTo>
                    <a:pt x="0" y="1186522"/>
                  </a:lnTo>
                  <a:lnTo>
                    <a:pt x="30181" y="1186522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5" name="Freeform 2194">
              <a:extLst>
                <a:ext uri="{FF2B5EF4-FFF2-40B4-BE49-F238E27FC236}">
                  <a16:creationId xmlns:a16="http://schemas.microsoft.com/office/drawing/2014/main" id="{85B02ACC-35CB-F0B2-774C-148995E6B391}"/>
                </a:ext>
              </a:extLst>
            </p:cNvPr>
            <p:cNvSpPr/>
            <p:nvPr/>
          </p:nvSpPr>
          <p:spPr>
            <a:xfrm>
              <a:off x="7590879" y="2547966"/>
              <a:ext cx="30180" cy="1187942"/>
            </a:xfrm>
            <a:custGeom>
              <a:avLst/>
              <a:gdLst>
                <a:gd name="connsiteX0" fmla="*/ 0 w 30180"/>
                <a:gd name="connsiteY0" fmla="*/ 0 h 1187942"/>
                <a:gd name="connsiteX1" fmla="*/ 0 w 30180"/>
                <a:gd name="connsiteY1" fmla="*/ 1187942 h 1187942"/>
                <a:gd name="connsiteX2" fmla="*/ 30180 w 30180"/>
                <a:gd name="connsiteY2" fmla="*/ 1187942 h 1187942"/>
                <a:gd name="connsiteX3" fmla="*/ 30180 w 30180"/>
                <a:gd name="connsiteY3" fmla="*/ 0 h 1187942"/>
                <a:gd name="connsiteX4" fmla="*/ 0 w 30180"/>
                <a:gd name="connsiteY4" fmla="*/ 0 h 1187942"/>
                <a:gd name="connsiteX5" fmla="*/ 0 w 30180"/>
                <a:gd name="connsiteY5" fmla="*/ 0 h 118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" h="1187942">
                  <a:moveTo>
                    <a:pt x="0" y="0"/>
                  </a:moveTo>
                  <a:lnTo>
                    <a:pt x="0" y="1187942"/>
                  </a:lnTo>
                  <a:lnTo>
                    <a:pt x="30180" y="1187942"/>
                  </a:lnTo>
                  <a:lnTo>
                    <a:pt x="301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6" name="Freeform 2195">
              <a:extLst>
                <a:ext uri="{FF2B5EF4-FFF2-40B4-BE49-F238E27FC236}">
                  <a16:creationId xmlns:a16="http://schemas.microsoft.com/office/drawing/2014/main" id="{87F9624C-E8AA-C895-1B0A-2233ABB08574}"/>
                </a:ext>
              </a:extLst>
            </p:cNvPr>
            <p:cNvSpPr/>
            <p:nvPr/>
          </p:nvSpPr>
          <p:spPr>
            <a:xfrm>
              <a:off x="7590879" y="2547966"/>
              <a:ext cx="30180" cy="1187942"/>
            </a:xfrm>
            <a:custGeom>
              <a:avLst/>
              <a:gdLst>
                <a:gd name="connsiteX0" fmla="*/ 0 w 30180"/>
                <a:gd name="connsiteY0" fmla="*/ 0 h 1187942"/>
                <a:gd name="connsiteX1" fmla="*/ 0 w 30180"/>
                <a:gd name="connsiteY1" fmla="*/ 1187942 h 1187942"/>
                <a:gd name="connsiteX2" fmla="*/ 30180 w 30180"/>
                <a:gd name="connsiteY2" fmla="*/ 1187942 h 1187942"/>
                <a:gd name="connsiteX3" fmla="*/ 30180 w 30180"/>
                <a:gd name="connsiteY3" fmla="*/ 0 h 1187942"/>
                <a:gd name="connsiteX4" fmla="*/ 0 w 30180"/>
                <a:gd name="connsiteY4" fmla="*/ 0 h 118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0" h="1187942">
                  <a:moveTo>
                    <a:pt x="0" y="0"/>
                  </a:moveTo>
                  <a:lnTo>
                    <a:pt x="0" y="1187942"/>
                  </a:lnTo>
                  <a:lnTo>
                    <a:pt x="30180" y="1187942"/>
                  </a:lnTo>
                  <a:lnTo>
                    <a:pt x="30180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7" name="Freeform 2196">
              <a:extLst>
                <a:ext uri="{FF2B5EF4-FFF2-40B4-BE49-F238E27FC236}">
                  <a16:creationId xmlns:a16="http://schemas.microsoft.com/office/drawing/2014/main" id="{38ACC5A4-28AA-D785-935E-146ABA7A736E}"/>
                </a:ext>
              </a:extLst>
            </p:cNvPr>
            <p:cNvSpPr/>
            <p:nvPr/>
          </p:nvSpPr>
          <p:spPr>
            <a:xfrm>
              <a:off x="7621059" y="2543647"/>
              <a:ext cx="30181" cy="1192261"/>
            </a:xfrm>
            <a:custGeom>
              <a:avLst/>
              <a:gdLst>
                <a:gd name="connsiteX0" fmla="*/ 0 w 30181"/>
                <a:gd name="connsiteY0" fmla="*/ 0 h 1192261"/>
                <a:gd name="connsiteX1" fmla="*/ 0 w 30181"/>
                <a:gd name="connsiteY1" fmla="*/ 1192262 h 1192261"/>
                <a:gd name="connsiteX2" fmla="*/ 30181 w 30181"/>
                <a:gd name="connsiteY2" fmla="*/ 1192262 h 1192261"/>
                <a:gd name="connsiteX3" fmla="*/ 30181 w 30181"/>
                <a:gd name="connsiteY3" fmla="*/ 0 h 1192261"/>
                <a:gd name="connsiteX4" fmla="*/ 0 w 30181"/>
                <a:gd name="connsiteY4" fmla="*/ 0 h 1192261"/>
                <a:gd name="connsiteX5" fmla="*/ 0 w 30181"/>
                <a:gd name="connsiteY5" fmla="*/ 0 h 119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92261">
                  <a:moveTo>
                    <a:pt x="0" y="0"/>
                  </a:moveTo>
                  <a:lnTo>
                    <a:pt x="0" y="1192262"/>
                  </a:lnTo>
                  <a:lnTo>
                    <a:pt x="30181" y="1192262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8" name="Freeform 2197">
              <a:extLst>
                <a:ext uri="{FF2B5EF4-FFF2-40B4-BE49-F238E27FC236}">
                  <a16:creationId xmlns:a16="http://schemas.microsoft.com/office/drawing/2014/main" id="{9EC8D4F9-A0AB-50DA-6957-BE2920FF7D7D}"/>
                </a:ext>
              </a:extLst>
            </p:cNvPr>
            <p:cNvSpPr/>
            <p:nvPr/>
          </p:nvSpPr>
          <p:spPr>
            <a:xfrm>
              <a:off x="7621059" y="2543647"/>
              <a:ext cx="30181" cy="1192261"/>
            </a:xfrm>
            <a:custGeom>
              <a:avLst/>
              <a:gdLst>
                <a:gd name="connsiteX0" fmla="*/ 0 w 30181"/>
                <a:gd name="connsiteY0" fmla="*/ 0 h 1192261"/>
                <a:gd name="connsiteX1" fmla="*/ 0 w 30181"/>
                <a:gd name="connsiteY1" fmla="*/ 1192262 h 1192261"/>
                <a:gd name="connsiteX2" fmla="*/ 30181 w 30181"/>
                <a:gd name="connsiteY2" fmla="*/ 1192262 h 1192261"/>
                <a:gd name="connsiteX3" fmla="*/ 30181 w 30181"/>
                <a:gd name="connsiteY3" fmla="*/ 0 h 1192261"/>
                <a:gd name="connsiteX4" fmla="*/ 0 w 30181"/>
                <a:gd name="connsiteY4" fmla="*/ 0 h 119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92261">
                  <a:moveTo>
                    <a:pt x="0" y="0"/>
                  </a:moveTo>
                  <a:lnTo>
                    <a:pt x="0" y="1192262"/>
                  </a:lnTo>
                  <a:lnTo>
                    <a:pt x="30181" y="1192262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9" name="Freeform 2198">
              <a:extLst>
                <a:ext uri="{FF2B5EF4-FFF2-40B4-BE49-F238E27FC236}">
                  <a16:creationId xmlns:a16="http://schemas.microsoft.com/office/drawing/2014/main" id="{1C688DE8-FA43-420F-3418-FD17ABEA898B}"/>
                </a:ext>
              </a:extLst>
            </p:cNvPr>
            <p:cNvSpPr/>
            <p:nvPr/>
          </p:nvSpPr>
          <p:spPr>
            <a:xfrm>
              <a:off x="7651240" y="2543587"/>
              <a:ext cx="30181" cy="1192320"/>
            </a:xfrm>
            <a:custGeom>
              <a:avLst/>
              <a:gdLst>
                <a:gd name="connsiteX0" fmla="*/ 0 w 30181"/>
                <a:gd name="connsiteY0" fmla="*/ 0 h 1192320"/>
                <a:gd name="connsiteX1" fmla="*/ 0 w 30181"/>
                <a:gd name="connsiteY1" fmla="*/ 1192321 h 1192320"/>
                <a:gd name="connsiteX2" fmla="*/ 30181 w 30181"/>
                <a:gd name="connsiteY2" fmla="*/ 1192321 h 1192320"/>
                <a:gd name="connsiteX3" fmla="*/ 30181 w 30181"/>
                <a:gd name="connsiteY3" fmla="*/ 0 h 1192320"/>
                <a:gd name="connsiteX4" fmla="*/ 0 w 30181"/>
                <a:gd name="connsiteY4" fmla="*/ 0 h 1192320"/>
                <a:gd name="connsiteX5" fmla="*/ 0 w 30181"/>
                <a:gd name="connsiteY5" fmla="*/ 0 h 1192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92320">
                  <a:moveTo>
                    <a:pt x="0" y="0"/>
                  </a:moveTo>
                  <a:lnTo>
                    <a:pt x="0" y="1192321"/>
                  </a:lnTo>
                  <a:lnTo>
                    <a:pt x="30181" y="1192321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0" name="Freeform 2199">
              <a:extLst>
                <a:ext uri="{FF2B5EF4-FFF2-40B4-BE49-F238E27FC236}">
                  <a16:creationId xmlns:a16="http://schemas.microsoft.com/office/drawing/2014/main" id="{A0CA972D-D67E-BF08-1691-E9A942D63CEC}"/>
                </a:ext>
              </a:extLst>
            </p:cNvPr>
            <p:cNvSpPr/>
            <p:nvPr/>
          </p:nvSpPr>
          <p:spPr>
            <a:xfrm>
              <a:off x="7651240" y="2543587"/>
              <a:ext cx="30181" cy="1192320"/>
            </a:xfrm>
            <a:custGeom>
              <a:avLst/>
              <a:gdLst>
                <a:gd name="connsiteX0" fmla="*/ 0 w 30181"/>
                <a:gd name="connsiteY0" fmla="*/ 0 h 1192320"/>
                <a:gd name="connsiteX1" fmla="*/ 0 w 30181"/>
                <a:gd name="connsiteY1" fmla="*/ 1192321 h 1192320"/>
                <a:gd name="connsiteX2" fmla="*/ 30181 w 30181"/>
                <a:gd name="connsiteY2" fmla="*/ 1192321 h 1192320"/>
                <a:gd name="connsiteX3" fmla="*/ 30181 w 30181"/>
                <a:gd name="connsiteY3" fmla="*/ 0 h 1192320"/>
                <a:gd name="connsiteX4" fmla="*/ 0 w 30181"/>
                <a:gd name="connsiteY4" fmla="*/ 0 h 1192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92320">
                  <a:moveTo>
                    <a:pt x="0" y="0"/>
                  </a:moveTo>
                  <a:lnTo>
                    <a:pt x="0" y="1192321"/>
                  </a:lnTo>
                  <a:lnTo>
                    <a:pt x="30181" y="1192321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1" name="Freeform 2200">
              <a:extLst>
                <a:ext uri="{FF2B5EF4-FFF2-40B4-BE49-F238E27FC236}">
                  <a16:creationId xmlns:a16="http://schemas.microsoft.com/office/drawing/2014/main" id="{CD4EE16F-48CB-5D7A-C318-8CAA7D9ED494}"/>
                </a:ext>
              </a:extLst>
            </p:cNvPr>
            <p:cNvSpPr/>
            <p:nvPr/>
          </p:nvSpPr>
          <p:spPr>
            <a:xfrm>
              <a:off x="7681421" y="2561042"/>
              <a:ext cx="30181" cy="1174865"/>
            </a:xfrm>
            <a:custGeom>
              <a:avLst/>
              <a:gdLst>
                <a:gd name="connsiteX0" fmla="*/ 0 w 30181"/>
                <a:gd name="connsiteY0" fmla="*/ 0 h 1174865"/>
                <a:gd name="connsiteX1" fmla="*/ 0 w 30181"/>
                <a:gd name="connsiteY1" fmla="*/ 1174866 h 1174865"/>
                <a:gd name="connsiteX2" fmla="*/ 30181 w 30181"/>
                <a:gd name="connsiteY2" fmla="*/ 1174866 h 1174865"/>
                <a:gd name="connsiteX3" fmla="*/ 30181 w 30181"/>
                <a:gd name="connsiteY3" fmla="*/ 0 h 1174865"/>
                <a:gd name="connsiteX4" fmla="*/ 0 w 30181"/>
                <a:gd name="connsiteY4" fmla="*/ 0 h 1174865"/>
                <a:gd name="connsiteX5" fmla="*/ 0 w 30181"/>
                <a:gd name="connsiteY5" fmla="*/ 0 h 117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74865">
                  <a:moveTo>
                    <a:pt x="0" y="0"/>
                  </a:moveTo>
                  <a:lnTo>
                    <a:pt x="0" y="1174866"/>
                  </a:lnTo>
                  <a:lnTo>
                    <a:pt x="30181" y="1174866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2" name="Freeform 2201">
              <a:extLst>
                <a:ext uri="{FF2B5EF4-FFF2-40B4-BE49-F238E27FC236}">
                  <a16:creationId xmlns:a16="http://schemas.microsoft.com/office/drawing/2014/main" id="{1C6E212E-51F3-D78D-3BD5-1B5C07879BD8}"/>
                </a:ext>
              </a:extLst>
            </p:cNvPr>
            <p:cNvSpPr/>
            <p:nvPr/>
          </p:nvSpPr>
          <p:spPr>
            <a:xfrm>
              <a:off x="7681421" y="2561042"/>
              <a:ext cx="30181" cy="1174865"/>
            </a:xfrm>
            <a:custGeom>
              <a:avLst/>
              <a:gdLst>
                <a:gd name="connsiteX0" fmla="*/ 0 w 30181"/>
                <a:gd name="connsiteY0" fmla="*/ 0 h 1174865"/>
                <a:gd name="connsiteX1" fmla="*/ 0 w 30181"/>
                <a:gd name="connsiteY1" fmla="*/ 1174866 h 1174865"/>
                <a:gd name="connsiteX2" fmla="*/ 30181 w 30181"/>
                <a:gd name="connsiteY2" fmla="*/ 1174866 h 1174865"/>
                <a:gd name="connsiteX3" fmla="*/ 30181 w 30181"/>
                <a:gd name="connsiteY3" fmla="*/ 0 h 1174865"/>
                <a:gd name="connsiteX4" fmla="*/ 0 w 30181"/>
                <a:gd name="connsiteY4" fmla="*/ 0 h 117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74865">
                  <a:moveTo>
                    <a:pt x="0" y="0"/>
                  </a:moveTo>
                  <a:lnTo>
                    <a:pt x="0" y="1174866"/>
                  </a:lnTo>
                  <a:lnTo>
                    <a:pt x="30181" y="1174866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3" name="Freeform 2202">
              <a:extLst>
                <a:ext uri="{FF2B5EF4-FFF2-40B4-BE49-F238E27FC236}">
                  <a16:creationId xmlns:a16="http://schemas.microsoft.com/office/drawing/2014/main" id="{B602F88B-0208-CA19-0B41-59351960A8A7}"/>
                </a:ext>
              </a:extLst>
            </p:cNvPr>
            <p:cNvSpPr/>
            <p:nvPr/>
          </p:nvSpPr>
          <p:spPr>
            <a:xfrm>
              <a:off x="7711602" y="2534535"/>
              <a:ext cx="30181" cy="1201373"/>
            </a:xfrm>
            <a:custGeom>
              <a:avLst/>
              <a:gdLst>
                <a:gd name="connsiteX0" fmla="*/ 0 w 30181"/>
                <a:gd name="connsiteY0" fmla="*/ 0 h 1201373"/>
                <a:gd name="connsiteX1" fmla="*/ 0 w 30181"/>
                <a:gd name="connsiteY1" fmla="*/ 1201374 h 1201373"/>
                <a:gd name="connsiteX2" fmla="*/ 30181 w 30181"/>
                <a:gd name="connsiteY2" fmla="*/ 1201374 h 1201373"/>
                <a:gd name="connsiteX3" fmla="*/ 30181 w 30181"/>
                <a:gd name="connsiteY3" fmla="*/ 0 h 1201373"/>
                <a:gd name="connsiteX4" fmla="*/ 0 w 30181"/>
                <a:gd name="connsiteY4" fmla="*/ 0 h 1201373"/>
                <a:gd name="connsiteX5" fmla="*/ 0 w 30181"/>
                <a:gd name="connsiteY5" fmla="*/ 0 h 12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201373">
                  <a:moveTo>
                    <a:pt x="0" y="0"/>
                  </a:moveTo>
                  <a:lnTo>
                    <a:pt x="0" y="1201374"/>
                  </a:lnTo>
                  <a:lnTo>
                    <a:pt x="30181" y="1201374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4" name="Freeform 2203">
              <a:extLst>
                <a:ext uri="{FF2B5EF4-FFF2-40B4-BE49-F238E27FC236}">
                  <a16:creationId xmlns:a16="http://schemas.microsoft.com/office/drawing/2014/main" id="{E9A07D0C-47CD-12F1-A3AA-13A2D7C8B666}"/>
                </a:ext>
              </a:extLst>
            </p:cNvPr>
            <p:cNvSpPr/>
            <p:nvPr/>
          </p:nvSpPr>
          <p:spPr>
            <a:xfrm>
              <a:off x="7711602" y="2534535"/>
              <a:ext cx="30181" cy="1201373"/>
            </a:xfrm>
            <a:custGeom>
              <a:avLst/>
              <a:gdLst>
                <a:gd name="connsiteX0" fmla="*/ 0 w 30181"/>
                <a:gd name="connsiteY0" fmla="*/ 0 h 1201373"/>
                <a:gd name="connsiteX1" fmla="*/ 0 w 30181"/>
                <a:gd name="connsiteY1" fmla="*/ 1201374 h 1201373"/>
                <a:gd name="connsiteX2" fmla="*/ 30181 w 30181"/>
                <a:gd name="connsiteY2" fmla="*/ 1201374 h 1201373"/>
                <a:gd name="connsiteX3" fmla="*/ 30181 w 30181"/>
                <a:gd name="connsiteY3" fmla="*/ 0 h 1201373"/>
                <a:gd name="connsiteX4" fmla="*/ 0 w 30181"/>
                <a:gd name="connsiteY4" fmla="*/ 0 h 12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201373">
                  <a:moveTo>
                    <a:pt x="0" y="0"/>
                  </a:moveTo>
                  <a:lnTo>
                    <a:pt x="0" y="1201374"/>
                  </a:lnTo>
                  <a:lnTo>
                    <a:pt x="30181" y="1201374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5" name="Freeform 2204">
              <a:extLst>
                <a:ext uri="{FF2B5EF4-FFF2-40B4-BE49-F238E27FC236}">
                  <a16:creationId xmlns:a16="http://schemas.microsoft.com/office/drawing/2014/main" id="{3B5501E2-DCC0-040E-ABC3-966D48C295CF}"/>
                </a:ext>
              </a:extLst>
            </p:cNvPr>
            <p:cNvSpPr/>
            <p:nvPr/>
          </p:nvSpPr>
          <p:spPr>
            <a:xfrm>
              <a:off x="7741783" y="2562758"/>
              <a:ext cx="30180" cy="1173150"/>
            </a:xfrm>
            <a:custGeom>
              <a:avLst/>
              <a:gdLst>
                <a:gd name="connsiteX0" fmla="*/ 0 w 30180"/>
                <a:gd name="connsiteY0" fmla="*/ 0 h 1173150"/>
                <a:gd name="connsiteX1" fmla="*/ 0 w 30180"/>
                <a:gd name="connsiteY1" fmla="*/ 1173150 h 1173150"/>
                <a:gd name="connsiteX2" fmla="*/ 30180 w 30180"/>
                <a:gd name="connsiteY2" fmla="*/ 1173150 h 1173150"/>
                <a:gd name="connsiteX3" fmla="*/ 30180 w 30180"/>
                <a:gd name="connsiteY3" fmla="*/ 0 h 1173150"/>
                <a:gd name="connsiteX4" fmla="*/ 0 w 30180"/>
                <a:gd name="connsiteY4" fmla="*/ 0 h 1173150"/>
                <a:gd name="connsiteX5" fmla="*/ 0 w 30180"/>
                <a:gd name="connsiteY5" fmla="*/ 0 h 117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" h="1173150">
                  <a:moveTo>
                    <a:pt x="0" y="0"/>
                  </a:moveTo>
                  <a:lnTo>
                    <a:pt x="0" y="1173150"/>
                  </a:lnTo>
                  <a:lnTo>
                    <a:pt x="30180" y="1173150"/>
                  </a:lnTo>
                  <a:lnTo>
                    <a:pt x="301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6" name="Freeform 2205">
              <a:extLst>
                <a:ext uri="{FF2B5EF4-FFF2-40B4-BE49-F238E27FC236}">
                  <a16:creationId xmlns:a16="http://schemas.microsoft.com/office/drawing/2014/main" id="{0D044DCE-BE50-E074-9B2F-551CDA392F75}"/>
                </a:ext>
              </a:extLst>
            </p:cNvPr>
            <p:cNvSpPr/>
            <p:nvPr/>
          </p:nvSpPr>
          <p:spPr>
            <a:xfrm>
              <a:off x="7741783" y="2562758"/>
              <a:ext cx="30180" cy="1173150"/>
            </a:xfrm>
            <a:custGeom>
              <a:avLst/>
              <a:gdLst>
                <a:gd name="connsiteX0" fmla="*/ 0 w 30180"/>
                <a:gd name="connsiteY0" fmla="*/ 0 h 1173150"/>
                <a:gd name="connsiteX1" fmla="*/ 0 w 30180"/>
                <a:gd name="connsiteY1" fmla="*/ 1173150 h 1173150"/>
                <a:gd name="connsiteX2" fmla="*/ 30180 w 30180"/>
                <a:gd name="connsiteY2" fmla="*/ 1173150 h 1173150"/>
                <a:gd name="connsiteX3" fmla="*/ 30180 w 30180"/>
                <a:gd name="connsiteY3" fmla="*/ 0 h 1173150"/>
                <a:gd name="connsiteX4" fmla="*/ 0 w 30180"/>
                <a:gd name="connsiteY4" fmla="*/ 0 h 117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0" h="1173150">
                  <a:moveTo>
                    <a:pt x="0" y="0"/>
                  </a:moveTo>
                  <a:lnTo>
                    <a:pt x="0" y="1173150"/>
                  </a:lnTo>
                  <a:lnTo>
                    <a:pt x="30180" y="1173150"/>
                  </a:lnTo>
                  <a:lnTo>
                    <a:pt x="30180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7" name="Freeform 2206">
              <a:extLst>
                <a:ext uri="{FF2B5EF4-FFF2-40B4-BE49-F238E27FC236}">
                  <a16:creationId xmlns:a16="http://schemas.microsoft.com/office/drawing/2014/main" id="{038EE59A-18DB-15E9-AD49-3AAA5BC7E5D1}"/>
                </a:ext>
              </a:extLst>
            </p:cNvPr>
            <p:cNvSpPr/>
            <p:nvPr/>
          </p:nvSpPr>
          <p:spPr>
            <a:xfrm>
              <a:off x="7771963" y="2557374"/>
              <a:ext cx="30181" cy="1178534"/>
            </a:xfrm>
            <a:custGeom>
              <a:avLst/>
              <a:gdLst>
                <a:gd name="connsiteX0" fmla="*/ 0 w 30181"/>
                <a:gd name="connsiteY0" fmla="*/ 0 h 1178534"/>
                <a:gd name="connsiteX1" fmla="*/ 0 w 30181"/>
                <a:gd name="connsiteY1" fmla="*/ 1178534 h 1178534"/>
                <a:gd name="connsiteX2" fmla="*/ 30182 w 30181"/>
                <a:gd name="connsiteY2" fmla="*/ 1178534 h 1178534"/>
                <a:gd name="connsiteX3" fmla="*/ 30182 w 30181"/>
                <a:gd name="connsiteY3" fmla="*/ 0 h 1178534"/>
                <a:gd name="connsiteX4" fmla="*/ 0 w 30181"/>
                <a:gd name="connsiteY4" fmla="*/ 0 h 1178534"/>
                <a:gd name="connsiteX5" fmla="*/ 0 w 30181"/>
                <a:gd name="connsiteY5" fmla="*/ 0 h 117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78534">
                  <a:moveTo>
                    <a:pt x="0" y="0"/>
                  </a:moveTo>
                  <a:lnTo>
                    <a:pt x="0" y="1178534"/>
                  </a:lnTo>
                  <a:lnTo>
                    <a:pt x="30182" y="1178534"/>
                  </a:lnTo>
                  <a:lnTo>
                    <a:pt x="3018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8" name="Freeform 2207">
              <a:extLst>
                <a:ext uri="{FF2B5EF4-FFF2-40B4-BE49-F238E27FC236}">
                  <a16:creationId xmlns:a16="http://schemas.microsoft.com/office/drawing/2014/main" id="{D30A9764-259A-1CA6-6276-31A31190FE29}"/>
                </a:ext>
              </a:extLst>
            </p:cNvPr>
            <p:cNvSpPr/>
            <p:nvPr/>
          </p:nvSpPr>
          <p:spPr>
            <a:xfrm>
              <a:off x="7771963" y="2557374"/>
              <a:ext cx="30181" cy="1178534"/>
            </a:xfrm>
            <a:custGeom>
              <a:avLst/>
              <a:gdLst>
                <a:gd name="connsiteX0" fmla="*/ 0 w 30181"/>
                <a:gd name="connsiteY0" fmla="*/ 0 h 1178534"/>
                <a:gd name="connsiteX1" fmla="*/ 0 w 30181"/>
                <a:gd name="connsiteY1" fmla="*/ 1178534 h 1178534"/>
                <a:gd name="connsiteX2" fmla="*/ 30182 w 30181"/>
                <a:gd name="connsiteY2" fmla="*/ 1178534 h 1178534"/>
                <a:gd name="connsiteX3" fmla="*/ 30182 w 30181"/>
                <a:gd name="connsiteY3" fmla="*/ 0 h 1178534"/>
                <a:gd name="connsiteX4" fmla="*/ 0 w 30181"/>
                <a:gd name="connsiteY4" fmla="*/ 0 h 117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78534">
                  <a:moveTo>
                    <a:pt x="0" y="0"/>
                  </a:moveTo>
                  <a:lnTo>
                    <a:pt x="0" y="1178534"/>
                  </a:lnTo>
                  <a:lnTo>
                    <a:pt x="30182" y="1178534"/>
                  </a:lnTo>
                  <a:lnTo>
                    <a:pt x="30182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9" name="Freeform 2208">
              <a:extLst>
                <a:ext uri="{FF2B5EF4-FFF2-40B4-BE49-F238E27FC236}">
                  <a16:creationId xmlns:a16="http://schemas.microsoft.com/office/drawing/2014/main" id="{22BB09E4-CC3E-EA90-DBC2-24425C8158AB}"/>
                </a:ext>
              </a:extLst>
            </p:cNvPr>
            <p:cNvSpPr/>
            <p:nvPr/>
          </p:nvSpPr>
          <p:spPr>
            <a:xfrm>
              <a:off x="7802145" y="2550569"/>
              <a:ext cx="30176" cy="1185338"/>
            </a:xfrm>
            <a:custGeom>
              <a:avLst/>
              <a:gdLst>
                <a:gd name="connsiteX0" fmla="*/ 0 w 30176"/>
                <a:gd name="connsiteY0" fmla="*/ 0 h 1185338"/>
                <a:gd name="connsiteX1" fmla="*/ 0 w 30176"/>
                <a:gd name="connsiteY1" fmla="*/ 1185339 h 1185338"/>
                <a:gd name="connsiteX2" fmla="*/ 30176 w 30176"/>
                <a:gd name="connsiteY2" fmla="*/ 1185339 h 1185338"/>
                <a:gd name="connsiteX3" fmla="*/ 30176 w 30176"/>
                <a:gd name="connsiteY3" fmla="*/ 0 h 1185338"/>
                <a:gd name="connsiteX4" fmla="*/ 0 w 30176"/>
                <a:gd name="connsiteY4" fmla="*/ 0 h 1185338"/>
                <a:gd name="connsiteX5" fmla="*/ 0 w 30176"/>
                <a:gd name="connsiteY5" fmla="*/ 0 h 118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5338">
                  <a:moveTo>
                    <a:pt x="0" y="0"/>
                  </a:moveTo>
                  <a:lnTo>
                    <a:pt x="0" y="1185339"/>
                  </a:lnTo>
                  <a:lnTo>
                    <a:pt x="30176" y="1185339"/>
                  </a:lnTo>
                  <a:lnTo>
                    <a:pt x="3017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0" name="Freeform 2209">
              <a:extLst>
                <a:ext uri="{FF2B5EF4-FFF2-40B4-BE49-F238E27FC236}">
                  <a16:creationId xmlns:a16="http://schemas.microsoft.com/office/drawing/2014/main" id="{D029D9C6-70FD-5573-9465-E9DF726D0F25}"/>
                </a:ext>
              </a:extLst>
            </p:cNvPr>
            <p:cNvSpPr/>
            <p:nvPr/>
          </p:nvSpPr>
          <p:spPr>
            <a:xfrm>
              <a:off x="7802145" y="2550569"/>
              <a:ext cx="30176" cy="1185338"/>
            </a:xfrm>
            <a:custGeom>
              <a:avLst/>
              <a:gdLst>
                <a:gd name="connsiteX0" fmla="*/ 0 w 30176"/>
                <a:gd name="connsiteY0" fmla="*/ 0 h 1185338"/>
                <a:gd name="connsiteX1" fmla="*/ 0 w 30176"/>
                <a:gd name="connsiteY1" fmla="*/ 1185339 h 1185338"/>
                <a:gd name="connsiteX2" fmla="*/ 30176 w 30176"/>
                <a:gd name="connsiteY2" fmla="*/ 1185339 h 1185338"/>
                <a:gd name="connsiteX3" fmla="*/ 30176 w 30176"/>
                <a:gd name="connsiteY3" fmla="*/ 0 h 1185338"/>
                <a:gd name="connsiteX4" fmla="*/ 0 w 30176"/>
                <a:gd name="connsiteY4" fmla="*/ 0 h 118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5338">
                  <a:moveTo>
                    <a:pt x="0" y="0"/>
                  </a:moveTo>
                  <a:lnTo>
                    <a:pt x="0" y="1185339"/>
                  </a:lnTo>
                  <a:lnTo>
                    <a:pt x="30176" y="1185339"/>
                  </a:lnTo>
                  <a:lnTo>
                    <a:pt x="3017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1" name="Freeform 2210">
              <a:extLst>
                <a:ext uri="{FF2B5EF4-FFF2-40B4-BE49-F238E27FC236}">
                  <a16:creationId xmlns:a16="http://schemas.microsoft.com/office/drawing/2014/main" id="{E22583DE-4B79-CEB5-E5ED-DF1BD3388B43}"/>
                </a:ext>
              </a:extLst>
            </p:cNvPr>
            <p:cNvSpPr/>
            <p:nvPr/>
          </p:nvSpPr>
          <p:spPr>
            <a:xfrm>
              <a:off x="7832322" y="2547196"/>
              <a:ext cx="30185" cy="1188711"/>
            </a:xfrm>
            <a:custGeom>
              <a:avLst/>
              <a:gdLst>
                <a:gd name="connsiteX0" fmla="*/ 0 w 30185"/>
                <a:gd name="connsiteY0" fmla="*/ 0 h 1188711"/>
                <a:gd name="connsiteX1" fmla="*/ 0 w 30185"/>
                <a:gd name="connsiteY1" fmla="*/ 1188712 h 1188711"/>
                <a:gd name="connsiteX2" fmla="*/ 30186 w 30185"/>
                <a:gd name="connsiteY2" fmla="*/ 1188712 h 1188711"/>
                <a:gd name="connsiteX3" fmla="*/ 30186 w 30185"/>
                <a:gd name="connsiteY3" fmla="*/ 0 h 1188711"/>
                <a:gd name="connsiteX4" fmla="*/ 0 w 30185"/>
                <a:gd name="connsiteY4" fmla="*/ 0 h 1188711"/>
                <a:gd name="connsiteX5" fmla="*/ 0 w 30185"/>
                <a:gd name="connsiteY5" fmla="*/ 0 h 11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8711">
                  <a:moveTo>
                    <a:pt x="0" y="0"/>
                  </a:moveTo>
                  <a:lnTo>
                    <a:pt x="0" y="1188712"/>
                  </a:lnTo>
                  <a:lnTo>
                    <a:pt x="30186" y="1188712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2" name="Freeform 2211">
              <a:extLst>
                <a:ext uri="{FF2B5EF4-FFF2-40B4-BE49-F238E27FC236}">
                  <a16:creationId xmlns:a16="http://schemas.microsoft.com/office/drawing/2014/main" id="{9697B0F6-095F-3457-BA33-25C428FF2F9C}"/>
                </a:ext>
              </a:extLst>
            </p:cNvPr>
            <p:cNvSpPr/>
            <p:nvPr/>
          </p:nvSpPr>
          <p:spPr>
            <a:xfrm>
              <a:off x="7832322" y="2547196"/>
              <a:ext cx="30185" cy="1188711"/>
            </a:xfrm>
            <a:custGeom>
              <a:avLst/>
              <a:gdLst>
                <a:gd name="connsiteX0" fmla="*/ 0 w 30185"/>
                <a:gd name="connsiteY0" fmla="*/ 0 h 1188711"/>
                <a:gd name="connsiteX1" fmla="*/ 0 w 30185"/>
                <a:gd name="connsiteY1" fmla="*/ 1188712 h 1188711"/>
                <a:gd name="connsiteX2" fmla="*/ 30186 w 30185"/>
                <a:gd name="connsiteY2" fmla="*/ 1188712 h 1188711"/>
                <a:gd name="connsiteX3" fmla="*/ 30186 w 30185"/>
                <a:gd name="connsiteY3" fmla="*/ 0 h 1188711"/>
                <a:gd name="connsiteX4" fmla="*/ 0 w 30185"/>
                <a:gd name="connsiteY4" fmla="*/ 0 h 11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8711">
                  <a:moveTo>
                    <a:pt x="0" y="0"/>
                  </a:moveTo>
                  <a:lnTo>
                    <a:pt x="0" y="1188712"/>
                  </a:lnTo>
                  <a:lnTo>
                    <a:pt x="30186" y="1188712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3" name="Freeform 2212">
              <a:extLst>
                <a:ext uri="{FF2B5EF4-FFF2-40B4-BE49-F238E27FC236}">
                  <a16:creationId xmlns:a16="http://schemas.microsoft.com/office/drawing/2014/main" id="{FEBCCF4E-767B-A407-13CF-86B74882DF2C}"/>
                </a:ext>
              </a:extLst>
            </p:cNvPr>
            <p:cNvSpPr/>
            <p:nvPr/>
          </p:nvSpPr>
          <p:spPr>
            <a:xfrm>
              <a:off x="7862507" y="2562048"/>
              <a:ext cx="30176" cy="1173860"/>
            </a:xfrm>
            <a:custGeom>
              <a:avLst/>
              <a:gdLst>
                <a:gd name="connsiteX0" fmla="*/ 0 w 30176"/>
                <a:gd name="connsiteY0" fmla="*/ 0 h 1173860"/>
                <a:gd name="connsiteX1" fmla="*/ 0 w 30176"/>
                <a:gd name="connsiteY1" fmla="*/ 1173860 h 1173860"/>
                <a:gd name="connsiteX2" fmla="*/ 30177 w 30176"/>
                <a:gd name="connsiteY2" fmla="*/ 1173860 h 1173860"/>
                <a:gd name="connsiteX3" fmla="*/ 30177 w 30176"/>
                <a:gd name="connsiteY3" fmla="*/ 0 h 1173860"/>
                <a:gd name="connsiteX4" fmla="*/ 0 w 30176"/>
                <a:gd name="connsiteY4" fmla="*/ 0 h 1173860"/>
                <a:gd name="connsiteX5" fmla="*/ 0 w 30176"/>
                <a:gd name="connsiteY5" fmla="*/ 0 h 117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3860">
                  <a:moveTo>
                    <a:pt x="0" y="0"/>
                  </a:moveTo>
                  <a:lnTo>
                    <a:pt x="0" y="1173860"/>
                  </a:lnTo>
                  <a:lnTo>
                    <a:pt x="30177" y="1173860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4" name="Freeform 2213">
              <a:extLst>
                <a:ext uri="{FF2B5EF4-FFF2-40B4-BE49-F238E27FC236}">
                  <a16:creationId xmlns:a16="http://schemas.microsoft.com/office/drawing/2014/main" id="{E64A2810-4B8E-9BF3-19FF-070E5C0E40B8}"/>
                </a:ext>
              </a:extLst>
            </p:cNvPr>
            <p:cNvSpPr/>
            <p:nvPr/>
          </p:nvSpPr>
          <p:spPr>
            <a:xfrm>
              <a:off x="7862507" y="2562048"/>
              <a:ext cx="30176" cy="1173860"/>
            </a:xfrm>
            <a:custGeom>
              <a:avLst/>
              <a:gdLst>
                <a:gd name="connsiteX0" fmla="*/ 0 w 30176"/>
                <a:gd name="connsiteY0" fmla="*/ 0 h 1173860"/>
                <a:gd name="connsiteX1" fmla="*/ 0 w 30176"/>
                <a:gd name="connsiteY1" fmla="*/ 1173860 h 1173860"/>
                <a:gd name="connsiteX2" fmla="*/ 30177 w 30176"/>
                <a:gd name="connsiteY2" fmla="*/ 1173860 h 1173860"/>
                <a:gd name="connsiteX3" fmla="*/ 30177 w 30176"/>
                <a:gd name="connsiteY3" fmla="*/ 0 h 1173860"/>
                <a:gd name="connsiteX4" fmla="*/ 0 w 30176"/>
                <a:gd name="connsiteY4" fmla="*/ 0 h 117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3860">
                  <a:moveTo>
                    <a:pt x="0" y="0"/>
                  </a:moveTo>
                  <a:lnTo>
                    <a:pt x="0" y="1173860"/>
                  </a:lnTo>
                  <a:lnTo>
                    <a:pt x="30177" y="1173860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5" name="Freeform 2214">
              <a:extLst>
                <a:ext uri="{FF2B5EF4-FFF2-40B4-BE49-F238E27FC236}">
                  <a16:creationId xmlns:a16="http://schemas.microsoft.com/office/drawing/2014/main" id="{7C8A4A60-231A-7C3C-A5E9-896124BD803A}"/>
                </a:ext>
              </a:extLst>
            </p:cNvPr>
            <p:cNvSpPr/>
            <p:nvPr/>
          </p:nvSpPr>
          <p:spPr>
            <a:xfrm>
              <a:off x="7892684" y="2562167"/>
              <a:ext cx="30185" cy="1173741"/>
            </a:xfrm>
            <a:custGeom>
              <a:avLst/>
              <a:gdLst>
                <a:gd name="connsiteX0" fmla="*/ 0 w 30185"/>
                <a:gd name="connsiteY0" fmla="*/ 0 h 1173741"/>
                <a:gd name="connsiteX1" fmla="*/ 0 w 30185"/>
                <a:gd name="connsiteY1" fmla="*/ 1173741 h 1173741"/>
                <a:gd name="connsiteX2" fmla="*/ 30186 w 30185"/>
                <a:gd name="connsiteY2" fmla="*/ 1173741 h 1173741"/>
                <a:gd name="connsiteX3" fmla="*/ 30186 w 30185"/>
                <a:gd name="connsiteY3" fmla="*/ 0 h 1173741"/>
                <a:gd name="connsiteX4" fmla="*/ 0 w 30185"/>
                <a:gd name="connsiteY4" fmla="*/ 0 h 1173741"/>
                <a:gd name="connsiteX5" fmla="*/ 0 w 30185"/>
                <a:gd name="connsiteY5" fmla="*/ 0 h 11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73741">
                  <a:moveTo>
                    <a:pt x="0" y="0"/>
                  </a:moveTo>
                  <a:lnTo>
                    <a:pt x="0" y="1173741"/>
                  </a:lnTo>
                  <a:lnTo>
                    <a:pt x="30186" y="1173741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6" name="Freeform 2215">
              <a:extLst>
                <a:ext uri="{FF2B5EF4-FFF2-40B4-BE49-F238E27FC236}">
                  <a16:creationId xmlns:a16="http://schemas.microsoft.com/office/drawing/2014/main" id="{E9BE1FD1-0D09-0F70-6163-2087F5C79279}"/>
                </a:ext>
              </a:extLst>
            </p:cNvPr>
            <p:cNvSpPr/>
            <p:nvPr/>
          </p:nvSpPr>
          <p:spPr>
            <a:xfrm>
              <a:off x="7892684" y="2562167"/>
              <a:ext cx="30185" cy="1173741"/>
            </a:xfrm>
            <a:custGeom>
              <a:avLst/>
              <a:gdLst>
                <a:gd name="connsiteX0" fmla="*/ 0 w 30185"/>
                <a:gd name="connsiteY0" fmla="*/ 0 h 1173741"/>
                <a:gd name="connsiteX1" fmla="*/ 0 w 30185"/>
                <a:gd name="connsiteY1" fmla="*/ 1173741 h 1173741"/>
                <a:gd name="connsiteX2" fmla="*/ 30186 w 30185"/>
                <a:gd name="connsiteY2" fmla="*/ 1173741 h 1173741"/>
                <a:gd name="connsiteX3" fmla="*/ 30186 w 30185"/>
                <a:gd name="connsiteY3" fmla="*/ 0 h 1173741"/>
                <a:gd name="connsiteX4" fmla="*/ 0 w 30185"/>
                <a:gd name="connsiteY4" fmla="*/ 0 h 11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73741">
                  <a:moveTo>
                    <a:pt x="0" y="0"/>
                  </a:moveTo>
                  <a:lnTo>
                    <a:pt x="0" y="1173741"/>
                  </a:lnTo>
                  <a:lnTo>
                    <a:pt x="30186" y="1173741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7" name="Freeform 2216">
              <a:extLst>
                <a:ext uri="{FF2B5EF4-FFF2-40B4-BE49-F238E27FC236}">
                  <a16:creationId xmlns:a16="http://schemas.microsoft.com/office/drawing/2014/main" id="{58D46BB0-73BA-1C10-982C-F829769ACBEB}"/>
                </a:ext>
              </a:extLst>
            </p:cNvPr>
            <p:cNvSpPr/>
            <p:nvPr/>
          </p:nvSpPr>
          <p:spPr>
            <a:xfrm>
              <a:off x="7922870" y="2554534"/>
              <a:ext cx="30176" cy="1181374"/>
            </a:xfrm>
            <a:custGeom>
              <a:avLst/>
              <a:gdLst>
                <a:gd name="connsiteX0" fmla="*/ 0 w 30176"/>
                <a:gd name="connsiteY0" fmla="*/ 0 h 1181374"/>
                <a:gd name="connsiteX1" fmla="*/ 0 w 30176"/>
                <a:gd name="connsiteY1" fmla="*/ 1181374 h 1181374"/>
                <a:gd name="connsiteX2" fmla="*/ 30177 w 30176"/>
                <a:gd name="connsiteY2" fmla="*/ 1181374 h 1181374"/>
                <a:gd name="connsiteX3" fmla="*/ 30177 w 30176"/>
                <a:gd name="connsiteY3" fmla="*/ 0 h 1181374"/>
                <a:gd name="connsiteX4" fmla="*/ 0 w 30176"/>
                <a:gd name="connsiteY4" fmla="*/ 0 h 1181374"/>
                <a:gd name="connsiteX5" fmla="*/ 0 w 30176"/>
                <a:gd name="connsiteY5" fmla="*/ 0 h 118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1374">
                  <a:moveTo>
                    <a:pt x="0" y="0"/>
                  </a:moveTo>
                  <a:lnTo>
                    <a:pt x="0" y="1181374"/>
                  </a:lnTo>
                  <a:lnTo>
                    <a:pt x="30177" y="1181374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8" name="Freeform 2217">
              <a:extLst>
                <a:ext uri="{FF2B5EF4-FFF2-40B4-BE49-F238E27FC236}">
                  <a16:creationId xmlns:a16="http://schemas.microsoft.com/office/drawing/2014/main" id="{EF22A6E1-A9F8-AE9A-9CE4-36D20D8879D6}"/>
                </a:ext>
              </a:extLst>
            </p:cNvPr>
            <p:cNvSpPr/>
            <p:nvPr/>
          </p:nvSpPr>
          <p:spPr>
            <a:xfrm>
              <a:off x="7922870" y="2554534"/>
              <a:ext cx="30176" cy="1181374"/>
            </a:xfrm>
            <a:custGeom>
              <a:avLst/>
              <a:gdLst>
                <a:gd name="connsiteX0" fmla="*/ 0 w 30176"/>
                <a:gd name="connsiteY0" fmla="*/ 0 h 1181374"/>
                <a:gd name="connsiteX1" fmla="*/ 0 w 30176"/>
                <a:gd name="connsiteY1" fmla="*/ 1181374 h 1181374"/>
                <a:gd name="connsiteX2" fmla="*/ 30177 w 30176"/>
                <a:gd name="connsiteY2" fmla="*/ 1181374 h 1181374"/>
                <a:gd name="connsiteX3" fmla="*/ 30177 w 30176"/>
                <a:gd name="connsiteY3" fmla="*/ 0 h 1181374"/>
                <a:gd name="connsiteX4" fmla="*/ 0 w 30176"/>
                <a:gd name="connsiteY4" fmla="*/ 0 h 118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1374">
                  <a:moveTo>
                    <a:pt x="0" y="0"/>
                  </a:moveTo>
                  <a:lnTo>
                    <a:pt x="0" y="1181374"/>
                  </a:lnTo>
                  <a:lnTo>
                    <a:pt x="30177" y="1181374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9" name="Freeform 2218">
              <a:extLst>
                <a:ext uri="{FF2B5EF4-FFF2-40B4-BE49-F238E27FC236}">
                  <a16:creationId xmlns:a16="http://schemas.microsoft.com/office/drawing/2014/main" id="{9BD889B0-61D0-DFDB-3517-B0D6A93E7875}"/>
                </a:ext>
              </a:extLst>
            </p:cNvPr>
            <p:cNvSpPr/>
            <p:nvPr/>
          </p:nvSpPr>
          <p:spPr>
            <a:xfrm>
              <a:off x="7953046" y="2541221"/>
              <a:ext cx="30185" cy="1194687"/>
            </a:xfrm>
            <a:custGeom>
              <a:avLst/>
              <a:gdLst>
                <a:gd name="connsiteX0" fmla="*/ 0 w 30185"/>
                <a:gd name="connsiteY0" fmla="*/ 0 h 1194687"/>
                <a:gd name="connsiteX1" fmla="*/ 0 w 30185"/>
                <a:gd name="connsiteY1" fmla="*/ 1194687 h 1194687"/>
                <a:gd name="connsiteX2" fmla="*/ 30186 w 30185"/>
                <a:gd name="connsiteY2" fmla="*/ 1194687 h 1194687"/>
                <a:gd name="connsiteX3" fmla="*/ 30186 w 30185"/>
                <a:gd name="connsiteY3" fmla="*/ 0 h 1194687"/>
                <a:gd name="connsiteX4" fmla="*/ 0 w 30185"/>
                <a:gd name="connsiteY4" fmla="*/ 0 h 1194687"/>
                <a:gd name="connsiteX5" fmla="*/ 0 w 30185"/>
                <a:gd name="connsiteY5" fmla="*/ 0 h 119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94687">
                  <a:moveTo>
                    <a:pt x="0" y="0"/>
                  </a:moveTo>
                  <a:lnTo>
                    <a:pt x="0" y="1194687"/>
                  </a:lnTo>
                  <a:lnTo>
                    <a:pt x="30186" y="1194687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0" name="Freeform 2219">
              <a:extLst>
                <a:ext uri="{FF2B5EF4-FFF2-40B4-BE49-F238E27FC236}">
                  <a16:creationId xmlns:a16="http://schemas.microsoft.com/office/drawing/2014/main" id="{41B59890-C947-B54F-28B7-CBCFF60E8C16}"/>
                </a:ext>
              </a:extLst>
            </p:cNvPr>
            <p:cNvSpPr/>
            <p:nvPr/>
          </p:nvSpPr>
          <p:spPr>
            <a:xfrm>
              <a:off x="7953046" y="2541221"/>
              <a:ext cx="30185" cy="1194687"/>
            </a:xfrm>
            <a:custGeom>
              <a:avLst/>
              <a:gdLst>
                <a:gd name="connsiteX0" fmla="*/ 0 w 30185"/>
                <a:gd name="connsiteY0" fmla="*/ 0 h 1194687"/>
                <a:gd name="connsiteX1" fmla="*/ 0 w 30185"/>
                <a:gd name="connsiteY1" fmla="*/ 1194687 h 1194687"/>
                <a:gd name="connsiteX2" fmla="*/ 30186 w 30185"/>
                <a:gd name="connsiteY2" fmla="*/ 1194687 h 1194687"/>
                <a:gd name="connsiteX3" fmla="*/ 30186 w 30185"/>
                <a:gd name="connsiteY3" fmla="*/ 0 h 1194687"/>
                <a:gd name="connsiteX4" fmla="*/ 0 w 30185"/>
                <a:gd name="connsiteY4" fmla="*/ 0 h 119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94687">
                  <a:moveTo>
                    <a:pt x="0" y="0"/>
                  </a:moveTo>
                  <a:lnTo>
                    <a:pt x="0" y="1194687"/>
                  </a:lnTo>
                  <a:lnTo>
                    <a:pt x="30186" y="1194687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1" name="Freeform 2220">
              <a:extLst>
                <a:ext uri="{FF2B5EF4-FFF2-40B4-BE49-F238E27FC236}">
                  <a16:creationId xmlns:a16="http://schemas.microsoft.com/office/drawing/2014/main" id="{FBA4C218-71A7-96E0-05C8-D5826EE9E280}"/>
                </a:ext>
              </a:extLst>
            </p:cNvPr>
            <p:cNvSpPr/>
            <p:nvPr/>
          </p:nvSpPr>
          <p:spPr>
            <a:xfrm>
              <a:off x="7983232" y="2557019"/>
              <a:ext cx="30176" cy="1178889"/>
            </a:xfrm>
            <a:custGeom>
              <a:avLst/>
              <a:gdLst>
                <a:gd name="connsiteX0" fmla="*/ 0 w 30176"/>
                <a:gd name="connsiteY0" fmla="*/ 0 h 1178889"/>
                <a:gd name="connsiteX1" fmla="*/ 0 w 30176"/>
                <a:gd name="connsiteY1" fmla="*/ 1178889 h 1178889"/>
                <a:gd name="connsiteX2" fmla="*/ 30177 w 30176"/>
                <a:gd name="connsiteY2" fmla="*/ 1178889 h 1178889"/>
                <a:gd name="connsiteX3" fmla="*/ 30177 w 30176"/>
                <a:gd name="connsiteY3" fmla="*/ 0 h 1178889"/>
                <a:gd name="connsiteX4" fmla="*/ 0 w 30176"/>
                <a:gd name="connsiteY4" fmla="*/ 0 h 1178889"/>
                <a:gd name="connsiteX5" fmla="*/ 0 w 30176"/>
                <a:gd name="connsiteY5" fmla="*/ 0 h 117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8889">
                  <a:moveTo>
                    <a:pt x="0" y="0"/>
                  </a:moveTo>
                  <a:lnTo>
                    <a:pt x="0" y="1178889"/>
                  </a:lnTo>
                  <a:lnTo>
                    <a:pt x="30177" y="1178889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2" name="Freeform 2221">
              <a:extLst>
                <a:ext uri="{FF2B5EF4-FFF2-40B4-BE49-F238E27FC236}">
                  <a16:creationId xmlns:a16="http://schemas.microsoft.com/office/drawing/2014/main" id="{C61EC703-AFC6-988F-FCF8-D6C568D6920C}"/>
                </a:ext>
              </a:extLst>
            </p:cNvPr>
            <p:cNvSpPr/>
            <p:nvPr/>
          </p:nvSpPr>
          <p:spPr>
            <a:xfrm>
              <a:off x="7983232" y="2557019"/>
              <a:ext cx="30176" cy="1178889"/>
            </a:xfrm>
            <a:custGeom>
              <a:avLst/>
              <a:gdLst>
                <a:gd name="connsiteX0" fmla="*/ 0 w 30176"/>
                <a:gd name="connsiteY0" fmla="*/ 0 h 1178889"/>
                <a:gd name="connsiteX1" fmla="*/ 0 w 30176"/>
                <a:gd name="connsiteY1" fmla="*/ 1178889 h 1178889"/>
                <a:gd name="connsiteX2" fmla="*/ 30177 w 30176"/>
                <a:gd name="connsiteY2" fmla="*/ 1178889 h 1178889"/>
                <a:gd name="connsiteX3" fmla="*/ 30177 w 30176"/>
                <a:gd name="connsiteY3" fmla="*/ 0 h 1178889"/>
                <a:gd name="connsiteX4" fmla="*/ 0 w 30176"/>
                <a:gd name="connsiteY4" fmla="*/ 0 h 117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8889">
                  <a:moveTo>
                    <a:pt x="0" y="0"/>
                  </a:moveTo>
                  <a:lnTo>
                    <a:pt x="0" y="1178889"/>
                  </a:lnTo>
                  <a:lnTo>
                    <a:pt x="30177" y="1178889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3" name="Freeform 2222">
              <a:extLst>
                <a:ext uri="{FF2B5EF4-FFF2-40B4-BE49-F238E27FC236}">
                  <a16:creationId xmlns:a16="http://schemas.microsoft.com/office/drawing/2014/main" id="{D84DBAA2-BE10-6992-FC32-0CFD761C8BDB}"/>
                </a:ext>
              </a:extLst>
            </p:cNvPr>
            <p:cNvSpPr/>
            <p:nvPr/>
          </p:nvSpPr>
          <p:spPr>
            <a:xfrm>
              <a:off x="8013408" y="2552996"/>
              <a:ext cx="30185" cy="1182912"/>
            </a:xfrm>
            <a:custGeom>
              <a:avLst/>
              <a:gdLst>
                <a:gd name="connsiteX0" fmla="*/ 0 w 30185"/>
                <a:gd name="connsiteY0" fmla="*/ 0 h 1182912"/>
                <a:gd name="connsiteX1" fmla="*/ 0 w 30185"/>
                <a:gd name="connsiteY1" fmla="*/ 1182912 h 1182912"/>
                <a:gd name="connsiteX2" fmla="*/ 30186 w 30185"/>
                <a:gd name="connsiteY2" fmla="*/ 1182912 h 1182912"/>
                <a:gd name="connsiteX3" fmla="*/ 30186 w 30185"/>
                <a:gd name="connsiteY3" fmla="*/ 0 h 1182912"/>
                <a:gd name="connsiteX4" fmla="*/ 0 w 30185"/>
                <a:gd name="connsiteY4" fmla="*/ 0 h 1182912"/>
                <a:gd name="connsiteX5" fmla="*/ 0 w 30185"/>
                <a:gd name="connsiteY5" fmla="*/ 0 h 118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2912">
                  <a:moveTo>
                    <a:pt x="0" y="0"/>
                  </a:moveTo>
                  <a:lnTo>
                    <a:pt x="0" y="1182912"/>
                  </a:lnTo>
                  <a:lnTo>
                    <a:pt x="30186" y="1182912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4" name="Freeform 2223">
              <a:extLst>
                <a:ext uri="{FF2B5EF4-FFF2-40B4-BE49-F238E27FC236}">
                  <a16:creationId xmlns:a16="http://schemas.microsoft.com/office/drawing/2014/main" id="{FA601694-FC13-948B-89F1-5F0C527448D6}"/>
                </a:ext>
              </a:extLst>
            </p:cNvPr>
            <p:cNvSpPr/>
            <p:nvPr/>
          </p:nvSpPr>
          <p:spPr>
            <a:xfrm>
              <a:off x="8013408" y="2552996"/>
              <a:ext cx="30185" cy="1182912"/>
            </a:xfrm>
            <a:custGeom>
              <a:avLst/>
              <a:gdLst>
                <a:gd name="connsiteX0" fmla="*/ 0 w 30185"/>
                <a:gd name="connsiteY0" fmla="*/ 0 h 1182912"/>
                <a:gd name="connsiteX1" fmla="*/ 0 w 30185"/>
                <a:gd name="connsiteY1" fmla="*/ 1182912 h 1182912"/>
                <a:gd name="connsiteX2" fmla="*/ 30186 w 30185"/>
                <a:gd name="connsiteY2" fmla="*/ 1182912 h 1182912"/>
                <a:gd name="connsiteX3" fmla="*/ 30186 w 30185"/>
                <a:gd name="connsiteY3" fmla="*/ 0 h 1182912"/>
                <a:gd name="connsiteX4" fmla="*/ 0 w 30185"/>
                <a:gd name="connsiteY4" fmla="*/ 0 h 118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2912">
                  <a:moveTo>
                    <a:pt x="0" y="0"/>
                  </a:moveTo>
                  <a:lnTo>
                    <a:pt x="0" y="1182912"/>
                  </a:lnTo>
                  <a:lnTo>
                    <a:pt x="30186" y="1182912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5" name="Freeform 2224">
              <a:extLst>
                <a:ext uri="{FF2B5EF4-FFF2-40B4-BE49-F238E27FC236}">
                  <a16:creationId xmlns:a16="http://schemas.microsoft.com/office/drawing/2014/main" id="{D069BB78-7573-B15D-52B5-2B4EB9468BFC}"/>
                </a:ext>
              </a:extLst>
            </p:cNvPr>
            <p:cNvSpPr/>
            <p:nvPr/>
          </p:nvSpPr>
          <p:spPr>
            <a:xfrm>
              <a:off x="8043594" y="2557078"/>
              <a:ext cx="30176" cy="1178829"/>
            </a:xfrm>
            <a:custGeom>
              <a:avLst/>
              <a:gdLst>
                <a:gd name="connsiteX0" fmla="*/ 0 w 30176"/>
                <a:gd name="connsiteY0" fmla="*/ 0 h 1178829"/>
                <a:gd name="connsiteX1" fmla="*/ 0 w 30176"/>
                <a:gd name="connsiteY1" fmla="*/ 1178830 h 1178829"/>
                <a:gd name="connsiteX2" fmla="*/ 30177 w 30176"/>
                <a:gd name="connsiteY2" fmla="*/ 1178830 h 1178829"/>
                <a:gd name="connsiteX3" fmla="*/ 30177 w 30176"/>
                <a:gd name="connsiteY3" fmla="*/ 0 h 1178829"/>
                <a:gd name="connsiteX4" fmla="*/ 0 w 30176"/>
                <a:gd name="connsiteY4" fmla="*/ 0 h 1178829"/>
                <a:gd name="connsiteX5" fmla="*/ 0 w 30176"/>
                <a:gd name="connsiteY5" fmla="*/ 0 h 117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8829">
                  <a:moveTo>
                    <a:pt x="0" y="0"/>
                  </a:moveTo>
                  <a:lnTo>
                    <a:pt x="0" y="1178830"/>
                  </a:lnTo>
                  <a:lnTo>
                    <a:pt x="30177" y="1178830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6" name="Freeform 2225">
              <a:extLst>
                <a:ext uri="{FF2B5EF4-FFF2-40B4-BE49-F238E27FC236}">
                  <a16:creationId xmlns:a16="http://schemas.microsoft.com/office/drawing/2014/main" id="{A6195C5E-039D-7AA5-689D-36F4727A4EEC}"/>
                </a:ext>
              </a:extLst>
            </p:cNvPr>
            <p:cNvSpPr/>
            <p:nvPr/>
          </p:nvSpPr>
          <p:spPr>
            <a:xfrm>
              <a:off x="8043594" y="2557078"/>
              <a:ext cx="30176" cy="1178829"/>
            </a:xfrm>
            <a:custGeom>
              <a:avLst/>
              <a:gdLst>
                <a:gd name="connsiteX0" fmla="*/ 0 w 30176"/>
                <a:gd name="connsiteY0" fmla="*/ 0 h 1178829"/>
                <a:gd name="connsiteX1" fmla="*/ 0 w 30176"/>
                <a:gd name="connsiteY1" fmla="*/ 1178830 h 1178829"/>
                <a:gd name="connsiteX2" fmla="*/ 30177 w 30176"/>
                <a:gd name="connsiteY2" fmla="*/ 1178830 h 1178829"/>
                <a:gd name="connsiteX3" fmla="*/ 30177 w 30176"/>
                <a:gd name="connsiteY3" fmla="*/ 0 h 1178829"/>
                <a:gd name="connsiteX4" fmla="*/ 0 w 30176"/>
                <a:gd name="connsiteY4" fmla="*/ 0 h 117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8829">
                  <a:moveTo>
                    <a:pt x="0" y="0"/>
                  </a:moveTo>
                  <a:lnTo>
                    <a:pt x="0" y="1178830"/>
                  </a:lnTo>
                  <a:lnTo>
                    <a:pt x="30177" y="1178830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7" name="Freeform 2226">
              <a:extLst>
                <a:ext uri="{FF2B5EF4-FFF2-40B4-BE49-F238E27FC236}">
                  <a16:creationId xmlns:a16="http://schemas.microsoft.com/office/drawing/2014/main" id="{2970D66B-759F-4282-273C-CB498031196F}"/>
                </a:ext>
              </a:extLst>
            </p:cNvPr>
            <p:cNvSpPr/>
            <p:nvPr/>
          </p:nvSpPr>
          <p:spPr>
            <a:xfrm>
              <a:off x="8073770" y="2551516"/>
              <a:ext cx="30185" cy="1184391"/>
            </a:xfrm>
            <a:custGeom>
              <a:avLst/>
              <a:gdLst>
                <a:gd name="connsiteX0" fmla="*/ 0 w 30185"/>
                <a:gd name="connsiteY0" fmla="*/ 0 h 1184391"/>
                <a:gd name="connsiteX1" fmla="*/ 0 w 30185"/>
                <a:gd name="connsiteY1" fmla="*/ 1184392 h 1184391"/>
                <a:gd name="connsiteX2" fmla="*/ 30186 w 30185"/>
                <a:gd name="connsiteY2" fmla="*/ 1184392 h 1184391"/>
                <a:gd name="connsiteX3" fmla="*/ 30186 w 30185"/>
                <a:gd name="connsiteY3" fmla="*/ 0 h 1184391"/>
                <a:gd name="connsiteX4" fmla="*/ 0 w 30185"/>
                <a:gd name="connsiteY4" fmla="*/ 0 h 1184391"/>
                <a:gd name="connsiteX5" fmla="*/ 0 w 30185"/>
                <a:gd name="connsiteY5" fmla="*/ 0 h 118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4391">
                  <a:moveTo>
                    <a:pt x="0" y="0"/>
                  </a:moveTo>
                  <a:lnTo>
                    <a:pt x="0" y="1184392"/>
                  </a:lnTo>
                  <a:lnTo>
                    <a:pt x="30186" y="1184392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8" name="Freeform 2227">
              <a:extLst>
                <a:ext uri="{FF2B5EF4-FFF2-40B4-BE49-F238E27FC236}">
                  <a16:creationId xmlns:a16="http://schemas.microsoft.com/office/drawing/2014/main" id="{9CF797E0-12CC-2088-7631-18F2F3D4ED99}"/>
                </a:ext>
              </a:extLst>
            </p:cNvPr>
            <p:cNvSpPr/>
            <p:nvPr/>
          </p:nvSpPr>
          <p:spPr>
            <a:xfrm>
              <a:off x="8073770" y="2551516"/>
              <a:ext cx="30185" cy="1184391"/>
            </a:xfrm>
            <a:custGeom>
              <a:avLst/>
              <a:gdLst>
                <a:gd name="connsiteX0" fmla="*/ 0 w 30185"/>
                <a:gd name="connsiteY0" fmla="*/ 0 h 1184391"/>
                <a:gd name="connsiteX1" fmla="*/ 0 w 30185"/>
                <a:gd name="connsiteY1" fmla="*/ 1184392 h 1184391"/>
                <a:gd name="connsiteX2" fmla="*/ 30186 w 30185"/>
                <a:gd name="connsiteY2" fmla="*/ 1184392 h 1184391"/>
                <a:gd name="connsiteX3" fmla="*/ 30186 w 30185"/>
                <a:gd name="connsiteY3" fmla="*/ 0 h 1184391"/>
                <a:gd name="connsiteX4" fmla="*/ 0 w 30185"/>
                <a:gd name="connsiteY4" fmla="*/ 0 h 118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4391">
                  <a:moveTo>
                    <a:pt x="0" y="0"/>
                  </a:moveTo>
                  <a:lnTo>
                    <a:pt x="0" y="1184392"/>
                  </a:lnTo>
                  <a:lnTo>
                    <a:pt x="30186" y="1184392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9" name="Freeform 2228">
              <a:extLst>
                <a:ext uri="{FF2B5EF4-FFF2-40B4-BE49-F238E27FC236}">
                  <a16:creationId xmlns:a16="http://schemas.microsoft.com/office/drawing/2014/main" id="{761C5627-ADC9-6A07-426A-FBBA363CC33F}"/>
                </a:ext>
              </a:extLst>
            </p:cNvPr>
            <p:cNvSpPr/>
            <p:nvPr/>
          </p:nvSpPr>
          <p:spPr>
            <a:xfrm>
              <a:off x="8103956" y="2550984"/>
              <a:ext cx="30176" cy="1184924"/>
            </a:xfrm>
            <a:custGeom>
              <a:avLst/>
              <a:gdLst>
                <a:gd name="connsiteX0" fmla="*/ 0 w 30176"/>
                <a:gd name="connsiteY0" fmla="*/ 0 h 1184924"/>
                <a:gd name="connsiteX1" fmla="*/ 0 w 30176"/>
                <a:gd name="connsiteY1" fmla="*/ 1184924 h 1184924"/>
                <a:gd name="connsiteX2" fmla="*/ 30177 w 30176"/>
                <a:gd name="connsiteY2" fmla="*/ 1184924 h 1184924"/>
                <a:gd name="connsiteX3" fmla="*/ 30177 w 30176"/>
                <a:gd name="connsiteY3" fmla="*/ 0 h 1184924"/>
                <a:gd name="connsiteX4" fmla="*/ 0 w 30176"/>
                <a:gd name="connsiteY4" fmla="*/ 0 h 1184924"/>
                <a:gd name="connsiteX5" fmla="*/ 0 w 30176"/>
                <a:gd name="connsiteY5" fmla="*/ 0 h 118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4924">
                  <a:moveTo>
                    <a:pt x="0" y="0"/>
                  </a:moveTo>
                  <a:lnTo>
                    <a:pt x="0" y="1184924"/>
                  </a:lnTo>
                  <a:lnTo>
                    <a:pt x="30177" y="1184924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0" name="Freeform 2229">
              <a:extLst>
                <a:ext uri="{FF2B5EF4-FFF2-40B4-BE49-F238E27FC236}">
                  <a16:creationId xmlns:a16="http://schemas.microsoft.com/office/drawing/2014/main" id="{94DD61D5-80D7-423F-998B-CC25212F49AB}"/>
                </a:ext>
              </a:extLst>
            </p:cNvPr>
            <p:cNvSpPr/>
            <p:nvPr/>
          </p:nvSpPr>
          <p:spPr>
            <a:xfrm>
              <a:off x="8103956" y="2550984"/>
              <a:ext cx="30176" cy="1184924"/>
            </a:xfrm>
            <a:custGeom>
              <a:avLst/>
              <a:gdLst>
                <a:gd name="connsiteX0" fmla="*/ 0 w 30176"/>
                <a:gd name="connsiteY0" fmla="*/ 0 h 1184924"/>
                <a:gd name="connsiteX1" fmla="*/ 0 w 30176"/>
                <a:gd name="connsiteY1" fmla="*/ 1184924 h 1184924"/>
                <a:gd name="connsiteX2" fmla="*/ 30177 w 30176"/>
                <a:gd name="connsiteY2" fmla="*/ 1184924 h 1184924"/>
                <a:gd name="connsiteX3" fmla="*/ 30177 w 30176"/>
                <a:gd name="connsiteY3" fmla="*/ 0 h 1184924"/>
                <a:gd name="connsiteX4" fmla="*/ 0 w 30176"/>
                <a:gd name="connsiteY4" fmla="*/ 0 h 118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4924">
                  <a:moveTo>
                    <a:pt x="0" y="0"/>
                  </a:moveTo>
                  <a:lnTo>
                    <a:pt x="0" y="1184924"/>
                  </a:lnTo>
                  <a:lnTo>
                    <a:pt x="30177" y="1184924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1" name="Freeform 2230">
              <a:extLst>
                <a:ext uri="{FF2B5EF4-FFF2-40B4-BE49-F238E27FC236}">
                  <a16:creationId xmlns:a16="http://schemas.microsoft.com/office/drawing/2014/main" id="{CEDA9A7C-C722-41A3-CAAB-977476170FEE}"/>
                </a:ext>
              </a:extLst>
            </p:cNvPr>
            <p:cNvSpPr/>
            <p:nvPr/>
          </p:nvSpPr>
          <p:spPr>
            <a:xfrm>
              <a:off x="8134132" y="2548025"/>
              <a:ext cx="30185" cy="1187882"/>
            </a:xfrm>
            <a:custGeom>
              <a:avLst/>
              <a:gdLst>
                <a:gd name="connsiteX0" fmla="*/ 0 w 30185"/>
                <a:gd name="connsiteY0" fmla="*/ 0 h 1187882"/>
                <a:gd name="connsiteX1" fmla="*/ 0 w 30185"/>
                <a:gd name="connsiteY1" fmla="*/ 1187883 h 1187882"/>
                <a:gd name="connsiteX2" fmla="*/ 30186 w 30185"/>
                <a:gd name="connsiteY2" fmla="*/ 1187883 h 1187882"/>
                <a:gd name="connsiteX3" fmla="*/ 30186 w 30185"/>
                <a:gd name="connsiteY3" fmla="*/ 0 h 1187882"/>
                <a:gd name="connsiteX4" fmla="*/ 0 w 30185"/>
                <a:gd name="connsiteY4" fmla="*/ 0 h 1187882"/>
                <a:gd name="connsiteX5" fmla="*/ 0 w 30185"/>
                <a:gd name="connsiteY5" fmla="*/ 0 h 118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7882">
                  <a:moveTo>
                    <a:pt x="0" y="0"/>
                  </a:moveTo>
                  <a:lnTo>
                    <a:pt x="0" y="1187883"/>
                  </a:lnTo>
                  <a:lnTo>
                    <a:pt x="30186" y="1187883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2" name="Freeform 2231">
              <a:extLst>
                <a:ext uri="{FF2B5EF4-FFF2-40B4-BE49-F238E27FC236}">
                  <a16:creationId xmlns:a16="http://schemas.microsoft.com/office/drawing/2014/main" id="{C1EA9C5B-1D0C-BA35-7DAB-CD9A3E6A20A7}"/>
                </a:ext>
              </a:extLst>
            </p:cNvPr>
            <p:cNvSpPr/>
            <p:nvPr/>
          </p:nvSpPr>
          <p:spPr>
            <a:xfrm>
              <a:off x="8134132" y="2548025"/>
              <a:ext cx="30185" cy="1187882"/>
            </a:xfrm>
            <a:custGeom>
              <a:avLst/>
              <a:gdLst>
                <a:gd name="connsiteX0" fmla="*/ 0 w 30185"/>
                <a:gd name="connsiteY0" fmla="*/ 0 h 1187882"/>
                <a:gd name="connsiteX1" fmla="*/ 0 w 30185"/>
                <a:gd name="connsiteY1" fmla="*/ 1187883 h 1187882"/>
                <a:gd name="connsiteX2" fmla="*/ 30186 w 30185"/>
                <a:gd name="connsiteY2" fmla="*/ 1187883 h 1187882"/>
                <a:gd name="connsiteX3" fmla="*/ 30186 w 30185"/>
                <a:gd name="connsiteY3" fmla="*/ 0 h 1187882"/>
                <a:gd name="connsiteX4" fmla="*/ 0 w 30185"/>
                <a:gd name="connsiteY4" fmla="*/ 0 h 118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7882">
                  <a:moveTo>
                    <a:pt x="0" y="0"/>
                  </a:moveTo>
                  <a:lnTo>
                    <a:pt x="0" y="1187883"/>
                  </a:lnTo>
                  <a:lnTo>
                    <a:pt x="30186" y="1187883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3" name="Freeform 2232">
              <a:extLst>
                <a:ext uri="{FF2B5EF4-FFF2-40B4-BE49-F238E27FC236}">
                  <a16:creationId xmlns:a16="http://schemas.microsoft.com/office/drawing/2014/main" id="{76965461-4E8B-BF69-E0AA-8781533CBEA2}"/>
                </a:ext>
              </a:extLst>
            </p:cNvPr>
            <p:cNvSpPr/>
            <p:nvPr/>
          </p:nvSpPr>
          <p:spPr>
            <a:xfrm>
              <a:off x="8164318" y="2545362"/>
              <a:ext cx="30176" cy="1190545"/>
            </a:xfrm>
            <a:custGeom>
              <a:avLst/>
              <a:gdLst>
                <a:gd name="connsiteX0" fmla="*/ 0 w 30176"/>
                <a:gd name="connsiteY0" fmla="*/ 0 h 1190545"/>
                <a:gd name="connsiteX1" fmla="*/ 0 w 30176"/>
                <a:gd name="connsiteY1" fmla="*/ 1190546 h 1190545"/>
                <a:gd name="connsiteX2" fmla="*/ 30177 w 30176"/>
                <a:gd name="connsiteY2" fmla="*/ 1190546 h 1190545"/>
                <a:gd name="connsiteX3" fmla="*/ 30177 w 30176"/>
                <a:gd name="connsiteY3" fmla="*/ 0 h 1190545"/>
                <a:gd name="connsiteX4" fmla="*/ 0 w 30176"/>
                <a:gd name="connsiteY4" fmla="*/ 0 h 1190545"/>
                <a:gd name="connsiteX5" fmla="*/ 0 w 30176"/>
                <a:gd name="connsiteY5" fmla="*/ 0 h 119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90545">
                  <a:moveTo>
                    <a:pt x="0" y="0"/>
                  </a:moveTo>
                  <a:lnTo>
                    <a:pt x="0" y="1190546"/>
                  </a:lnTo>
                  <a:lnTo>
                    <a:pt x="30177" y="1190546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4" name="Freeform 2233">
              <a:extLst>
                <a:ext uri="{FF2B5EF4-FFF2-40B4-BE49-F238E27FC236}">
                  <a16:creationId xmlns:a16="http://schemas.microsoft.com/office/drawing/2014/main" id="{FB775E42-8872-9737-3558-9B5FE57BFCD9}"/>
                </a:ext>
              </a:extLst>
            </p:cNvPr>
            <p:cNvSpPr/>
            <p:nvPr/>
          </p:nvSpPr>
          <p:spPr>
            <a:xfrm>
              <a:off x="8164318" y="2545362"/>
              <a:ext cx="30176" cy="1190545"/>
            </a:xfrm>
            <a:custGeom>
              <a:avLst/>
              <a:gdLst>
                <a:gd name="connsiteX0" fmla="*/ 0 w 30176"/>
                <a:gd name="connsiteY0" fmla="*/ 0 h 1190545"/>
                <a:gd name="connsiteX1" fmla="*/ 0 w 30176"/>
                <a:gd name="connsiteY1" fmla="*/ 1190546 h 1190545"/>
                <a:gd name="connsiteX2" fmla="*/ 30177 w 30176"/>
                <a:gd name="connsiteY2" fmla="*/ 1190546 h 1190545"/>
                <a:gd name="connsiteX3" fmla="*/ 30177 w 30176"/>
                <a:gd name="connsiteY3" fmla="*/ 0 h 1190545"/>
                <a:gd name="connsiteX4" fmla="*/ 0 w 30176"/>
                <a:gd name="connsiteY4" fmla="*/ 0 h 119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90545">
                  <a:moveTo>
                    <a:pt x="0" y="0"/>
                  </a:moveTo>
                  <a:lnTo>
                    <a:pt x="0" y="1190546"/>
                  </a:lnTo>
                  <a:lnTo>
                    <a:pt x="30177" y="1190546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5" name="Freeform 2234">
              <a:extLst>
                <a:ext uri="{FF2B5EF4-FFF2-40B4-BE49-F238E27FC236}">
                  <a16:creationId xmlns:a16="http://schemas.microsoft.com/office/drawing/2014/main" id="{04921134-A9A3-BBB2-E8C9-43A469BD1872}"/>
                </a:ext>
              </a:extLst>
            </p:cNvPr>
            <p:cNvSpPr/>
            <p:nvPr/>
          </p:nvSpPr>
          <p:spPr>
            <a:xfrm>
              <a:off x="8194494" y="2540984"/>
              <a:ext cx="30185" cy="1194924"/>
            </a:xfrm>
            <a:custGeom>
              <a:avLst/>
              <a:gdLst>
                <a:gd name="connsiteX0" fmla="*/ 0 w 30185"/>
                <a:gd name="connsiteY0" fmla="*/ 0 h 1194924"/>
                <a:gd name="connsiteX1" fmla="*/ 0 w 30185"/>
                <a:gd name="connsiteY1" fmla="*/ 1194924 h 1194924"/>
                <a:gd name="connsiteX2" fmla="*/ 30186 w 30185"/>
                <a:gd name="connsiteY2" fmla="*/ 1194924 h 1194924"/>
                <a:gd name="connsiteX3" fmla="*/ 30186 w 30185"/>
                <a:gd name="connsiteY3" fmla="*/ 0 h 1194924"/>
                <a:gd name="connsiteX4" fmla="*/ 0 w 30185"/>
                <a:gd name="connsiteY4" fmla="*/ 0 h 1194924"/>
                <a:gd name="connsiteX5" fmla="*/ 0 w 30185"/>
                <a:gd name="connsiteY5" fmla="*/ 0 h 119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94924">
                  <a:moveTo>
                    <a:pt x="0" y="0"/>
                  </a:moveTo>
                  <a:lnTo>
                    <a:pt x="0" y="1194924"/>
                  </a:lnTo>
                  <a:lnTo>
                    <a:pt x="30186" y="1194924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6" name="Freeform 2235">
              <a:extLst>
                <a:ext uri="{FF2B5EF4-FFF2-40B4-BE49-F238E27FC236}">
                  <a16:creationId xmlns:a16="http://schemas.microsoft.com/office/drawing/2014/main" id="{C6B3437F-CE60-3588-7161-3F28378D8FA1}"/>
                </a:ext>
              </a:extLst>
            </p:cNvPr>
            <p:cNvSpPr/>
            <p:nvPr/>
          </p:nvSpPr>
          <p:spPr>
            <a:xfrm>
              <a:off x="8194494" y="2540984"/>
              <a:ext cx="30185" cy="1194924"/>
            </a:xfrm>
            <a:custGeom>
              <a:avLst/>
              <a:gdLst>
                <a:gd name="connsiteX0" fmla="*/ 0 w 30185"/>
                <a:gd name="connsiteY0" fmla="*/ 0 h 1194924"/>
                <a:gd name="connsiteX1" fmla="*/ 0 w 30185"/>
                <a:gd name="connsiteY1" fmla="*/ 1194924 h 1194924"/>
                <a:gd name="connsiteX2" fmla="*/ 30186 w 30185"/>
                <a:gd name="connsiteY2" fmla="*/ 1194924 h 1194924"/>
                <a:gd name="connsiteX3" fmla="*/ 30186 w 30185"/>
                <a:gd name="connsiteY3" fmla="*/ 0 h 1194924"/>
                <a:gd name="connsiteX4" fmla="*/ 0 w 30185"/>
                <a:gd name="connsiteY4" fmla="*/ 0 h 119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94924">
                  <a:moveTo>
                    <a:pt x="0" y="0"/>
                  </a:moveTo>
                  <a:lnTo>
                    <a:pt x="0" y="1194924"/>
                  </a:lnTo>
                  <a:lnTo>
                    <a:pt x="30186" y="1194924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7" name="Freeform 2236">
              <a:extLst>
                <a:ext uri="{FF2B5EF4-FFF2-40B4-BE49-F238E27FC236}">
                  <a16:creationId xmlns:a16="http://schemas.microsoft.com/office/drawing/2014/main" id="{3D15EB87-BA8F-F487-7802-664FF65CE9AD}"/>
                </a:ext>
              </a:extLst>
            </p:cNvPr>
            <p:cNvSpPr/>
            <p:nvPr/>
          </p:nvSpPr>
          <p:spPr>
            <a:xfrm>
              <a:off x="8224680" y="2540037"/>
              <a:ext cx="30176" cy="1195870"/>
            </a:xfrm>
            <a:custGeom>
              <a:avLst/>
              <a:gdLst>
                <a:gd name="connsiteX0" fmla="*/ 0 w 30176"/>
                <a:gd name="connsiteY0" fmla="*/ 0 h 1195870"/>
                <a:gd name="connsiteX1" fmla="*/ 0 w 30176"/>
                <a:gd name="connsiteY1" fmla="*/ 1195871 h 1195870"/>
                <a:gd name="connsiteX2" fmla="*/ 30177 w 30176"/>
                <a:gd name="connsiteY2" fmla="*/ 1195871 h 1195870"/>
                <a:gd name="connsiteX3" fmla="*/ 30177 w 30176"/>
                <a:gd name="connsiteY3" fmla="*/ 0 h 1195870"/>
                <a:gd name="connsiteX4" fmla="*/ 0 w 30176"/>
                <a:gd name="connsiteY4" fmla="*/ 0 h 1195870"/>
                <a:gd name="connsiteX5" fmla="*/ 0 w 30176"/>
                <a:gd name="connsiteY5" fmla="*/ 0 h 11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95870">
                  <a:moveTo>
                    <a:pt x="0" y="0"/>
                  </a:moveTo>
                  <a:lnTo>
                    <a:pt x="0" y="1195871"/>
                  </a:lnTo>
                  <a:lnTo>
                    <a:pt x="30177" y="1195871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8" name="Freeform 2237">
              <a:extLst>
                <a:ext uri="{FF2B5EF4-FFF2-40B4-BE49-F238E27FC236}">
                  <a16:creationId xmlns:a16="http://schemas.microsoft.com/office/drawing/2014/main" id="{1BCF3014-454C-E8E1-29A8-1BC85D564783}"/>
                </a:ext>
              </a:extLst>
            </p:cNvPr>
            <p:cNvSpPr/>
            <p:nvPr/>
          </p:nvSpPr>
          <p:spPr>
            <a:xfrm>
              <a:off x="8224680" y="2540037"/>
              <a:ext cx="30176" cy="1195870"/>
            </a:xfrm>
            <a:custGeom>
              <a:avLst/>
              <a:gdLst>
                <a:gd name="connsiteX0" fmla="*/ 0 w 30176"/>
                <a:gd name="connsiteY0" fmla="*/ 0 h 1195870"/>
                <a:gd name="connsiteX1" fmla="*/ 0 w 30176"/>
                <a:gd name="connsiteY1" fmla="*/ 1195871 h 1195870"/>
                <a:gd name="connsiteX2" fmla="*/ 30177 w 30176"/>
                <a:gd name="connsiteY2" fmla="*/ 1195871 h 1195870"/>
                <a:gd name="connsiteX3" fmla="*/ 30177 w 30176"/>
                <a:gd name="connsiteY3" fmla="*/ 0 h 1195870"/>
                <a:gd name="connsiteX4" fmla="*/ 0 w 30176"/>
                <a:gd name="connsiteY4" fmla="*/ 0 h 11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95870">
                  <a:moveTo>
                    <a:pt x="0" y="0"/>
                  </a:moveTo>
                  <a:lnTo>
                    <a:pt x="0" y="1195871"/>
                  </a:lnTo>
                  <a:lnTo>
                    <a:pt x="30177" y="1195871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9" name="Freeform 2238">
              <a:extLst>
                <a:ext uri="{FF2B5EF4-FFF2-40B4-BE49-F238E27FC236}">
                  <a16:creationId xmlns:a16="http://schemas.microsoft.com/office/drawing/2014/main" id="{1A766A9C-57B6-06AE-308C-F7DCF252D826}"/>
                </a:ext>
              </a:extLst>
            </p:cNvPr>
            <p:cNvSpPr/>
            <p:nvPr/>
          </p:nvSpPr>
          <p:spPr>
            <a:xfrm>
              <a:off x="8254856" y="2550333"/>
              <a:ext cx="30185" cy="1185574"/>
            </a:xfrm>
            <a:custGeom>
              <a:avLst/>
              <a:gdLst>
                <a:gd name="connsiteX0" fmla="*/ 0 w 30185"/>
                <a:gd name="connsiteY0" fmla="*/ 0 h 1185574"/>
                <a:gd name="connsiteX1" fmla="*/ 0 w 30185"/>
                <a:gd name="connsiteY1" fmla="*/ 1185575 h 1185574"/>
                <a:gd name="connsiteX2" fmla="*/ 30186 w 30185"/>
                <a:gd name="connsiteY2" fmla="*/ 1185575 h 1185574"/>
                <a:gd name="connsiteX3" fmla="*/ 30186 w 30185"/>
                <a:gd name="connsiteY3" fmla="*/ 0 h 1185574"/>
                <a:gd name="connsiteX4" fmla="*/ 0 w 30185"/>
                <a:gd name="connsiteY4" fmla="*/ 0 h 1185574"/>
                <a:gd name="connsiteX5" fmla="*/ 0 w 30185"/>
                <a:gd name="connsiteY5" fmla="*/ 0 h 11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5574">
                  <a:moveTo>
                    <a:pt x="0" y="0"/>
                  </a:moveTo>
                  <a:lnTo>
                    <a:pt x="0" y="1185575"/>
                  </a:lnTo>
                  <a:lnTo>
                    <a:pt x="30186" y="1185575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0" name="Freeform 2239">
              <a:extLst>
                <a:ext uri="{FF2B5EF4-FFF2-40B4-BE49-F238E27FC236}">
                  <a16:creationId xmlns:a16="http://schemas.microsoft.com/office/drawing/2014/main" id="{EEFD13D3-DADB-D35B-2AF7-AD1DB0CE8C20}"/>
                </a:ext>
              </a:extLst>
            </p:cNvPr>
            <p:cNvSpPr/>
            <p:nvPr/>
          </p:nvSpPr>
          <p:spPr>
            <a:xfrm>
              <a:off x="8254856" y="2550333"/>
              <a:ext cx="30185" cy="1185574"/>
            </a:xfrm>
            <a:custGeom>
              <a:avLst/>
              <a:gdLst>
                <a:gd name="connsiteX0" fmla="*/ 0 w 30185"/>
                <a:gd name="connsiteY0" fmla="*/ 0 h 1185574"/>
                <a:gd name="connsiteX1" fmla="*/ 0 w 30185"/>
                <a:gd name="connsiteY1" fmla="*/ 1185575 h 1185574"/>
                <a:gd name="connsiteX2" fmla="*/ 30186 w 30185"/>
                <a:gd name="connsiteY2" fmla="*/ 1185575 h 1185574"/>
                <a:gd name="connsiteX3" fmla="*/ 30186 w 30185"/>
                <a:gd name="connsiteY3" fmla="*/ 0 h 1185574"/>
                <a:gd name="connsiteX4" fmla="*/ 0 w 30185"/>
                <a:gd name="connsiteY4" fmla="*/ 0 h 11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5574">
                  <a:moveTo>
                    <a:pt x="0" y="0"/>
                  </a:moveTo>
                  <a:lnTo>
                    <a:pt x="0" y="1185575"/>
                  </a:lnTo>
                  <a:lnTo>
                    <a:pt x="30186" y="1185575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1" name="Freeform 2240">
              <a:extLst>
                <a:ext uri="{FF2B5EF4-FFF2-40B4-BE49-F238E27FC236}">
                  <a16:creationId xmlns:a16="http://schemas.microsoft.com/office/drawing/2014/main" id="{A24B6663-04DC-3BA1-2C32-81141EEBF74F}"/>
                </a:ext>
              </a:extLst>
            </p:cNvPr>
            <p:cNvSpPr/>
            <p:nvPr/>
          </p:nvSpPr>
          <p:spPr>
            <a:xfrm>
              <a:off x="8285042" y="2551339"/>
              <a:ext cx="30176" cy="1184569"/>
            </a:xfrm>
            <a:custGeom>
              <a:avLst/>
              <a:gdLst>
                <a:gd name="connsiteX0" fmla="*/ 0 w 30176"/>
                <a:gd name="connsiteY0" fmla="*/ 0 h 1184569"/>
                <a:gd name="connsiteX1" fmla="*/ 0 w 30176"/>
                <a:gd name="connsiteY1" fmla="*/ 1184569 h 1184569"/>
                <a:gd name="connsiteX2" fmla="*/ 30177 w 30176"/>
                <a:gd name="connsiteY2" fmla="*/ 1184569 h 1184569"/>
                <a:gd name="connsiteX3" fmla="*/ 30177 w 30176"/>
                <a:gd name="connsiteY3" fmla="*/ 0 h 1184569"/>
                <a:gd name="connsiteX4" fmla="*/ 0 w 30176"/>
                <a:gd name="connsiteY4" fmla="*/ 0 h 1184569"/>
                <a:gd name="connsiteX5" fmla="*/ 0 w 30176"/>
                <a:gd name="connsiteY5" fmla="*/ 0 h 118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4569">
                  <a:moveTo>
                    <a:pt x="0" y="0"/>
                  </a:moveTo>
                  <a:lnTo>
                    <a:pt x="0" y="1184569"/>
                  </a:lnTo>
                  <a:lnTo>
                    <a:pt x="30177" y="1184569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2" name="Freeform 2241">
              <a:extLst>
                <a:ext uri="{FF2B5EF4-FFF2-40B4-BE49-F238E27FC236}">
                  <a16:creationId xmlns:a16="http://schemas.microsoft.com/office/drawing/2014/main" id="{E2EACC96-B1F8-3FD2-7A9E-760B9B96B761}"/>
                </a:ext>
              </a:extLst>
            </p:cNvPr>
            <p:cNvSpPr/>
            <p:nvPr/>
          </p:nvSpPr>
          <p:spPr>
            <a:xfrm>
              <a:off x="8285042" y="2551339"/>
              <a:ext cx="30176" cy="1184569"/>
            </a:xfrm>
            <a:custGeom>
              <a:avLst/>
              <a:gdLst>
                <a:gd name="connsiteX0" fmla="*/ 0 w 30176"/>
                <a:gd name="connsiteY0" fmla="*/ 0 h 1184569"/>
                <a:gd name="connsiteX1" fmla="*/ 0 w 30176"/>
                <a:gd name="connsiteY1" fmla="*/ 1184569 h 1184569"/>
                <a:gd name="connsiteX2" fmla="*/ 30177 w 30176"/>
                <a:gd name="connsiteY2" fmla="*/ 1184569 h 1184569"/>
                <a:gd name="connsiteX3" fmla="*/ 30177 w 30176"/>
                <a:gd name="connsiteY3" fmla="*/ 0 h 1184569"/>
                <a:gd name="connsiteX4" fmla="*/ 0 w 30176"/>
                <a:gd name="connsiteY4" fmla="*/ 0 h 118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4569">
                  <a:moveTo>
                    <a:pt x="0" y="0"/>
                  </a:moveTo>
                  <a:lnTo>
                    <a:pt x="0" y="1184569"/>
                  </a:lnTo>
                  <a:lnTo>
                    <a:pt x="30177" y="1184569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3" name="Freeform 2242">
              <a:extLst>
                <a:ext uri="{FF2B5EF4-FFF2-40B4-BE49-F238E27FC236}">
                  <a16:creationId xmlns:a16="http://schemas.microsoft.com/office/drawing/2014/main" id="{4C5264A9-E05F-904A-7447-73F1A0B1E838}"/>
                </a:ext>
              </a:extLst>
            </p:cNvPr>
            <p:cNvSpPr/>
            <p:nvPr/>
          </p:nvSpPr>
          <p:spPr>
            <a:xfrm>
              <a:off x="8315219" y="2551989"/>
              <a:ext cx="30185" cy="1183918"/>
            </a:xfrm>
            <a:custGeom>
              <a:avLst/>
              <a:gdLst>
                <a:gd name="connsiteX0" fmla="*/ 0 w 30185"/>
                <a:gd name="connsiteY0" fmla="*/ 0 h 1183918"/>
                <a:gd name="connsiteX1" fmla="*/ 0 w 30185"/>
                <a:gd name="connsiteY1" fmla="*/ 1183919 h 1183918"/>
                <a:gd name="connsiteX2" fmla="*/ 30186 w 30185"/>
                <a:gd name="connsiteY2" fmla="*/ 1183919 h 1183918"/>
                <a:gd name="connsiteX3" fmla="*/ 30186 w 30185"/>
                <a:gd name="connsiteY3" fmla="*/ 0 h 1183918"/>
                <a:gd name="connsiteX4" fmla="*/ 0 w 30185"/>
                <a:gd name="connsiteY4" fmla="*/ 0 h 1183918"/>
                <a:gd name="connsiteX5" fmla="*/ 0 w 30185"/>
                <a:gd name="connsiteY5" fmla="*/ 0 h 118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3918">
                  <a:moveTo>
                    <a:pt x="0" y="0"/>
                  </a:moveTo>
                  <a:lnTo>
                    <a:pt x="0" y="1183919"/>
                  </a:lnTo>
                  <a:lnTo>
                    <a:pt x="30186" y="1183919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4" name="Freeform 2243">
              <a:extLst>
                <a:ext uri="{FF2B5EF4-FFF2-40B4-BE49-F238E27FC236}">
                  <a16:creationId xmlns:a16="http://schemas.microsoft.com/office/drawing/2014/main" id="{85EF3BCF-2138-1481-5932-1F126D02F15A}"/>
                </a:ext>
              </a:extLst>
            </p:cNvPr>
            <p:cNvSpPr/>
            <p:nvPr/>
          </p:nvSpPr>
          <p:spPr>
            <a:xfrm>
              <a:off x="8315219" y="2551989"/>
              <a:ext cx="30185" cy="1183918"/>
            </a:xfrm>
            <a:custGeom>
              <a:avLst/>
              <a:gdLst>
                <a:gd name="connsiteX0" fmla="*/ 0 w 30185"/>
                <a:gd name="connsiteY0" fmla="*/ 0 h 1183918"/>
                <a:gd name="connsiteX1" fmla="*/ 0 w 30185"/>
                <a:gd name="connsiteY1" fmla="*/ 1183919 h 1183918"/>
                <a:gd name="connsiteX2" fmla="*/ 30186 w 30185"/>
                <a:gd name="connsiteY2" fmla="*/ 1183919 h 1183918"/>
                <a:gd name="connsiteX3" fmla="*/ 30186 w 30185"/>
                <a:gd name="connsiteY3" fmla="*/ 0 h 1183918"/>
                <a:gd name="connsiteX4" fmla="*/ 0 w 30185"/>
                <a:gd name="connsiteY4" fmla="*/ 0 h 118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3918">
                  <a:moveTo>
                    <a:pt x="0" y="0"/>
                  </a:moveTo>
                  <a:lnTo>
                    <a:pt x="0" y="1183919"/>
                  </a:lnTo>
                  <a:lnTo>
                    <a:pt x="30186" y="1183919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5" name="Freeform 2244">
              <a:extLst>
                <a:ext uri="{FF2B5EF4-FFF2-40B4-BE49-F238E27FC236}">
                  <a16:creationId xmlns:a16="http://schemas.microsoft.com/office/drawing/2014/main" id="{0EC9E832-B480-110D-CFE2-E96D0AC91DB3}"/>
                </a:ext>
              </a:extLst>
            </p:cNvPr>
            <p:cNvSpPr/>
            <p:nvPr/>
          </p:nvSpPr>
          <p:spPr>
            <a:xfrm>
              <a:off x="8345404" y="2564000"/>
              <a:ext cx="30176" cy="1171907"/>
            </a:xfrm>
            <a:custGeom>
              <a:avLst/>
              <a:gdLst>
                <a:gd name="connsiteX0" fmla="*/ 0 w 30176"/>
                <a:gd name="connsiteY0" fmla="*/ 0 h 1171907"/>
                <a:gd name="connsiteX1" fmla="*/ 0 w 30176"/>
                <a:gd name="connsiteY1" fmla="*/ 1171908 h 1171907"/>
                <a:gd name="connsiteX2" fmla="*/ 30177 w 30176"/>
                <a:gd name="connsiteY2" fmla="*/ 1171908 h 1171907"/>
                <a:gd name="connsiteX3" fmla="*/ 30177 w 30176"/>
                <a:gd name="connsiteY3" fmla="*/ 0 h 1171907"/>
                <a:gd name="connsiteX4" fmla="*/ 0 w 30176"/>
                <a:gd name="connsiteY4" fmla="*/ 0 h 1171907"/>
                <a:gd name="connsiteX5" fmla="*/ 0 w 30176"/>
                <a:gd name="connsiteY5" fmla="*/ 0 h 117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1907">
                  <a:moveTo>
                    <a:pt x="0" y="0"/>
                  </a:moveTo>
                  <a:lnTo>
                    <a:pt x="0" y="1171908"/>
                  </a:lnTo>
                  <a:lnTo>
                    <a:pt x="30177" y="1171908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6" name="Freeform 2245">
              <a:extLst>
                <a:ext uri="{FF2B5EF4-FFF2-40B4-BE49-F238E27FC236}">
                  <a16:creationId xmlns:a16="http://schemas.microsoft.com/office/drawing/2014/main" id="{DAAF92F0-EF49-BEA2-7663-74C5ED967D73}"/>
                </a:ext>
              </a:extLst>
            </p:cNvPr>
            <p:cNvSpPr/>
            <p:nvPr/>
          </p:nvSpPr>
          <p:spPr>
            <a:xfrm>
              <a:off x="8345404" y="2564000"/>
              <a:ext cx="30176" cy="1171907"/>
            </a:xfrm>
            <a:custGeom>
              <a:avLst/>
              <a:gdLst>
                <a:gd name="connsiteX0" fmla="*/ 0 w 30176"/>
                <a:gd name="connsiteY0" fmla="*/ 0 h 1171907"/>
                <a:gd name="connsiteX1" fmla="*/ 0 w 30176"/>
                <a:gd name="connsiteY1" fmla="*/ 1171908 h 1171907"/>
                <a:gd name="connsiteX2" fmla="*/ 30177 w 30176"/>
                <a:gd name="connsiteY2" fmla="*/ 1171908 h 1171907"/>
                <a:gd name="connsiteX3" fmla="*/ 30177 w 30176"/>
                <a:gd name="connsiteY3" fmla="*/ 0 h 1171907"/>
                <a:gd name="connsiteX4" fmla="*/ 0 w 30176"/>
                <a:gd name="connsiteY4" fmla="*/ 0 h 117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1907">
                  <a:moveTo>
                    <a:pt x="0" y="0"/>
                  </a:moveTo>
                  <a:lnTo>
                    <a:pt x="0" y="1171908"/>
                  </a:lnTo>
                  <a:lnTo>
                    <a:pt x="30177" y="1171908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7" name="Freeform 2246">
              <a:extLst>
                <a:ext uri="{FF2B5EF4-FFF2-40B4-BE49-F238E27FC236}">
                  <a16:creationId xmlns:a16="http://schemas.microsoft.com/office/drawing/2014/main" id="{8287AFDA-2697-418E-76A7-A39AE6510165}"/>
                </a:ext>
              </a:extLst>
            </p:cNvPr>
            <p:cNvSpPr/>
            <p:nvPr/>
          </p:nvSpPr>
          <p:spPr>
            <a:xfrm>
              <a:off x="8375581" y="2557551"/>
              <a:ext cx="30185" cy="1178356"/>
            </a:xfrm>
            <a:custGeom>
              <a:avLst/>
              <a:gdLst>
                <a:gd name="connsiteX0" fmla="*/ 0 w 30185"/>
                <a:gd name="connsiteY0" fmla="*/ 0 h 1178356"/>
                <a:gd name="connsiteX1" fmla="*/ 0 w 30185"/>
                <a:gd name="connsiteY1" fmla="*/ 1178357 h 1178356"/>
                <a:gd name="connsiteX2" fmla="*/ 30186 w 30185"/>
                <a:gd name="connsiteY2" fmla="*/ 1178357 h 1178356"/>
                <a:gd name="connsiteX3" fmla="*/ 30186 w 30185"/>
                <a:gd name="connsiteY3" fmla="*/ 0 h 1178356"/>
                <a:gd name="connsiteX4" fmla="*/ 0 w 30185"/>
                <a:gd name="connsiteY4" fmla="*/ 0 h 1178356"/>
                <a:gd name="connsiteX5" fmla="*/ 0 w 30185"/>
                <a:gd name="connsiteY5" fmla="*/ 0 h 11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78356">
                  <a:moveTo>
                    <a:pt x="0" y="0"/>
                  </a:moveTo>
                  <a:lnTo>
                    <a:pt x="0" y="1178357"/>
                  </a:lnTo>
                  <a:lnTo>
                    <a:pt x="30186" y="1178357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8" name="Freeform 2247">
              <a:extLst>
                <a:ext uri="{FF2B5EF4-FFF2-40B4-BE49-F238E27FC236}">
                  <a16:creationId xmlns:a16="http://schemas.microsoft.com/office/drawing/2014/main" id="{8E76EDFE-AA5B-F9BB-D14A-C7BD485243C7}"/>
                </a:ext>
              </a:extLst>
            </p:cNvPr>
            <p:cNvSpPr/>
            <p:nvPr/>
          </p:nvSpPr>
          <p:spPr>
            <a:xfrm>
              <a:off x="8375581" y="2557551"/>
              <a:ext cx="30185" cy="1178356"/>
            </a:xfrm>
            <a:custGeom>
              <a:avLst/>
              <a:gdLst>
                <a:gd name="connsiteX0" fmla="*/ 0 w 30185"/>
                <a:gd name="connsiteY0" fmla="*/ 0 h 1178356"/>
                <a:gd name="connsiteX1" fmla="*/ 0 w 30185"/>
                <a:gd name="connsiteY1" fmla="*/ 1178357 h 1178356"/>
                <a:gd name="connsiteX2" fmla="*/ 30186 w 30185"/>
                <a:gd name="connsiteY2" fmla="*/ 1178357 h 1178356"/>
                <a:gd name="connsiteX3" fmla="*/ 30186 w 30185"/>
                <a:gd name="connsiteY3" fmla="*/ 0 h 1178356"/>
                <a:gd name="connsiteX4" fmla="*/ 0 w 30185"/>
                <a:gd name="connsiteY4" fmla="*/ 0 h 11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78356">
                  <a:moveTo>
                    <a:pt x="0" y="0"/>
                  </a:moveTo>
                  <a:lnTo>
                    <a:pt x="0" y="1178357"/>
                  </a:lnTo>
                  <a:lnTo>
                    <a:pt x="30186" y="1178357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9" name="Freeform 2248">
              <a:extLst>
                <a:ext uri="{FF2B5EF4-FFF2-40B4-BE49-F238E27FC236}">
                  <a16:creationId xmlns:a16="http://schemas.microsoft.com/office/drawing/2014/main" id="{52304B70-0661-2838-B5D6-3736226D9979}"/>
                </a:ext>
              </a:extLst>
            </p:cNvPr>
            <p:cNvSpPr/>
            <p:nvPr/>
          </p:nvSpPr>
          <p:spPr>
            <a:xfrm>
              <a:off x="8405766" y="2547196"/>
              <a:ext cx="30176" cy="1188711"/>
            </a:xfrm>
            <a:custGeom>
              <a:avLst/>
              <a:gdLst>
                <a:gd name="connsiteX0" fmla="*/ 0 w 30176"/>
                <a:gd name="connsiteY0" fmla="*/ 0 h 1188711"/>
                <a:gd name="connsiteX1" fmla="*/ 0 w 30176"/>
                <a:gd name="connsiteY1" fmla="*/ 1188712 h 1188711"/>
                <a:gd name="connsiteX2" fmla="*/ 30177 w 30176"/>
                <a:gd name="connsiteY2" fmla="*/ 1188712 h 1188711"/>
                <a:gd name="connsiteX3" fmla="*/ 30177 w 30176"/>
                <a:gd name="connsiteY3" fmla="*/ 0 h 1188711"/>
                <a:gd name="connsiteX4" fmla="*/ 0 w 30176"/>
                <a:gd name="connsiteY4" fmla="*/ 0 h 1188711"/>
                <a:gd name="connsiteX5" fmla="*/ 0 w 30176"/>
                <a:gd name="connsiteY5" fmla="*/ 0 h 11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8711">
                  <a:moveTo>
                    <a:pt x="0" y="0"/>
                  </a:moveTo>
                  <a:lnTo>
                    <a:pt x="0" y="1188712"/>
                  </a:lnTo>
                  <a:lnTo>
                    <a:pt x="30177" y="1188712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0" name="Freeform 2249">
              <a:extLst>
                <a:ext uri="{FF2B5EF4-FFF2-40B4-BE49-F238E27FC236}">
                  <a16:creationId xmlns:a16="http://schemas.microsoft.com/office/drawing/2014/main" id="{CD6BBCD8-C73F-FA29-FCDD-95F75DA66A12}"/>
                </a:ext>
              </a:extLst>
            </p:cNvPr>
            <p:cNvSpPr/>
            <p:nvPr/>
          </p:nvSpPr>
          <p:spPr>
            <a:xfrm>
              <a:off x="8405766" y="2547196"/>
              <a:ext cx="30176" cy="1188711"/>
            </a:xfrm>
            <a:custGeom>
              <a:avLst/>
              <a:gdLst>
                <a:gd name="connsiteX0" fmla="*/ 0 w 30176"/>
                <a:gd name="connsiteY0" fmla="*/ 0 h 1188711"/>
                <a:gd name="connsiteX1" fmla="*/ 0 w 30176"/>
                <a:gd name="connsiteY1" fmla="*/ 1188712 h 1188711"/>
                <a:gd name="connsiteX2" fmla="*/ 30177 w 30176"/>
                <a:gd name="connsiteY2" fmla="*/ 1188712 h 1188711"/>
                <a:gd name="connsiteX3" fmla="*/ 30177 w 30176"/>
                <a:gd name="connsiteY3" fmla="*/ 0 h 1188711"/>
                <a:gd name="connsiteX4" fmla="*/ 0 w 30176"/>
                <a:gd name="connsiteY4" fmla="*/ 0 h 11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8711">
                  <a:moveTo>
                    <a:pt x="0" y="0"/>
                  </a:moveTo>
                  <a:lnTo>
                    <a:pt x="0" y="1188712"/>
                  </a:lnTo>
                  <a:lnTo>
                    <a:pt x="30177" y="1188712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1" name="Freeform 2250">
              <a:extLst>
                <a:ext uri="{FF2B5EF4-FFF2-40B4-BE49-F238E27FC236}">
                  <a16:creationId xmlns:a16="http://schemas.microsoft.com/office/drawing/2014/main" id="{F647371F-B9FF-70F8-B37E-90B6F2D64E8D}"/>
                </a:ext>
              </a:extLst>
            </p:cNvPr>
            <p:cNvSpPr/>
            <p:nvPr/>
          </p:nvSpPr>
          <p:spPr>
            <a:xfrm>
              <a:off x="8435943" y="2565717"/>
              <a:ext cx="30176" cy="1170191"/>
            </a:xfrm>
            <a:custGeom>
              <a:avLst/>
              <a:gdLst>
                <a:gd name="connsiteX0" fmla="*/ 0 w 30176"/>
                <a:gd name="connsiteY0" fmla="*/ 0 h 1170191"/>
                <a:gd name="connsiteX1" fmla="*/ 0 w 30176"/>
                <a:gd name="connsiteY1" fmla="*/ 1170191 h 1170191"/>
                <a:gd name="connsiteX2" fmla="*/ 30177 w 30176"/>
                <a:gd name="connsiteY2" fmla="*/ 1170191 h 1170191"/>
                <a:gd name="connsiteX3" fmla="*/ 30177 w 30176"/>
                <a:gd name="connsiteY3" fmla="*/ 0 h 1170191"/>
                <a:gd name="connsiteX4" fmla="*/ 0 w 30176"/>
                <a:gd name="connsiteY4" fmla="*/ 0 h 1170191"/>
                <a:gd name="connsiteX5" fmla="*/ 0 w 30176"/>
                <a:gd name="connsiteY5" fmla="*/ 0 h 117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0191">
                  <a:moveTo>
                    <a:pt x="0" y="0"/>
                  </a:moveTo>
                  <a:lnTo>
                    <a:pt x="0" y="1170191"/>
                  </a:lnTo>
                  <a:lnTo>
                    <a:pt x="30177" y="1170191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2" name="Freeform 2251">
              <a:extLst>
                <a:ext uri="{FF2B5EF4-FFF2-40B4-BE49-F238E27FC236}">
                  <a16:creationId xmlns:a16="http://schemas.microsoft.com/office/drawing/2014/main" id="{1C5070D9-90D8-EF01-0A11-10BE987D835E}"/>
                </a:ext>
              </a:extLst>
            </p:cNvPr>
            <p:cNvSpPr/>
            <p:nvPr/>
          </p:nvSpPr>
          <p:spPr>
            <a:xfrm>
              <a:off x="8435943" y="2565717"/>
              <a:ext cx="30176" cy="1170191"/>
            </a:xfrm>
            <a:custGeom>
              <a:avLst/>
              <a:gdLst>
                <a:gd name="connsiteX0" fmla="*/ 0 w 30176"/>
                <a:gd name="connsiteY0" fmla="*/ 0 h 1170191"/>
                <a:gd name="connsiteX1" fmla="*/ 0 w 30176"/>
                <a:gd name="connsiteY1" fmla="*/ 1170191 h 1170191"/>
                <a:gd name="connsiteX2" fmla="*/ 30177 w 30176"/>
                <a:gd name="connsiteY2" fmla="*/ 1170191 h 1170191"/>
                <a:gd name="connsiteX3" fmla="*/ 30177 w 30176"/>
                <a:gd name="connsiteY3" fmla="*/ 0 h 1170191"/>
                <a:gd name="connsiteX4" fmla="*/ 0 w 30176"/>
                <a:gd name="connsiteY4" fmla="*/ 0 h 117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0191">
                  <a:moveTo>
                    <a:pt x="0" y="0"/>
                  </a:moveTo>
                  <a:lnTo>
                    <a:pt x="0" y="1170191"/>
                  </a:lnTo>
                  <a:lnTo>
                    <a:pt x="30177" y="1170191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3" name="Freeform 2252">
              <a:extLst>
                <a:ext uri="{FF2B5EF4-FFF2-40B4-BE49-F238E27FC236}">
                  <a16:creationId xmlns:a16="http://schemas.microsoft.com/office/drawing/2014/main" id="{F138C17F-BC96-D684-C769-6738508DADCB}"/>
                </a:ext>
              </a:extLst>
            </p:cNvPr>
            <p:cNvSpPr/>
            <p:nvPr/>
          </p:nvSpPr>
          <p:spPr>
            <a:xfrm>
              <a:off x="8466119" y="2568202"/>
              <a:ext cx="30185" cy="1167706"/>
            </a:xfrm>
            <a:custGeom>
              <a:avLst/>
              <a:gdLst>
                <a:gd name="connsiteX0" fmla="*/ 0 w 30185"/>
                <a:gd name="connsiteY0" fmla="*/ 0 h 1167706"/>
                <a:gd name="connsiteX1" fmla="*/ 0 w 30185"/>
                <a:gd name="connsiteY1" fmla="*/ 1167706 h 1167706"/>
                <a:gd name="connsiteX2" fmla="*/ 30186 w 30185"/>
                <a:gd name="connsiteY2" fmla="*/ 1167706 h 1167706"/>
                <a:gd name="connsiteX3" fmla="*/ 30186 w 30185"/>
                <a:gd name="connsiteY3" fmla="*/ 0 h 1167706"/>
                <a:gd name="connsiteX4" fmla="*/ 0 w 30185"/>
                <a:gd name="connsiteY4" fmla="*/ 0 h 1167706"/>
                <a:gd name="connsiteX5" fmla="*/ 0 w 30185"/>
                <a:gd name="connsiteY5" fmla="*/ 0 h 116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67706">
                  <a:moveTo>
                    <a:pt x="0" y="0"/>
                  </a:moveTo>
                  <a:lnTo>
                    <a:pt x="0" y="1167706"/>
                  </a:lnTo>
                  <a:lnTo>
                    <a:pt x="30186" y="1167706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4" name="Freeform 2253">
              <a:extLst>
                <a:ext uri="{FF2B5EF4-FFF2-40B4-BE49-F238E27FC236}">
                  <a16:creationId xmlns:a16="http://schemas.microsoft.com/office/drawing/2014/main" id="{56AC5439-FA0E-CC50-F884-4DC5155139C9}"/>
                </a:ext>
              </a:extLst>
            </p:cNvPr>
            <p:cNvSpPr/>
            <p:nvPr/>
          </p:nvSpPr>
          <p:spPr>
            <a:xfrm>
              <a:off x="8466119" y="2568202"/>
              <a:ext cx="30185" cy="1167706"/>
            </a:xfrm>
            <a:custGeom>
              <a:avLst/>
              <a:gdLst>
                <a:gd name="connsiteX0" fmla="*/ 0 w 30185"/>
                <a:gd name="connsiteY0" fmla="*/ 0 h 1167706"/>
                <a:gd name="connsiteX1" fmla="*/ 0 w 30185"/>
                <a:gd name="connsiteY1" fmla="*/ 1167706 h 1167706"/>
                <a:gd name="connsiteX2" fmla="*/ 30186 w 30185"/>
                <a:gd name="connsiteY2" fmla="*/ 1167706 h 1167706"/>
                <a:gd name="connsiteX3" fmla="*/ 30186 w 30185"/>
                <a:gd name="connsiteY3" fmla="*/ 0 h 1167706"/>
                <a:gd name="connsiteX4" fmla="*/ 0 w 30185"/>
                <a:gd name="connsiteY4" fmla="*/ 0 h 116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67706">
                  <a:moveTo>
                    <a:pt x="0" y="0"/>
                  </a:moveTo>
                  <a:lnTo>
                    <a:pt x="0" y="1167706"/>
                  </a:lnTo>
                  <a:lnTo>
                    <a:pt x="30186" y="1167706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5" name="Freeform 2254">
              <a:extLst>
                <a:ext uri="{FF2B5EF4-FFF2-40B4-BE49-F238E27FC236}">
                  <a16:creationId xmlns:a16="http://schemas.microsoft.com/office/drawing/2014/main" id="{DB5452F9-216E-EAE7-082C-1014B69725DC}"/>
                </a:ext>
              </a:extLst>
            </p:cNvPr>
            <p:cNvSpPr/>
            <p:nvPr/>
          </p:nvSpPr>
          <p:spPr>
            <a:xfrm>
              <a:off x="8496305" y="2546309"/>
              <a:ext cx="30176" cy="1189599"/>
            </a:xfrm>
            <a:custGeom>
              <a:avLst/>
              <a:gdLst>
                <a:gd name="connsiteX0" fmla="*/ 0 w 30176"/>
                <a:gd name="connsiteY0" fmla="*/ 0 h 1189599"/>
                <a:gd name="connsiteX1" fmla="*/ 0 w 30176"/>
                <a:gd name="connsiteY1" fmla="*/ 1189599 h 1189599"/>
                <a:gd name="connsiteX2" fmla="*/ 30177 w 30176"/>
                <a:gd name="connsiteY2" fmla="*/ 1189599 h 1189599"/>
                <a:gd name="connsiteX3" fmla="*/ 30177 w 30176"/>
                <a:gd name="connsiteY3" fmla="*/ 0 h 1189599"/>
                <a:gd name="connsiteX4" fmla="*/ 0 w 30176"/>
                <a:gd name="connsiteY4" fmla="*/ 0 h 1189599"/>
                <a:gd name="connsiteX5" fmla="*/ 0 w 30176"/>
                <a:gd name="connsiteY5" fmla="*/ 0 h 118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9599">
                  <a:moveTo>
                    <a:pt x="0" y="0"/>
                  </a:moveTo>
                  <a:lnTo>
                    <a:pt x="0" y="1189599"/>
                  </a:lnTo>
                  <a:lnTo>
                    <a:pt x="30177" y="1189599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6" name="Freeform 2255">
              <a:extLst>
                <a:ext uri="{FF2B5EF4-FFF2-40B4-BE49-F238E27FC236}">
                  <a16:creationId xmlns:a16="http://schemas.microsoft.com/office/drawing/2014/main" id="{1FACBC4D-0891-6DA5-A203-2B9731F383ED}"/>
                </a:ext>
              </a:extLst>
            </p:cNvPr>
            <p:cNvSpPr/>
            <p:nvPr/>
          </p:nvSpPr>
          <p:spPr>
            <a:xfrm>
              <a:off x="8496305" y="2546309"/>
              <a:ext cx="30176" cy="1189599"/>
            </a:xfrm>
            <a:custGeom>
              <a:avLst/>
              <a:gdLst>
                <a:gd name="connsiteX0" fmla="*/ 0 w 30176"/>
                <a:gd name="connsiteY0" fmla="*/ 0 h 1189599"/>
                <a:gd name="connsiteX1" fmla="*/ 0 w 30176"/>
                <a:gd name="connsiteY1" fmla="*/ 1189599 h 1189599"/>
                <a:gd name="connsiteX2" fmla="*/ 30177 w 30176"/>
                <a:gd name="connsiteY2" fmla="*/ 1189599 h 1189599"/>
                <a:gd name="connsiteX3" fmla="*/ 30177 w 30176"/>
                <a:gd name="connsiteY3" fmla="*/ 0 h 1189599"/>
                <a:gd name="connsiteX4" fmla="*/ 0 w 30176"/>
                <a:gd name="connsiteY4" fmla="*/ 0 h 118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9599">
                  <a:moveTo>
                    <a:pt x="0" y="0"/>
                  </a:moveTo>
                  <a:lnTo>
                    <a:pt x="0" y="1189599"/>
                  </a:lnTo>
                  <a:lnTo>
                    <a:pt x="30177" y="1189599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7" name="Freeform 2256">
              <a:extLst>
                <a:ext uri="{FF2B5EF4-FFF2-40B4-BE49-F238E27FC236}">
                  <a16:creationId xmlns:a16="http://schemas.microsoft.com/office/drawing/2014/main" id="{C08BB7EE-8A68-F8BE-1436-D49A78FF2186}"/>
                </a:ext>
              </a:extLst>
            </p:cNvPr>
            <p:cNvSpPr/>
            <p:nvPr/>
          </p:nvSpPr>
          <p:spPr>
            <a:xfrm>
              <a:off x="8526481" y="2550747"/>
              <a:ext cx="30185" cy="1185161"/>
            </a:xfrm>
            <a:custGeom>
              <a:avLst/>
              <a:gdLst>
                <a:gd name="connsiteX0" fmla="*/ 0 w 30185"/>
                <a:gd name="connsiteY0" fmla="*/ 0 h 1185161"/>
                <a:gd name="connsiteX1" fmla="*/ 0 w 30185"/>
                <a:gd name="connsiteY1" fmla="*/ 1185161 h 1185161"/>
                <a:gd name="connsiteX2" fmla="*/ 30186 w 30185"/>
                <a:gd name="connsiteY2" fmla="*/ 1185161 h 1185161"/>
                <a:gd name="connsiteX3" fmla="*/ 30186 w 30185"/>
                <a:gd name="connsiteY3" fmla="*/ 0 h 1185161"/>
                <a:gd name="connsiteX4" fmla="*/ 0 w 30185"/>
                <a:gd name="connsiteY4" fmla="*/ 0 h 1185161"/>
                <a:gd name="connsiteX5" fmla="*/ 0 w 30185"/>
                <a:gd name="connsiteY5" fmla="*/ 0 h 11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5161">
                  <a:moveTo>
                    <a:pt x="0" y="0"/>
                  </a:moveTo>
                  <a:lnTo>
                    <a:pt x="0" y="1185161"/>
                  </a:lnTo>
                  <a:lnTo>
                    <a:pt x="30186" y="1185161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8" name="Freeform 2257">
              <a:extLst>
                <a:ext uri="{FF2B5EF4-FFF2-40B4-BE49-F238E27FC236}">
                  <a16:creationId xmlns:a16="http://schemas.microsoft.com/office/drawing/2014/main" id="{279BEEB0-9EFA-7557-F8F3-7BB67ADD5266}"/>
                </a:ext>
              </a:extLst>
            </p:cNvPr>
            <p:cNvSpPr/>
            <p:nvPr/>
          </p:nvSpPr>
          <p:spPr>
            <a:xfrm>
              <a:off x="8526481" y="2550747"/>
              <a:ext cx="30185" cy="1185161"/>
            </a:xfrm>
            <a:custGeom>
              <a:avLst/>
              <a:gdLst>
                <a:gd name="connsiteX0" fmla="*/ 0 w 30185"/>
                <a:gd name="connsiteY0" fmla="*/ 0 h 1185161"/>
                <a:gd name="connsiteX1" fmla="*/ 0 w 30185"/>
                <a:gd name="connsiteY1" fmla="*/ 1185161 h 1185161"/>
                <a:gd name="connsiteX2" fmla="*/ 30186 w 30185"/>
                <a:gd name="connsiteY2" fmla="*/ 1185161 h 1185161"/>
                <a:gd name="connsiteX3" fmla="*/ 30186 w 30185"/>
                <a:gd name="connsiteY3" fmla="*/ 0 h 1185161"/>
                <a:gd name="connsiteX4" fmla="*/ 0 w 30185"/>
                <a:gd name="connsiteY4" fmla="*/ 0 h 11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5161">
                  <a:moveTo>
                    <a:pt x="0" y="0"/>
                  </a:moveTo>
                  <a:lnTo>
                    <a:pt x="0" y="1185161"/>
                  </a:lnTo>
                  <a:lnTo>
                    <a:pt x="30186" y="1185161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9" name="Freeform 2258">
              <a:extLst>
                <a:ext uri="{FF2B5EF4-FFF2-40B4-BE49-F238E27FC236}">
                  <a16:creationId xmlns:a16="http://schemas.microsoft.com/office/drawing/2014/main" id="{CEBCCC84-3D96-2487-CEFC-461A9872CE1E}"/>
                </a:ext>
              </a:extLst>
            </p:cNvPr>
            <p:cNvSpPr/>
            <p:nvPr/>
          </p:nvSpPr>
          <p:spPr>
            <a:xfrm>
              <a:off x="8556667" y="2547966"/>
              <a:ext cx="30176" cy="1187942"/>
            </a:xfrm>
            <a:custGeom>
              <a:avLst/>
              <a:gdLst>
                <a:gd name="connsiteX0" fmla="*/ 0 w 30176"/>
                <a:gd name="connsiteY0" fmla="*/ 0 h 1187942"/>
                <a:gd name="connsiteX1" fmla="*/ 0 w 30176"/>
                <a:gd name="connsiteY1" fmla="*/ 1187942 h 1187942"/>
                <a:gd name="connsiteX2" fmla="*/ 30177 w 30176"/>
                <a:gd name="connsiteY2" fmla="*/ 1187942 h 1187942"/>
                <a:gd name="connsiteX3" fmla="*/ 30177 w 30176"/>
                <a:gd name="connsiteY3" fmla="*/ 0 h 1187942"/>
                <a:gd name="connsiteX4" fmla="*/ 0 w 30176"/>
                <a:gd name="connsiteY4" fmla="*/ 0 h 1187942"/>
                <a:gd name="connsiteX5" fmla="*/ 0 w 30176"/>
                <a:gd name="connsiteY5" fmla="*/ 0 h 118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7942">
                  <a:moveTo>
                    <a:pt x="0" y="0"/>
                  </a:moveTo>
                  <a:lnTo>
                    <a:pt x="0" y="1187942"/>
                  </a:lnTo>
                  <a:lnTo>
                    <a:pt x="30177" y="1187942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0" name="Freeform 2259">
              <a:extLst>
                <a:ext uri="{FF2B5EF4-FFF2-40B4-BE49-F238E27FC236}">
                  <a16:creationId xmlns:a16="http://schemas.microsoft.com/office/drawing/2014/main" id="{69E744A7-4932-D6E6-70CE-4F10735FA640}"/>
                </a:ext>
              </a:extLst>
            </p:cNvPr>
            <p:cNvSpPr/>
            <p:nvPr/>
          </p:nvSpPr>
          <p:spPr>
            <a:xfrm>
              <a:off x="8556667" y="2547966"/>
              <a:ext cx="30176" cy="1187942"/>
            </a:xfrm>
            <a:custGeom>
              <a:avLst/>
              <a:gdLst>
                <a:gd name="connsiteX0" fmla="*/ 0 w 30176"/>
                <a:gd name="connsiteY0" fmla="*/ 0 h 1187942"/>
                <a:gd name="connsiteX1" fmla="*/ 0 w 30176"/>
                <a:gd name="connsiteY1" fmla="*/ 1187942 h 1187942"/>
                <a:gd name="connsiteX2" fmla="*/ 30177 w 30176"/>
                <a:gd name="connsiteY2" fmla="*/ 1187942 h 1187942"/>
                <a:gd name="connsiteX3" fmla="*/ 30177 w 30176"/>
                <a:gd name="connsiteY3" fmla="*/ 0 h 1187942"/>
                <a:gd name="connsiteX4" fmla="*/ 0 w 30176"/>
                <a:gd name="connsiteY4" fmla="*/ 0 h 118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7942">
                  <a:moveTo>
                    <a:pt x="0" y="0"/>
                  </a:moveTo>
                  <a:lnTo>
                    <a:pt x="0" y="1187942"/>
                  </a:lnTo>
                  <a:lnTo>
                    <a:pt x="30177" y="1187942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1" name="Freeform 2260">
              <a:extLst>
                <a:ext uri="{FF2B5EF4-FFF2-40B4-BE49-F238E27FC236}">
                  <a16:creationId xmlns:a16="http://schemas.microsoft.com/office/drawing/2014/main" id="{DA28E08E-5557-2773-3C1C-D62B5AE88B07}"/>
                </a:ext>
              </a:extLst>
            </p:cNvPr>
            <p:cNvSpPr/>
            <p:nvPr/>
          </p:nvSpPr>
          <p:spPr>
            <a:xfrm>
              <a:off x="8586844" y="2538972"/>
              <a:ext cx="30185" cy="1196935"/>
            </a:xfrm>
            <a:custGeom>
              <a:avLst/>
              <a:gdLst>
                <a:gd name="connsiteX0" fmla="*/ 0 w 30185"/>
                <a:gd name="connsiteY0" fmla="*/ 0 h 1196935"/>
                <a:gd name="connsiteX1" fmla="*/ 0 w 30185"/>
                <a:gd name="connsiteY1" fmla="*/ 1196936 h 1196935"/>
                <a:gd name="connsiteX2" fmla="*/ 30186 w 30185"/>
                <a:gd name="connsiteY2" fmla="*/ 1196936 h 1196935"/>
                <a:gd name="connsiteX3" fmla="*/ 30186 w 30185"/>
                <a:gd name="connsiteY3" fmla="*/ 0 h 1196935"/>
                <a:gd name="connsiteX4" fmla="*/ 0 w 30185"/>
                <a:gd name="connsiteY4" fmla="*/ 0 h 1196935"/>
                <a:gd name="connsiteX5" fmla="*/ 0 w 30185"/>
                <a:gd name="connsiteY5" fmla="*/ 0 h 119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96935">
                  <a:moveTo>
                    <a:pt x="0" y="0"/>
                  </a:moveTo>
                  <a:lnTo>
                    <a:pt x="0" y="1196936"/>
                  </a:lnTo>
                  <a:lnTo>
                    <a:pt x="30186" y="1196936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2" name="Freeform 2261">
              <a:extLst>
                <a:ext uri="{FF2B5EF4-FFF2-40B4-BE49-F238E27FC236}">
                  <a16:creationId xmlns:a16="http://schemas.microsoft.com/office/drawing/2014/main" id="{A9DB8870-0F2B-A69E-24E4-970198B73CEE}"/>
                </a:ext>
              </a:extLst>
            </p:cNvPr>
            <p:cNvSpPr/>
            <p:nvPr/>
          </p:nvSpPr>
          <p:spPr>
            <a:xfrm>
              <a:off x="8586844" y="2538972"/>
              <a:ext cx="30185" cy="1196935"/>
            </a:xfrm>
            <a:custGeom>
              <a:avLst/>
              <a:gdLst>
                <a:gd name="connsiteX0" fmla="*/ 0 w 30185"/>
                <a:gd name="connsiteY0" fmla="*/ 0 h 1196935"/>
                <a:gd name="connsiteX1" fmla="*/ 0 w 30185"/>
                <a:gd name="connsiteY1" fmla="*/ 1196936 h 1196935"/>
                <a:gd name="connsiteX2" fmla="*/ 30186 w 30185"/>
                <a:gd name="connsiteY2" fmla="*/ 1196936 h 1196935"/>
                <a:gd name="connsiteX3" fmla="*/ 30186 w 30185"/>
                <a:gd name="connsiteY3" fmla="*/ 0 h 1196935"/>
                <a:gd name="connsiteX4" fmla="*/ 0 w 30185"/>
                <a:gd name="connsiteY4" fmla="*/ 0 h 119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96935">
                  <a:moveTo>
                    <a:pt x="0" y="0"/>
                  </a:moveTo>
                  <a:lnTo>
                    <a:pt x="0" y="1196936"/>
                  </a:lnTo>
                  <a:lnTo>
                    <a:pt x="30186" y="1196936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3" name="Freeform 2262">
              <a:extLst>
                <a:ext uri="{FF2B5EF4-FFF2-40B4-BE49-F238E27FC236}">
                  <a16:creationId xmlns:a16="http://schemas.microsoft.com/office/drawing/2014/main" id="{9C2D3996-DBF9-A073-D6A5-E0EE61379BA8}"/>
                </a:ext>
              </a:extLst>
            </p:cNvPr>
            <p:cNvSpPr/>
            <p:nvPr/>
          </p:nvSpPr>
          <p:spPr>
            <a:xfrm>
              <a:off x="8617029" y="2546901"/>
              <a:ext cx="30176" cy="1189007"/>
            </a:xfrm>
            <a:custGeom>
              <a:avLst/>
              <a:gdLst>
                <a:gd name="connsiteX0" fmla="*/ 0 w 30176"/>
                <a:gd name="connsiteY0" fmla="*/ 0 h 1189007"/>
                <a:gd name="connsiteX1" fmla="*/ 0 w 30176"/>
                <a:gd name="connsiteY1" fmla="*/ 1189007 h 1189007"/>
                <a:gd name="connsiteX2" fmla="*/ 30177 w 30176"/>
                <a:gd name="connsiteY2" fmla="*/ 1189007 h 1189007"/>
                <a:gd name="connsiteX3" fmla="*/ 30177 w 30176"/>
                <a:gd name="connsiteY3" fmla="*/ 0 h 1189007"/>
                <a:gd name="connsiteX4" fmla="*/ 0 w 30176"/>
                <a:gd name="connsiteY4" fmla="*/ 0 h 1189007"/>
                <a:gd name="connsiteX5" fmla="*/ 0 w 30176"/>
                <a:gd name="connsiteY5" fmla="*/ 0 h 11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9007">
                  <a:moveTo>
                    <a:pt x="0" y="0"/>
                  </a:moveTo>
                  <a:lnTo>
                    <a:pt x="0" y="1189007"/>
                  </a:lnTo>
                  <a:lnTo>
                    <a:pt x="30177" y="1189007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4" name="Freeform 2263">
              <a:extLst>
                <a:ext uri="{FF2B5EF4-FFF2-40B4-BE49-F238E27FC236}">
                  <a16:creationId xmlns:a16="http://schemas.microsoft.com/office/drawing/2014/main" id="{69A2735E-4CFA-37F8-134D-B437F0A623E8}"/>
                </a:ext>
              </a:extLst>
            </p:cNvPr>
            <p:cNvSpPr/>
            <p:nvPr/>
          </p:nvSpPr>
          <p:spPr>
            <a:xfrm>
              <a:off x="8617029" y="2546901"/>
              <a:ext cx="30176" cy="1189007"/>
            </a:xfrm>
            <a:custGeom>
              <a:avLst/>
              <a:gdLst>
                <a:gd name="connsiteX0" fmla="*/ 0 w 30176"/>
                <a:gd name="connsiteY0" fmla="*/ 0 h 1189007"/>
                <a:gd name="connsiteX1" fmla="*/ 0 w 30176"/>
                <a:gd name="connsiteY1" fmla="*/ 1189007 h 1189007"/>
                <a:gd name="connsiteX2" fmla="*/ 30177 w 30176"/>
                <a:gd name="connsiteY2" fmla="*/ 1189007 h 1189007"/>
                <a:gd name="connsiteX3" fmla="*/ 30177 w 30176"/>
                <a:gd name="connsiteY3" fmla="*/ 0 h 1189007"/>
                <a:gd name="connsiteX4" fmla="*/ 0 w 30176"/>
                <a:gd name="connsiteY4" fmla="*/ 0 h 11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9007">
                  <a:moveTo>
                    <a:pt x="0" y="0"/>
                  </a:moveTo>
                  <a:lnTo>
                    <a:pt x="0" y="1189007"/>
                  </a:lnTo>
                  <a:lnTo>
                    <a:pt x="30177" y="1189007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5" name="Freeform 2264">
              <a:extLst>
                <a:ext uri="{FF2B5EF4-FFF2-40B4-BE49-F238E27FC236}">
                  <a16:creationId xmlns:a16="http://schemas.microsoft.com/office/drawing/2014/main" id="{A656EA06-91E7-EC61-0AED-9CC3D79D7237}"/>
                </a:ext>
              </a:extLst>
            </p:cNvPr>
            <p:cNvSpPr/>
            <p:nvPr/>
          </p:nvSpPr>
          <p:spPr>
            <a:xfrm>
              <a:off x="8647206" y="2566782"/>
              <a:ext cx="30185" cy="1169126"/>
            </a:xfrm>
            <a:custGeom>
              <a:avLst/>
              <a:gdLst>
                <a:gd name="connsiteX0" fmla="*/ 0 w 30185"/>
                <a:gd name="connsiteY0" fmla="*/ 0 h 1169126"/>
                <a:gd name="connsiteX1" fmla="*/ 0 w 30185"/>
                <a:gd name="connsiteY1" fmla="*/ 1169126 h 1169126"/>
                <a:gd name="connsiteX2" fmla="*/ 30186 w 30185"/>
                <a:gd name="connsiteY2" fmla="*/ 1169126 h 1169126"/>
                <a:gd name="connsiteX3" fmla="*/ 30186 w 30185"/>
                <a:gd name="connsiteY3" fmla="*/ 0 h 1169126"/>
                <a:gd name="connsiteX4" fmla="*/ 0 w 30185"/>
                <a:gd name="connsiteY4" fmla="*/ 0 h 1169126"/>
                <a:gd name="connsiteX5" fmla="*/ 0 w 30185"/>
                <a:gd name="connsiteY5" fmla="*/ 0 h 116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69126">
                  <a:moveTo>
                    <a:pt x="0" y="0"/>
                  </a:moveTo>
                  <a:lnTo>
                    <a:pt x="0" y="1169126"/>
                  </a:lnTo>
                  <a:lnTo>
                    <a:pt x="30186" y="1169126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6" name="Freeform 2265">
              <a:extLst>
                <a:ext uri="{FF2B5EF4-FFF2-40B4-BE49-F238E27FC236}">
                  <a16:creationId xmlns:a16="http://schemas.microsoft.com/office/drawing/2014/main" id="{D5501FE9-2AD3-390C-3933-9AB46827DC15}"/>
                </a:ext>
              </a:extLst>
            </p:cNvPr>
            <p:cNvSpPr/>
            <p:nvPr/>
          </p:nvSpPr>
          <p:spPr>
            <a:xfrm>
              <a:off x="8647206" y="2566782"/>
              <a:ext cx="30185" cy="1169126"/>
            </a:xfrm>
            <a:custGeom>
              <a:avLst/>
              <a:gdLst>
                <a:gd name="connsiteX0" fmla="*/ 0 w 30185"/>
                <a:gd name="connsiteY0" fmla="*/ 0 h 1169126"/>
                <a:gd name="connsiteX1" fmla="*/ 0 w 30185"/>
                <a:gd name="connsiteY1" fmla="*/ 1169126 h 1169126"/>
                <a:gd name="connsiteX2" fmla="*/ 30186 w 30185"/>
                <a:gd name="connsiteY2" fmla="*/ 1169126 h 1169126"/>
                <a:gd name="connsiteX3" fmla="*/ 30186 w 30185"/>
                <a:gd name="connsiteY3" fmla="*/ 0 h 1169126"/>
                <a:gd name="connsiteX4" fmla="*/ 0 w 30185"/>
                <a:gd name="connsiteY4" fmla="*/ 0 h 116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69126">
                  <a:moveTo>
                    <a:pt x="0" y="0"/>
                  </a:moveTo>
                  <a:lnTo>
                    <a:pt x="0" y="1169126"/>
                  </a:lnTo>
                  <a:lnTo>
                    <a:pt x="30186" y="1169126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7" name="Freeform 2266">
              <a:extLst>
                <a:ext uri="{FF2B5EF4-FFF2-40B4-BE49-F238E27FC236}">
                  <a16:creationId xmlns:a16="http://schemas.microsoft.com/office/drawing/2014/main" id="{F6DD463A-D9BC-D9FD-6D16-1D9E434C726C}"/>
                </a:ext>
              </a:extLst>
            </p:cNvPr>
            <p:cNvSpPr/>
            <p:nvPr/>
          </p:nvSpPr>
          <p:spPr>
            <a:xfrm>
              <a:off x="8677391" y="2565657"/>
              <a:ext cx="30176" cy="1170250"/>
            </a:xfrm>
            <a:custGeom>
              <a:avLst/>
              <a:gdLst>
                <a:gd name="connsiteX0" fmla="*/ 0 w 30176"/>
                <a:gd name="connsiteY0" fmla="*/ 0 h 1170250"/>
                <a:gd name="connsiteX1" fmla="*/ 0 w 30176"/>
                <a:gd name="connsiteY1" fmla="*/ 1170251 h 1170250"/>
                <a:gd name="connsiteX2" fmla="*/ 30177 w 30176"/>
                <a:gd name="connsiteY2" fmla="*/ 1170251 h 1170250"/>
                <a:gd name="connsiteX3" fmla="*/ 30177 w 30176"/>
                <a:gd name="connsiteY3" fmla="*/ 0 h 1170250"/>
                <a:gd name="connsiteX4" fmla="*/ 0 w 30176"/>
                <a:gd name="connsiteY4" fmla="*/ 0 h 1170250"/>
                <a:gd name="connsiteX5" fmla="*/ 0 w 30176"/>
                <a:gd name="connsiteY5" fmla="*/ 0 h 117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0250">
                  <a:moveTo>
                    <a:pt x="0" y="0"/>
                  </a:moveTo>
                  <a:lnTo>
                    <a:pt x="0" y="1170251"/>
                  </a:lnTo>
                  <a:lnTo>
                    <a:pt x="30177" y="1170251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8" name="Freeform 2267">
              <a:extLst>
                <a:ext uri="{FF2B5EF4-FFF2-40B4-BE49-F238E27FC236}">
                  <a16:creationId xmlns:a16="http://schemas.microsoft.com/office/drawing/2014/main" id="{FDF9D68A-CBF5-1D59-C4DB-E019C09B8057}"/>
                </a:ext>
              </a:extLst>
            </p:cNvPr>
            <p:cNvSpPr/>
            <p:nvPr/>
          </p:nvSpPr>
          <p:spPr>
            <a:xfrm>
              <a:off x="8677391" y="2565657"/>
              <a:ext cx="30176" cy="1170250"/>
            </a:xfrm>
            <a:custGeom>
              <a:avLst/>
              <a:gdLst>
                <a:gd name="connsiteX0" fmla="*/ 0 w 30176"/>
                <a:gd name="connsiteY0" fmla="*/ 0 h 1170250"/>
                <a:gd name="connsiteX1" fmla="*/ 0 w 30176"/>
                <a:gd name="connsiteY1" fmla="*/ 1170251 h 1170250"/>
                <a:gd name="connsiteX2" fmla="*/ 30177 w 30176"/>
                <a:gd name="connsiteY2" fmla="*/ 1170251 h 1170250"/>
                <a:gd name="connsiteX3" fmla="*/ 30177 w 30176"/>
                <a:gd name="connsiteY3" fmla="*/ 0 h 1170250"/>
                <a:gd name="connsiteX4" fmla="*/ 0 w 30176"/>
                <a:gd name="connsiteY4" fmla="*/ 0 h 117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0250">
                  <a:moveTo>
                    <a:pt x="0" y="0"/>
                  </a:moveTo>
                  <a:lnTo>
                    <a:pt x="0" y="1170251"/>
                  </a:lnTo>
                  <a:lnTo>
                    <a:pt x="30177" y="1170251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9" name="Freeform 2268">
              <a:extLst>
                <a:ext uri="{FF2B5EF4-FFF2-40B4-BE49-F238E27FC236}">
                  <a16:creationId xmlns:a16="http://schemas.microsoft.com/office/drawing/2014/main" id="{9FB1FA24-6AEF-6016-DC13-9F627D1666BB}"/>
                </a:ext>
              </a:extLst>
            </p:cNvPr>
            <p:cNvSpPr/>
            <p:nvPr/>
          </p:nvSpPr>
          <p:spPr>
            <a:xfrm>
              <a:off x="8707568" y="2554001"/>
              <a:ext cx="30185" cy="1181906"/>
            </a:xfrm>
            <a:custGeom>
              <a:avLst/>
              <a:gdLst>
                <a:gd name="connsiteX0" fmla="*/ 0 w 30185"/>
                <a:gd name="connsiteY0" fmla="*/ 0 h 1181906"/>
                <a:gd name="connsiteX1" fmla="*/ 0 w 30185"/>
                <a:gd name="connsiteY1" fmla="*/ 1181907 h 1181906"/>
                <a:gd name="connsiteX2" fmla="*/ 30186 w 30185"/>
                <a:gd name="connsiteY2" fmla="*/ 1181907 h 1181906"/>
                <a:gd name="connsiteX3" fmla="*/ 30186 w 30185"/>
                <a:gd name="connsiteY3" fmla="*/ 0 h 1181906"/>
                <a:gd name="connsiteX4" fmla="*/ 0 w 30185"/>
                <a:gd name="connsiteY4" fmla="*/ 0 h 1181906"/>
                <a:gd name="connsiteX5" fmla="*/ 0 w 30185"/>
                <a:gd name="connsiteY5" fmla="*/ 0 h 1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1906">
                  <a:moveTo>
                    <a:pt x="0" y="0"/>
                  </a:moveTo>
                  <a:lnTo>
                    <a:pt x="0" y="1181907"/>
                  </a:lnTo>
                  <a:lnTo>
                    <a:pt x="30186" y="1181907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0" name="Freeform 2269">
              <a:extLst>
                <a:ext uri="{FF2B5EF4-FFF2-40B4-BE49-F238E27FC236}">
                  <a16:creationId xmlns:a16="http://schemas.microsoft.com/office/drawing/2014/main" id="{D9706A8E-7378-63BB-5A62-0367D9DC95E1}"/>
                </a:ext>
              </a:extLst>
            </p:cNvPr>
            <p:cNvSpPr/>
            <p:nvPr/>
          </p:nvSpPr>
          <p:spPr>
            <a:xfrm>
              <a:off x="8707568" y="2554001"/>
              <a:ext cx="30185" cy="1181906"/>
            </a:xfrm>
            <a:custGeom>
              <a:avLst/>
              <a:gdLst>
                <a:gd name="connsiteX0" fmla="*/ 0 w 30185"/>
                <a:gd name="connsiteY0" fmla="*/ 0 h 1181906"/>
                <a:gd name="connsiteX1" fmla="*/ 0 w 30185"/>
                <a:gd name="connsiteY1" fmla="*/ 1181907 h 1181906"/>
                <a:gd name="connsiteX2" fmla="*/ 30186 w 30185"/>
                <a:gd name="connsiteY2" fmla="*/ 1181907 h 1181906"/>
                <a:gd name="connsiteX3" fmla="*/ 30186 w 30185"/>
                <a:gd name="connsiteY3" fmla="*/ 0 h 1181906"/>
                <a:gd name="connsiteX4" fmla="*/ 0 w 30185"/>
                <a:gd name="connsiteY4" fmla="*/ 0 h 1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1906">
                  <a:moveTo>
                    <a:pt x="0" y="0"/>
                  </a:moveTo>
                  <a:lnTo>
                    <a:pt x="0" y="1181907"/>
                  </a:lnTo>
                  <a:lnTo>
                    <a:pt x="30186" y="1181907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1" name="Freeform 2270">
              <a:extLst>
                <a:ext uri="{FF2B5EF4-FFF2-40B4-BE49-F238E27FC236}">
                  <a16:creationId xmlns:a16="http://schemas.microsoft.com/office/drawing/2014/main" id="{AC542C67-E944-5255-41EA-C63EAB32E01A}"/>
                </a:ext>
              </a:extLst>
            </p:cNvPr>
            <p:cNvSpPr/>
            <p:nvPr/>
          </p:nvSpPr>
          <p:spPr>
            <a:xfrm>
              <a:off x="8737753" y="2552818"/>
              <a:ext cx="30176" cy="1183089"/>
            </a:xfrm>
            <a:custGeom>
              <a:avLst/>
              <a:gdLst>
                <a:gd name="connsiteX0" fmla="*/ 0 w 30176"/>
                <a:gd name="connsiteY0" fmla="*/ 0 h 1183089"/>
                <a:gd name="connsiteX1" fmla="*/ 0 w 30176"/>
                <a:gd name="connsiteY1" fmla="*/ 1183090 h 1183089"/>
                <a:gd name="connsiteX2" fmla="*/ 30177 w 30176"/>
                <a:gd name="connsiteY2" fmla="*/ 1183090 h 1183089"/>
                <a:gd name="connsiteX3" fmla="*/ 30177 w 30176"/>
                <a:gd name="connsiteY3" fmla="*/ 0 h 1183089"/>
                <a:gd name="connsiteX4" fmla="*/ 0 w 30176"/>
                <a:gd name="connsiteY4" fmla="*/ 0 h 1183089"/>
                <a:gd name="connsiteX5" fmla="*/ 0 w 30176"/>
                <a:gd name="connsiteY5" fmla="*/ 0 h 118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3089">
                  <a:moveTo>
                    <a:pt x="0" y="0"/>
                  </a:moveTo>
                  <a:lnTo>
                    <a:pt x="0" y="1183090"/>
                  </a:lnTo>
                  <a:lnTo>
                    <a:pt x="30177" y="1183090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2" name="Freeform 2271">
              <a:extLst>
                <a:ext uri="{FF2B5EF4-FFF2-40B4-BE49-F238E27FC236}">
                  <a16:creationId xmlns:a16="http://schemas.microsoft.com/office/drawing/2014/main" id="{3EBAD955-12DC-967A-0464-0BC89DF39E86}"/>
                </a:ext>
              </a:extLst>
            </p:cNvPr>
            <p:cNvSpPr/>
            <p:nvPr/>
          </p:nvSpPr>
          <p:spPr>
            <a:xfrm>
              <a:off x="8737753" y="2552818"/>
              <a:ext cx="30176" cy="1183089"/>
            </a:xfrm>
            <a:custGeom>
              <a:avLst/>
              <a:gdLst>
                <a:gd name="connsiteX0" fmla="*/ 0 w 30176"/>
                <a:gd name="connsiteY0" fmla="*/ 0 h 1183089"/>
                <a:gd name="connsiteX1" fmla="*/ 0 w 30176"/>
                <a:gd name="connsiteY1" fmla="*/ 1183090 h 1183089"/>
                <a:gd name="connsiteX2" fmla="*/ 30177 w 30176"/>
                <a:gd name="connsiteY2" fmla="*/ 1183090 h 1183089"/>
                <a:gd name="connsiteX3" fmla="*/ 30177 w 30176"/>
                <a:gd name="connsiteY3" fmla="*/ 0 h 1183089"/>
                <a:gd name="connsiteX4" fmla="*/ 0 w 30176"/>
                <a:gd name="connsiteY4" fmla="*/ 0 h 118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3089">
                  <a:moveTo>
                    <a:pt x="0" y="0"/>
                  </a:moveTo>
                  <a:lnTo>
                    <a:pt x="0" y="1183090"/>
                  </a:lnTo>
                  <a:lnTo>
                    <a:pt x="30177" y="1183090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3" name="Freeform 2272">
              <a:extLst>
                <a:ext uri="{FF2B5EF4-FFF2-40B4-BE49-F238E27FC236}">
                  <a16:creationId xmlns:a16="http://schemas.microsoft.com/office/drawing/2014/main" id="{AA617C5F-5B2C-6893-BB59-D2A785BE2D44}"/>
                </a:ext>
              </a:extLst>
            </p:cNvPr>
            <p:cNvSpPr/>
            <p:nvPr/>
          </p:nvSpPr>
          <p:spPr>
            <a:xfrm>
              <a:off x="8767930" y="2553291"/>
              <a:ext cx="30185" cy="1182616"/>
            </a:xfrm>
            <a:custGeom>
              <a:avLst/>
              <a:gdLst>
                <a:gd name="connsiteX0" fmla="*/ 0 w 30185"/>
                <a:gd name="connsiteY0" fmla="*/ 0 h 1182616"/>
                <a:gd name="connsiteX1" fmla="*/ 0 w 30185"/>
                <a:gd name="connsiteY1" fmla="*/ 1182617 h 1182616"/>
                <a:gd name="connsiteX2" fmla="*/ 30186 w 30185"/>
                <a:gd name="connsiteY2" fmla="*/ 1182617 h 1182616"/>
                <a:gd name="connsiteX3" fmla="*/ 30186 w 30185"/>
                <a:gd name="connsiteY3" fmla="*/ 0 h 1182616"/>
                <a:gd name="connsiteX4" fmla="*/ 0 w 30185"/>
                <a:gd name="connsiteY4" fmla="*/ 0 h 1182616"/>
                <a:gd name="connsiteX5" fmla="*/ 0 w 30185"/>
                <a:gd name="connsiteY5" fmla="*/ 0 h 118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2616">
                  <a:moveTo>
                    <a:pt x="0" y="0"/>
                  </a:moveTo>
                  <a:lnTo>
                    <a:pt x="0" y="1182617"/>
                  </a:lnTo>
                  <a:lnTo>
                    <a:pt x="30186" y="1182617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4" name="Freeform 2273">
              <a:extLst>
                <a:ext uri="{FF2B5EF4-FFF2-40B4-BE49-F238E27FC236}">
                  <a16:creationId xmlns:a16="http://schemas.microsoft.com/office/drawing/2014/main" id="{88D7052A-71BF-8337-EDFB-097D5BB7B2D0}"/>
                </a:ext>
              </a:extLst>
            </p:cNvPr>
            <p:cNvSpPr/>
            <p:nvPr/>
          </p:nvSpPr>
          <p:spPr>
            <a:xfrm>
              <a:off x="8767930" y="2553291"/>
              <a:ext cx="30185" cy="1182616"/>
            </a:xfrm>
            <a:custGeom>
              <a:avLst/>
              <a:gdLst>
                <a:gd name="connsiteX0" fmla="*/ 0 w 30185"/>
                <a:gd name="connsiteY0" fmla="*/ 0 h 1182616"/>
                <a:gd name="connsiteX1" fmla="*/ 0 w 30185"/>
                <a:gd name="connsiteY1" fmla="*/ 1182617 h 1182616"/>
                <a:gd name="connsiteX2" fmla="*/ 30186 w 30185"/>
                <a:gd name="connsiteY2" fmla="*/ 1182617 h 1182616"/>
                <a:gd name="connsiteX3" fmla="*/ 30186 w 30185"/>
                <a:gd name="connsiteY3" fmla="*/ 0 h 1182616"/>
                <a:gd name="connsiteX4" fmla="*/ 0 w 30185"/>
                <a:gd name="connsiteY4" fmla="*/ 0 h 118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2616">
                  <a:moveTo>
                    <a:pt x="0" y="0"/>
                  </a:moveTo>
                  <a:lnTo>
                    <a:pt x="0" y="1182617"/>
                  </a:lnTo>
                  <a:lnTo>
                    <a:pt x="30186" y="1182617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5" name="Freeform 2274">
              <a:extLst>
                <a:ext uri="{FF2B5EF4-FFF2-40B4-BE49-F238E27FC236}">
                  <a16:creationId xmlns:a16="http://schemas.microsoft.com/office/drawing/2014/main" id="{20A69ADF-76E9-ACAD-0370-405F48AB2DA4}"/>
                </a:ext>
              </a:extLst>
            </p:cNvPr>
            <p:cNvSpPr/>
            <p:nvPr/>
          </p:nvSpPr>
          <p:spPr>
            <a:xfrm>
              <a:off x="8798115" y="2546546"/>
              <a:ext cx="30176" cy="1189362"/>
            </a:xfrm>
            <a:custGeom>
              <a:avLst/>
              <a:gdLst>
                <a:gd name="connsiteX0" fmla="*/ 0 w 30176"/>
                <a:gd name="connsiteY0" fmla="*/ 0 h 1189362"/>
                <a:gd name="connsiteX1" fmla="*/ 0 w 30176"/>
                <a:gd name="connsiteY1" fmla="*/ 1189362 h 1189362"/>
                <a:gd name="connsiteX2" fmla="*/ 30177 w 30176"/>
                <a:gd name="connsiteY2" fmla="*/ 1189362 h 1189362"/>
                <a:gd name="connsiteX3" fmla="*/ 30177 w 30176"/>
                <a:gd name="connsiteY3" fmla="*/ 0 h 1189362"/>
                <a:gd name="connsiteX4" fmla="*/ 0 w 30176"/>
                <a:gd name="connsiteY4" fmla="*/ 0 h 1189362"/>
                <a:gd name="connsiteX5" fmla="*/ 0 w 30176"/>
                <a:gd name="connsiteY5" fmla="*/ 0 h 118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9362">
                  <a:moveTo>
                    <a:pt x="0" y="0"/>
                  </a:moveTo>
                  <a:lnTo>
                    <a:pt x="0" y="1189362"/>
                  </a:lnTo>
                  <a:lnTo>
                    <a:pt x="30177" y="1189362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6" name="Freeform 2275">
              <a:extLst>
                <a:ext uri="{FF2B5EF4-FFF2-40B4-BE49-F238E27FC236}">
                  <a16:creationId xmlns:a16="http://schemas.microsoft.com/office/drawing/2014/main" id="{F7581DA4-F10A-9172-B461-87E676731D99}"/>
                </a:ext>
              </a:extLst>
            </p:cNvPr>
            <p:cNvSpPr/>
            <p:nvPr/>
          </p:nvSpPr>
          <p:spPr>
            <a:xfrm>
              <a:off x="8798115" y="2546546"/>
              <a:ext cx="30176" cy="1189362"/>
            </a:xfrm>
            <a:custGeom>
              <a:avLst/>
              <a:gdLst>
                <a:gd name="connsiteX0" fmla="*/ 0 w 30176"/>
                <a:gd name="connsiteY0" fmla="*/ 0 h 1189362"/>
                <a:gd name="connsiteX1" fmla="*/ 0 w 30176"/>
                <a:gd name="connsiteY1" fmla="*/ 1189362 h 1189362"/>
                <a:gd name="connsiteX2" fmla="*/ 30177 w 30176"/>
                <a:gd name="connsiteY2" fmla="*/ 1189362 h 1189362"/>
                <a:gd name="connsiteX3" fmla="*/ 30177 w 30176"/>
                <a:gd name="connsiteY3" fmla="*/ 0 h 1189362"/>
                <a:gd name="connsiteX4" fmla="*/ 0 w 30176"/>
                <a:gd name="connsiteY4" fmla="*/ 0 h 118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9362">
                  <a:moveTo>
                    <a:pt x="0" y="0"/>
                  </a:moveTo>
                  <a:lnTo>
                    <a:pt x="0" y="1189362"/>
                  </a:lnTo>
                  <a:lnTo>
                    <a:pt x="30177" y="1189362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7" name="Freeform 2276">
              <a:extLst>
                <a:ext uri="{FF2B5EF4-FFF2-40B4-BE49-F238E27FC236}">
                  <a16:creationId xmlns:a16="http://schemas.microsoft.com/office/drawing/2014/main" id="{9867CF6F-3E14-48B4-2E29-028C367E6A86}"/>
                </a:ext>
              </a:extLst>
            </p:cNvPr>
            <p:cNvSpPr/>
            <p:nvPr/>
          </p:nvSpPr>
          <p:spPr>
            <a:xfrm>
              <a:off x="8828292" y="2561160"/>
              <a:ext cx="30185" cy="1174747"/>
            </a:xfrm>
            <a:custGeom>
              <a:avLst/>
              <a:gdLst>
                <a:gd name="connsiteX0" fmla="*/ 0 w 30185"/>
                <a:gd name="connsiteY0" fmla="*/ 0 h 1174747"/>
                <a:gd name="connsiteX1" fmla="*/ 0 w 30185"/>
                <a:gd name="connsiteY1" fmla="*/ 1174748 h 1174747"/>
                <a:gd name="connsiteX2" fmla="*/ 30186 w 30185"/>
                <a:gd name="connsiteY2" fmla="*/ 1174748 h 1174747"/>
                <a:gd name="connsiteX3" fmla="*/ 30186 w 30185"/>
                <a:gd name="connsiteY3" fmla="*/ 0 h 1174747"/>
                <a:gd name="connsiteX4" fmla="*/ 0 w 30185"/>
                <a:gd name="connsiteY4" fmla="*/ 0 h 1174747"/>
                <a:gd name="connsiteX5" fmla="*/ 0 w 30185"/>
                <a:gd name="connsiteY5" fmla="*/ 0 h 1174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74747">
                  <a:moveTo>
                    <a:pt x="0" y="0"/>
                  </a:moveTo>
                  <a:lnTo>
                    <a:pt x="0" y="1174748"/>
                  </a:lnTo>
                  <a:lnTo>
                    <a:pt x="30186" y="1174748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8" name="Freeform 2277">
              <a:extLst>
                <a:ext uri="{FF2B5EF4-FFF2-40B4-BE49-F238E27FC236}">
                  <a16:creationId xmlns:a16="http://schemas.microsoft.com/office/drawing/2014/main" id="{2CA7252F-95A6-7657-A59E-ADD75058E8CC}"/>
                </a:ext>
              </a:extLst>
            </p:cNvPr>
            <p:cNvSpPr/>
            <p:nvPr/>
          </p:nvSpPr>
          <p:spPr>
            <a:xfrm>
              <a:off x="8828292" y="2561160"/>
              <a:ext cx="30185" cy="1174747"/>
            </a:xfrm>
            <a:custGeom>
              <a:avLst/>
              <a:gdLst>
                <a:gd name="connsiteX0" fmla="*/ 0 w 30185"/>
                <a:gd name="connsiteY0" fmla="*/ 0 h 1174747"/>
                <a:gd name="connsiteX1" fmla="*/ 0 w 30185"/>
                <a:gd name="connsiteY1" fmla="*/ 1174748 h 1174747"/>
                <a:gd name="connsiteX2" fmla="*/ 30186 w 30185"/>
                <a:gd name="connsiteY2" fmla="*/ 1174748 h 1174747"/>
                <a:gd name="connsiteX3" fmla="*/ 30186 w 30185"/>
                <a:gd name="connsiteY3" fmla="*/ 0 h 1174747"/>
                <a:gd name="connsiteX4" fmla="*/ 0 w 30185"/>
                <a:gd name="connsiteY4" fmla="*/ 0 h 1174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74747">
                  <a:moveTo>
                    <a:pt x="0" y="0"/>
                  </a:moveTo>
                  <a:lnTo>
                    <a:pt x="0" y="1174748"/>
                  </a:lnTo>
                  <a:lnTo>
                    <a:pt x="30186" y="1174748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9" name="Freeform 2278">
              <a:extLst>
                <a:ext uri="{FF2B5EF4-FFF2-40B4-BE49-F238E27FC236}">
                  <a16:creationId xmlns:a16="http://schemas.microsoft.com/office/drawing/2014/main" id="{2AAE915F-926F-5CCB-C3AA-646FCD4889A2}"/>
                </a:ext>
              </a:extLst>
            </p:cNvPr>
            <p:cNvSpPr/>
            <p:nvPr/>
          </p:nvSpPr>
          <p:spPr>
            <a:xfrm>
              <a:off x="8858477" y="2557019"/>
              <a:ext cx="30176" cy="1178889"/>
            </a:xfrm>
            <a:custGeom>
              <a:avLst/>
              <a:gdLst>
                <a:gd name="connsiteX0" fmla="*/ 0 w 30176"/>
                <a:gd name="connsiteY0" fmla="*/ 0 h 1178889"/>
                <a:gd name="connsiteX1" fmla="*/ 0 w 30176"/>
                <a:gd name="connsiteY1" fmla="*/ 1178889 h 1178889"/>
                <a:gd name="connsiteX2" fmla="*/ 30177 w 30176"/>
                <a:gd name="connsiteY2" fmla="*/ 1178889 h 1178889"/>
                <a:gd name="connsiteX3" fmla="*/ 30177 w 30176"/>
                <a:gd name="connsiteY3" fmla="*/ 0 h 1178889"/>
                <a:gd name="connsiteX4" fmla="*/ 0 w 30176"/>
                <a:gd name="connsiteY4" fmla="*/ 0 h 1178889"/>
                <a:gd name="connsiteX5" fmla="*/ 0 w 30176"/>
                <a:gd name="connsiteY5" fmla="*/ 0 h 117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8889">
                  <a:moveTo>
                    <a:pt x="0" y="0"/>
                  </a:moveTo>
                  <a:lnTo>
                    <a:pt x="0" y="1178889"/>
                  </a:lnTo>
                  <a:lnTo>
                    <a:pt x="30177" y="1178889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0" name="Freeform 2279">
              <a:extLst>
                <a:ext uri="{FF2B5EF4-FFF2-40B4-BE49-F238E27FC236}">
                  <a16:creationId xmlns:a16="http://schemas.microsoft.com/office/drawing/2014/main" id="{52FAAD53-9B10-A7EA-9666-ABD722505F27}"/>
                </a:ext>
              </a:extLst>
            </p:cNvPr>
            <p:cNvSpPr/>
            <p:nvPr/>
          </p:nvSpPr>
          <p:spPr>
            <a:xfrm>
              <a:off x="8858477" y="2557019"/>
              <a:ext cx="30176" cy="1178889"/>
            </a:xfrm>
            <a:custGeom>
              <a:avLst/>
              <a:gdLst>
                <a:gd name="connsiteX0" fmla="*/ 0 w 30176"/>
                <a:gd name="connsiteY0" fmla="*/ 0 h 1178889"/>
                <a:gd name="connsiteX1" fmla="*/ 0 w 30176"/>
                <a:gd name="connsiteY1" fmla="*/ 1178889 h 1178889"/>
                <a:gd name="connsiteX2" fmla="*/ 30177 w 30176"/>
                <a:gd name="connsiteY2" fmla="*/ 1178889 h 1178889"/>
                <a:gd name="connsiteX3" fmla="*/ 30177 w 30176"/>
                <a:gd name="connsiteY3" fmla="*/ 0 h 1178889"/>
                <a:gd name="connsiteX4" fmla="*/ 0 w 30176"/>
                <a:gd name="connsiteY4" fmla="*/ 0 h 117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8889">
                  <a:moveTo>
                    <a:pt x="0" y="0"/>
                  </a:moveTo>
                  <a:lnTo>
                    <a:pt x="0" y="1178889"/>
                  </a:lnTo>
                  <a:lnTo>
                    <a:pt x="30177" y="1178889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1" name="Freeform 2280">
              <a:extLst>
                <a:ext uri="{FF2B5EF4-FFF2-40B4-BE49-F238E27FC236}">
                  <a16:creationId xmlns:a16="http://schemas.microsoft.com/office/drawing/2014/main" id="{25BB9D44-55C1-7280-28DF-43D766C5A7D1}"/>
                </a:ext>
              </a:extLst>
            </p:cNvPr>
            <p:cNvSpPr/>
            <p:nvPr/>
          </p:nvSpPr>
          <p:spPr>
            <a:xfrm>
              <a:off x="8888654" y="2546664"/>
              <a:ext cx="30185" cy="1189244"/>
            </a:xfrm>
            <a:custGeom>
              <a:avLst/>
              <a:gdLst>
                <a:gd name="connsiteX0" fmla="*/ 0 w 30185"/>
                <a:gd name="connsiteY0" fmla="*/ 0 h 1189244"/>
                <a:gd name="connsiteX1" fmla="*/ 0 w 30185"/>
                <a:gd name="connsiteY1" fmla="*/ 1189244 h 1189244"/>
                <a:gd name="connsiteX2" fmla="*/ 30186 w 30185"/>
                <a:gd name="connsiteY2" fmla="*/ 1189244 h 1189244"/>
                <a:gd name="connsiteX3" fmla="*/ 30186 w 30185"/>
                <a:gd name="connsiteY3" fmla="*/ 0 h 1189244"/>
                <a:gd name="connsiteX4" fmla="*/ 0 w 30185"/>
                <a:gd name="connsiteY4" fmla="*/ 0 h 1189244"/>
                <a:gd name="connsiteX5" fmla="*/ 0 w 30185"/>
                <a:gd name="connsiteY5" fmla="*/ 0 h 118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9244">
                  <a:moveTo>
                    <a:pt x="0" y="0"/>
                  </a:moveTo>
                  <a:lnTo>
                    <a:pt x="0" y="1189244"/>
                  </a:lnTo>
                  <a:lnTo>
                    <a:pt x="30186" y="1189244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2" name="Freeform 2281">
              <a:extLst>
                <a:ext uri="{FF2B5EF4-FFF2-40B4-BE49-F238E27FC236}">
                  <a16:creationId xmlns:a16="http://schemas.microsoft.com/office/drawing/2014/main" id="{58328B89-32DB-E2A2-2831-B1E1EB89205E}"/>
                </a:ext>
              </a:extLst>
            </p:cNvPr>
            <p:cNvSpPr/>
            <p:nvPr/>
          </p:nvSpPr>
          <p:spPr>
            <a:xfrm>
              <a:off x="8888654" y="2546664"/>
              <a:ext cx="30185" cy="1189244"/>
            </a:xfrm>
            <a:custGeom>
              <a:avLst/>
              <a:gdLst>
                <a:gd name="connsiteX0" fmla="*/ 0 w 30185"/>
                <a:gd name="connsiteY0" fmla="*/ 0 h 1189244"/>
                <a:gd name="connsiteX1" fmla="*/ 0 w 30185"/>
                <a:gd name="connsiteY1" fmla="*/ 1189244 h 1189244"/>
                <a:gd name="connsiteX2" fmla="*/ 30186 w 30185"/>
                <a:gd name="connsiteY2" fmla="*/ 1189244 h 1189244"/>
                <a:gd name="connsiteX3" fmla="*/ 30186 w 30185"/>
                <a:gd name="connsiteY3" fmla="*/ 0 h 1189244"/>
                <a:gd name="connsiteX4" fmla="*/ 0 w 30185"/>
                <a:gd name="connsiteY4" fmla="*/ 0 h 118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9244">
                  <a:moveTo>
                    <a:pt x="0" y="0"/>
                  </a:moveTo>
                  <a:lnTo>
                    <a:pt x="0" y="1189244"/>
                  </a:lnTo>
                  <a:lnTo>
                    <a:pt x="30186" y="1189244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3" name="Freeform 2282">
              <a:extLst>
                <a:ext uri="{FF2B5EF4-FFF2-40B4-BE49-F238E27FC236}">
                  <a16:creationId xmlns:a16="http://schemas.microsoft.com/office/drawing/2014/main" id="{5F9467BA-BC56-B416-3224-CA6116F3D90E}"/>
                </a:ext>
              </a:extLst>
            </p:cNvPr>
            <p:cNvSpPr/>
            <p:nvPr/>
          </p:nvSpPr>
          <p:spPr>
            <a:xfrm>
              <a:off x="7423081" y="256267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4" name="Freeform 2283">
              <a:extLst>
                <a:ext uri="{FF2B5EF4-FFF2-40B4-BE49-F238E27FC236}">
                  <a16:creationId xmlns:a16="http://schemas.microsoft.com/office/drawing/2014/main" id="{D36FAB19-D600-19DF-B9B3-DCFE5977E2DE}"/>
                </a:ext>
              </a:extLst>
            </p:cNvPr>
            <p:cNvSpPr/>
            <p:nvPr/>
          </p:nvSpPr>
          <p:spPr>
            <a:xfrm>
              <a:off x="7453263" y="255681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5" name="Freeform 2284">
              <a:extLst>
                <a:ext uri="{FF2B5EF4-FFF2-40B4-BE49-F238E27FC236}">
                  <a16:creationId xmlns:a16="http://schemas.microsoft.com/office/drawing/2014/main" id="{85F713DC-214F-09F7-2B1D-71A63547993C}"/>
                </a:ext>
              </a:extLst>
            </p:cNvPr>
            <p:cNvSpPr/>
            <p:nvPr/>
          </p:nvSpPr>
          <p:spPr>
            <a:xfrm>
              <a:off x="7483444" y="254036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6" name="Freeform 2285">
              <a:extLst>
                <a:ext uri="{FF2B5EF4-FFF2-40B4-BE49-F238E27FC236}">
                  <a16:creationId xmlns:a16="http://schemas.microsoft.com/office/drawing/2014/main" id="{CCB2DD4B-55D7-4EF8-7C33-44AE6E73A544}"/>
                </a:ext>
              </a:extLst>
            </p:cNvPr>
            <p:cNvSpPr/>
            <p:nvPr/>
          </p:nvSpPr>
          <p:spPr>
            <a:xfrm>
              <a:off x="7513625" y="255486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7" name="Freeform 2286">
              <a:extLst>
                <a:ext uri="{FF2B5EF4-FFF2-40B4-BE49-F238E27FC236}">
                  <a16:creationId xmlns:a16="http://schemas.microsoft.com/office/drawing/2014/main" id="{73AE76F2-E48B-3C82-6776-B585AF6921FC}"/>
                </a:ext>
              </a:extLst>
            </p:cNvPr>
            <p:cNvSpPr/>
            <p:nvPr/>
          </p:nvSpPr>
          <p:spPr>
            <a:xfrm>
              <a:off x="7543805" y="254918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8" name="Freeform 2287">
              <a:extLst>
                <a:ext uri="{FF2B5EF4-FFF2-40B4-BE49-F238E27FC236}">
                  <a16:creationId xmlns:a16="http://schemas.microsoft.com/office/drawing/2014/main" id="{390EE611-9779-27ED-5EC7-1B79E95F821C}"/>
                </a:ext>
              </a:extLst>
            </p:cNvPr>
            <p:cNvSpPr/>
            <p:nvPr/>
          </p:nvSpPr>
          <p:spPr>
            <a:xfrm>
              <a:off x="7573986" y="254758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9" name="Freeform 2288">
              <a:extLst>
                <a:ext uri="{FF2B5EF4-FFF2-40B4-BE49-F238E27FC236}">
                  <a16:creationId xmlns:a16="http://schemas.microsoft.com/office/drawing/2014/main" id="{868995FC-930D-7B66-4E1B-A9E062653B20}"/>
                </a:ext>
              </a:extLst>
            </p:cNvPr>
            <p:cNvSpPr/>
            <p:nvPr/>
          </p:nvSpPr>
          <p:spPr>
            <a:xfrm>
              <a:off x="7604167" y="254616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0" name="Freeform 2289">
              <a:extLst>
                <a:ext uri="{FF2B5EF4-FFF2-40B4-BE49-F238E27FC236}">
                  <a16:creationId xmlns:a16="http://schemas.microsoft.com/office/drawing/2014/main" id="{535E2016-8AEA-DC56-B5FA-DF3B182D9522}"/>
                </a:ext>
              </a:extLst>
            </p:cNvPr>
            <p:cNvSpPr/>
            <p:nvPr/>
          </p:nvSpPr>
          <p:spPr>
            <a:xfrm>
              <a:off x="7634348" y="254184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1" name="Freeform 2290">
              <a:extLst>
                <a:ext uri="{FF2B5EF4-FFF2-40B4-BE49-F238E27FC236}">
                  <a16:creationId xmlns:a16="http://schemas.microsoft.com/office/drawing/2014/main" id="{F0F9C160-8035-D73C-9839-58211DC81A15}"/>
                </a:ext>
              </a:extLst>
            </p:cNvPr>
            <p:cNvSpPr/>
            <p:nvPr/>
          </p:nvSpPr>
          <p:spPr>
            <a:xfrm>
              <a:off x="7664529" y="254178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2" name="Freeform 2291">
              <a:extLst>
                <a:ext uri="{FF2B5EF4-FFF2-40B4-BE49-F238E27FC236}">
                  <a16:creationId xmlns:a16="http://schemas.microsoft.com/office/drawing/2014/main" id="{779BF50F-DCDD-910D-0796-EB379CBF8571}"/>
                </a:ext>
              </a:extLst>
            </p:cNvPr>
            <p:cNvSpPr/>
            <p:nvPr/>
          </p:nvSpPr>
          <p:spPr>
            <a:xfrm>
              <a:off x="7694709" y="2559240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3" name="Freeform 2292">
              <a:extLst>
                <a:ext uri="{FF2B5EF4-FFF2-40B4-BE49-F238E27FC236}">
                  <a16:creationId xmlns:a16="http://schemas.microsoft.com/office/drawing/2014/main" id="{B0170389-C142-67CA-E1E0-FC2B15D78FF9}"/>
                </a:ext>
              </a:extLst>
            </p:cNvPr>
            <p:cNvSpPr/>
            <p:nvPr/>
          </p:nvSpPr>
          <p:spPr>
            <a:xfrm>
              <a:off x="7724890" y="253273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4" name="Freeform 2293">
              <a:extLst>
                <a:ext uri="{FF2B5EF4-FFF2-40B4-BE49-F238E27FC236}">
                  <a16:creationId xmlns:a16="http://schemas.microsoft.com/office/drawing/2014/main" id="{3024C614-6602-9F71-31A9-1860FD3A0EDA}"/>
                </a:ext>
              </a:extLst>
            </p:cNvPr>
            <p:cNvSpPr/>
            <p:nvPr/>
          </p:nvSpPr>
          <p:spPr>
            <a:xfrm>
              <a:off x="7755071" y="2560956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5" name="Freeform 2294">
              <a:extLst>
                <a:ext uri="{FF2B5EF4-FFF2-40B4-BE49-F238E27FC236}">
                  <a16:creationId xmlns:a16="http://schemas.microsoft.com/office/drawing/2014/main" id="{D6AD785A-E4C9-6287-9984-C02730E5F0E5}"/>
                </a:ext>
              </a:extLst>
            </p:cNvPr>
            <p:cNvSpPr/>
            <p:nvPr/>
          </p:nvSpPr>
          <p:spPr>
            <a:xfrm>
              <a:off x="7785252" y="255557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6" name="Freeform 2295">
              <a:extLst>
                <a:ext uri="{FF2B5EF4-FFF2-40B4-BE49-F238E27FC236}">
                  <a16:creationId xmlns:a16="http://schemas.microsoft.com/office/drawing/2014/main" id="{08118DB7-BF8F-78BD-59AD-E5F27E9D4382}"/>
                </a:ext>
              </a:extLst>
            </p:cNvPr>
            <p:cNvSpPr/>
            <p:nvPr/>
          </p:nvSpPr>
          <p:spPr>
            <a:xfrm>
              <a:off x="7815436" y="254876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7" name="Freeform 2296">
              <a:extLst>
                <a:ext uri="{FF2B5EF4-FFF2-40B4-BE49-F238E27FC236}">
                  <a16:creationId xmlns:a16="http://schemas.microsoft.com/office/drawing/2014/main" id="{AB5ADBF8-CF19-E582-07AB-93546108E7BE}"/>
                </a:ext>
              </a:extLst>
            </p:cNvPr>
            <p:cNvSpPr/>
            <p:nvPr/>
          </p:nvSpPr>
          <p:spPr>
            <a:xfrm>
              <a:off x="7845613" y="254539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8" name="Freeform 2297">
              <a:extLst>
                <a:ext uri="{FF2B5EF4-FFF2-40B4-BE49-F238E27FC236}">
                  <a16:creationId xmlns:a16="http://schemas.microsoft.com/office/drawing/2014/main" id="{B29E02F2-FE4D-BF6C-D699-1BC9976E2E81}"/>
                </a:ext>
              </a:extLst>
            </p:cNvPr>
            <p:cNvSpPr/>
            <p:nvPr/>
          </p:nvSpPr>
          <p:spPr>
            <a:xfrm>
              <a:off x="7875798" y="2560246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9" name="Freeform 2298">
              <a:extLst>
                <a:ext uri="{FF2B5EF4-FFF2-40B4-BE49-F238E27FC236}">
                  <a16:creationId xmlns:a16="http://schemas.microsoft.com/office/drawing/2014/main" id="{322745D9-74DF-D657-8A75-50A57DE5C4BD}"/>
                </a:ext>
              </a:extLst>
            </p:cNvPr>
            <p:cNvSpPr/>
            <p:nvPr/>
          </p:nvSpPr>
          <p:spPr>
            <a:xfrm>
              <a:off x="7905975" y="256036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0" name="Freeform 2299">
              <a:extLst>
                <a:ext uri="{FF2B5EF4-FFF2-40B4-BE49-F238E27FC236}">
                  <a16:creationId xmlns:a16="http://schemas.microsoft.com/office/drawing/2014/main" id="{1BDB5D30-202E-F7F5-5889-EDAA7FAEFDF1}"/>
                </a:ext>
              </a:extLst>
            </p:cNvPr>
            <p:cNvSpPr/>
            <p:nvPr/>
          </p:nvSpPr>
          <p:spPr>
            <a:xfrm>
              <a:off x="7936160" y="255273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1" name="Freeform 2300">
              <a:extLst>
                <a:ext uri="{FF2B5EF4-FFF2-40B4-BE49-F238E27FC236}">
                  <a16:creationId xmlns:a16="http://schemas.microsoft.com/office/drawing/2014/main" id="{6A020F2D-423C-1418-94E2-2A9369B6902C}"/>
                </a:ext>
              </a:extLst>
            </p:cNvPr>
            <p:cNvSpPr/>
            <p:nvPr/>
          </p:nvSpPr>
          <p:spPr>
            <a:xfrm>
              <a:off x="7966337" y="2539419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2" name="Freeform 2301">
              <a:extLst>
                <a:ext uri="{FF2B5EF4-FFF2-40B4-BE49-F238E27FC236}">
                  <a16:creationId xmlns:a16="http://schemas.microsoft.com/office/drawing/2014/main" id="{BB034962-053D-669C-8B33-99C86143A65A}"/>
                </a:ext>
              </a:extLst>
            </p:cNvPr>
            <p:cNvSpPr/>
            <p:nvPr/>
          </p:nvSpPr>
          <p:spPr>
            <a:xfrm>
              <a:off x="7996522" y="255521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3" name="Freeform 2302">
              <a:extLst>
                <a:ext uri="{FF2B5EF4-FFF2-40B4-BE49-F238E27FC236}">
                  <a16:creationId xmlns:a16="http://schemas.microsoft.com/office/drawing/2014/main" id="{E63915B6-6001-55CC-6F1A-9F5AFC0AC72A}"/>
                </a:ext>
              </a:extLst>
            </p:cNvPr>
            <p:cNvSpPr/>
            <p:nvPr/>
          </p:nvSpPr>
          <p:spPr>
            <a:xfrm>
              <a:off x="8026699" y="255119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4" name="Freeform 2303">
              <a:extLst>
                <a:ext uri="{FF2B5EF4-FFF2-40B4-BE49-F238E27FC236}">
                  <a16:creationId xmlns:a16="http://schemas.microsoft.com/office/drawing/2014/main" id="{E85A4FFE-D370-B483-CBC1-EE70B363492A}"/>
                </a:ext>
              </a:extLst>
            </p:cNvPr>
            <p:cNvSpPr/>
            <p:nvPr/>
          </p:nvSpPr>
          <p:spPr>
            <a:xfrm>
              <a:off x="8056884" y="2555276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5" name="Freeform 2304">
              <a:extLst>
                <a:ext uri="{FF2B5EF4-FFF2-40B4-BE49-F238E27FC236}">
                  <a16:creationId xmlns:a16="http://schemas.microsoft.com/office/drawing/2014/main" id="{DB17523C-CA96-5F08-07E2-92ACCA07845D}"/>
                </a:ext>
              </a:extLst>
            </p:cNvPr>
            <p:cNvSpPr/>
            <p:nvPr/>
          </p:nvSpPr>
          <p:spPr>
            <a:xfrm>
              <a:off x="8087061" y="254971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6" name="Freeform 2305">
              <a:extLst>
                <a:ext uri="{FF2B5EF4-FFF2-40B4-BE49-F238E27FC236}">
                  <a16:creationId xmlns:a16="http://schemas.microsoft.com/office/drawing/2014/main" id="{42248902-484A-DCE9-A1A2-3D9F070A95F2}"/>
                </a:ext>
              </a:extLst>
            </p:cNvPr>
            <p:cNvSpPr/>
            <p:nvPr/>
          </p:nvSpPr>
          <p:spPr>
            <a:xfrm>
              <a:off x="8117237" y="254918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7" name="Freeform 2306">
              <a:extLst>
                <a:ext uri="{FF2B5EF4-FFF2-40B4-BE49-F238E27FC236}">
                  <a16:creationId xmlns:a16="http://schemas.microsoft.com/office/drawing/2014/main" id="{443B9643-05ED-0086-D5DA-0F0F3415A8DD}"/>
                </a:ext>
              </a:extLst>
            </p:cNvPr>
            <p:cNvSpPr/>
            <p:nvPr/>
          </p:nvSpPr>
          <p:spPr>
            <a:xfrm>
              <a:off x="8147423" y="2546223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8" name="Freeform 2307">
              <a:extLst>
                <a:ext uri="{FF2B5EF4-FFF2-40B4-BE49-F238E27FC236}">
                  <a16:creationId xmlns:a16="http://schemas.microsoft.com/office/drawing/2014/main" id="{5983EC8F-75D5-7BB7-B08F-757C4F9A4AA6}"/>
                </a:ext>
              </a:extLst>
            </p:cNvPr>
            <p:cNvSpPr/>
            <p:nvPr/>
          </p:nvSpPr>
          <p:spPr>
            <a:xfrm>
              <a:off x="8177600" y="2543560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9" name="Freeform 2308">
              <a:extLst>
                <a:ext uri="{FF2B5EF4-FFF2-40B4-BE49-F238E27FC236}">
                  <a16:creationId xmlns:a16="http://schemas.microsoft.com/office/drawing/2014/main" id="{3F14C97E-2AA4-B84B-7A81-0C2A3AB13406}"/>
                </a:ext>
              </a:extLst>
            </p:cNvPr>
            <p:cNvSpPr/>
            <p:nvPr/>
          </p:nvSpPr>
          <p:spPr>
            <a:xfrm>
              <a:off x="8207785" y="253918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0" name="Freeform 2309">
              <a:extLst>
                <a:ext uri="{FF2B5EF4-FFF2-40B4-BE49-F238E27FC236}">
                  <a16:creationId xmlns:a16="http://schemas.microsoft.com/office/drawing/2014/main" id="{C62878F4-EF2F-8AC9-8BBC-1F7D1E19C2CA}"/>
                </a:ext>
              </a:extLst>
            </p:cNvPr>
            <p:cNvSpPr/>
            <p:nvPr/>
          </p:nvSpPr>
          <p:spPr>
            <a:xfrm>
              <a:off x="8237962" y="253823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1" name="Freeform 2310">
              <a:extLst>
                <a:ext uri="{FF2B5EF4-FFF2-40B4-BE49-F238E27FC236}">
                  <a16:creationId xmlns:a16="http://schemas.microsoft.com/office/drawing/2014/main" id="{BA20DC4A-E1B1-43BA-D113-AEB9D9E262CF}"/>
                </a:ext>
              </a:extLst>
            </p:cNvPr>
            <p:cNvSpPr/>
            <p:nvPr/>
          </p:nvSpPr>
          <p:spPr>
            <a:xfrm>
              <a:off x="8268147" y="2548531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2" name="Freeform 2311">
              <a:extLst>
                <a:ext uri="{FF2B5EF4-FFF2-40B4-BE49-F238E27FC236}">
                  <a16:creationId xmlns:a16="http://schemas.microsoft.com/office/drawing/2014/main" id="{A209B9A0-EB55-4839-1365-89165D750D36}"/>
                </a:ext>
              </a:extLst>
            </p:cNvPr>
            <p:cNvSpPr/>
            <p:nvPr/>
          </p:nvSpPr>
          <p:spPr>
            <a:xfrm>
              <a:off x="8298324" y="254953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3" name="Freeform 2312">
              <a:extLst>
                <a:ext uri="{FF2B5EF4-FFF2-40B4-BE49-F238E27FC236}">
                  <a16:creationId xmlns:a16="http://schemas.microsoft.com/office/drawing/2014/main" id="{3116A313-53C5-E694-7F6B-89E983FD36F8}"/>
                </a:ext>
              </a:extLst>
            </p:cNvPr>
            <p:cNvSpPr/>
            <p:nvPr/>
          </p:nvSpPr>
          <p:spPr>
            <a:xfrm>
              <a:off x="8328509" y="255018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4" name="Freeform 2313">
              <a:extLst>
                <a:ext uri="{FF2B5EF4-FFF2-40B4-BE49-F238E27FC236}">
                  <a16:creationId xmlns:a16="http://schemas.microsoft.com/office/drawing/2014/main" id="{FDF6545A-7A6B-02ED-2054-CB86F9DF86FD}"/>
                </a:ext>
              </a:extLst>
            </p:cNvPr>
            <p:cNvSpPr/>
            <p:nvPr/>
          </p:nvSpPr>
          <p:spPr>
            <a:xfrm>
              <a:off x="8358686" y="2562198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5" name="Freeform 2314">
              <a:extLst>
                <a:ext uri="{FF2B5EF4-FFF2-40B4-BE49-F238E27FC236}">
                  <a16:creationId xmlns:a16="http://schemas.microsoft.com/office/drawing/2014/main" id="{C41A0836-1E01-2312-2FB7-94D3A0272862}"/>
                </a:ext>
              </a:extLst>
            </p:cNvPr>
            <p:cNvSpPr/>
            <p:nvPr/>
          </p:nvSpPr>
          <p:spPr>
            <a:xfrm>
              <a:off x="8388871" y="2555749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6" name="Freeform 2315">
              <a:extLst>
                <a:ext uri="{FF2B5EF4-FFF2-40B4-BE49-F238E27FC236}">
                  <a16:creationId xmlns:a16="http://schemas.microsoft.com/office/drawing/2014/main" id="{83C8633F-10A1-4750-847B-A00C2DA88308}"/>
                </a:ext>
              </a:extLst>
            </p:cNvPr>
            <p:cNvSpPr/>
            <p:nvPr/>
          </p:nvSpPr>
          <p:spPr>
            <a:xfrm>
              <a:off x="8419048" y="254539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7" name="Freeform 2316">
              <a:extLst>
                <a:ext uri="{FF2B5EF4-FFF2-40B4-BE49-F238E27FC236}">
                  <a16:creationId xmlns:a16="http://schemas.microsoft.com/office/drawing/2014/main" id="{68914302-EC7E-8140-96C9-00E471966EA6}"/>
                </a:ext>
              </a:extLst>
            </p:cNvPr>
            <p:cNvSpPr/>
            <p:nvPr/>
          </p:nvSpPr>
          <p:spPr>
            <a:xfrm>
              <a:off x="8449233" y="256391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8" name="Freeform 2317">
              <a:extLst>
                <a:ext uri="{FF2B5EF4-FFF2-40B4-BE49-F238E27FC236}">
                  <a16:creationId xmlns:a16="http://schemas.microsoft.com/office/drawing/2014/main" id="{62503F46-4912-4B54-41BD-49EC99A4B694}"/>
                </a:ext>
              </a:extLst>
            </p:cNvPr>
            <p:cNvSpPr/>
            <p:nvPr/>
          </p:nvSpPr>
          <p:spPr>
            <a:xfrm>
              <a:off x="8479410" y="2566400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9" name="Freeform 2318">
              <a:extLst>
                <a:ext uri="{FF2B5EF4-FFF2-40B4-BE49-F238E27FC236}">
                  <a16:creationId xmlns:a16="http://schemas.microsoft.com/office/drawing/2014/main" id="{96EAF5D6-39F0-68F9-B095-0C6D15B62BF2}"/>
                </a:ext>
              </a:extLst>
            </p:cNvPr>
            <p:cNvSpPr/>
            <p:nvPr/>
          </p:nvSpPr>
          <p:spPr>
            <a:xfrm>
              <a:off x="8509596" y="254450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0" name="Freeform 2319">
              <a:extLst>
                <a:ext uri="{FF2B5EF4-FFF2-40B4-BE49-F238E27FC236}">
                  <a16:creationId xmlns:a16="http://schemas.microsoft.com/office/drawing/2014/main" id="{F5473628-E957-AADB-E64F-0AADBEE140B8}"/>
                </a:ext>
              </a:extLst>
            </p:cNvPr>
            <p:cNvSpPr/>
            <p:nvPr/>
          </p:nvSpPr>
          <p:spPr>
            <a:xfrm>
              <a:off x="8539772" y="254894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1" name="Freeform 2320">
              <a:extLst>
                <a:ext uri="{FF2B5EF4-FFF2-40B4-BE49-F238E27FC236}">
                  <a16:creationId xmlns:a16="http://schemas.microsoft.com/office/drawing/2014/main" id="{C61C1DDD-03C9-1918-EE27-B6239CC99C21}"/>
                </a:ext>
              </a:extLst>
            </p:cNvPr>
            <p:cNvSpPr/>
            <p:nvPr/>
          </p:nvSpPr>
          <p:spPr>
            <a:xfrm>
              <a:off x="8569958" y="254616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2" name="Freeform 2321">
              <a:extLst>
                <a:ext uri="{FF2B5EF4-FFF2-40B4-BE49-F238E27FC236}">
                  <a16:creationId xmlns:a16="http://schemas.microsoft.com/office/drawing/2014/main" id="{D86606B3-4DF4-2013-2C9A-2E1949A044B8}"/>
                </a:ext>
              </a:extLst>
            </p:cNvPr>
            <p:cNvSpPr/>
            <p:nvPr/>
          </p:nvSpPr>
          <p:spPr>
            <a:xfrm>
              <a:off x="8600134" y="2537170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8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8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3" name="Freeform 2322">
              <a:extLst>
                <a:ext uri="{FF2B5EF4-FFF2-40B4-BE49-F238E27FC236}">
                  <a16:creationId xmlns:a16="http://schemas.microsoft.com/office/drawing/2014/main" id="{E7441D66-9373-B932-9FFA-3794A58B518C}"/>
                </a:ext>
              </a:extLst>
            </p:cNvPr>
            <p:cNvSpPr/>
            <p:nvPr/>
          </p:nvSpPr>
          <p:spPr>
            <a:xfrm>
              <a:off x="8630320" y="2545099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8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8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4" name="Freeform 2323">
              <a:extLst>
                <a:ext uri="{FF2B5EF4-FFF2-40B4-BE49-F238E27FC236}">
                  <a16:creationId xmlns:a16="http://schemas.microsoft.com/office/drawing/2014/main" id="{C9A4A21C-CDBD-3466-0F9C-49FAEE7135D5}"/>
                </a:ext>
              </a:extLst>
            </p:cNvPr>
            <p:cNvSpPr/>
            <p:nvPr/>
          </p:nvSpPr>
          <p:spPr>
            <a:xfrm>
              <a:off x="8660496" y="2564980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5" name="Freeform 2324">
              <a:extLst>
                <a:ext uri="{FF2B5EF4-FFF2-40B4-BE49-F238E27FC236}">
                  <a16:creationId xmlns:a16="http://schemas.microsoft.com/office/drawing/2014/main" id="{5F372803-EDBE-8249-7D05-1CF461EEBC72}"/>
                </a:ext>
              </a:extLst>
            </p:cNvPr>
            <p:cNvSpPr/>
            <p:nvPr/>
          </p:nvSpPr>
          <p:spPr>
            <a:xfrm>
              <a:off x="8690682" y="256385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6" name="Freeform 2325">
              <a:extLst>
                <a:ext uri="{FF2B5EF4-FFF2-40B4-BE49-F238E27FC236}">
                  <a16:creationId xmlns:a16="http://schemas.microsoft.com/office/drawing/2014/main" id="{351D2F90-BEE4-0C3C-CCAA-1B196C518439}"/>
                </a:ext>
              </a:extLst>
            </p:cNvPr>
            <p:cNvSpPr/>
            <p:nvPr/>
          </p:nvSpPr>
          <p:spPr>
            <a:xfrm>
              <a:off x="8720858" y="2552199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7" name="Freeform 2326">
              <a:extLst>
                <a:ext uri="{FF2B5EF4-FFF2-40B4-BE49-F238E27FC236}">
                  <a16:creationId xmlns:a16="http://schemas.microsoft.com/office/drawing/2014/main" id="{4AF3C7AF-0463-6140-61E7-D19B772FF33B}"/>
                </a:ext>
              </a:extLst>
            </p:cNvPr>
            <p:cNvSpPr/>
            <p:nvPr/>
          </p:nvSpPr>
          <p:spPr>
            <a:xfrm>
              <a:off x="8751044" y="2551016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8" name="Freeform 2327">
              <a:extLst>
                <a:ext uri="{FF2B5EF4-FFF2-40B4-BE49-F238E27FC236}">
                  <a16:creationId xmlns:a16="http://schemas.microsoft.com/office/drawing/2014/main" id="{10CE251D-52B1-A43B-82D4-E69552C9B791}"/>
                </a:ext>
              </a:extLst>
            </p:cNvPr>
            <p:cNvSpPr/>
            <p:nvPr/>
          </p:nvSpPr>
          <p:spPr>
            <a:xfrm>
              <a:off x="8781220" y="2551489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9" name="Freeform 2328">
              <a:extLst>
                <a:ext uri="{FF2B5EF4-FFF2-40B4-BE49-F238E27FC236}">
                  <a16:creationId xmlns:a16="http://schemas.microsoft.com/office/drawing/2014/main" id="{B6CE2A07-B59E-E44D-FFAA-B4293DF4B20D}"/>
                </a:ext>
              </a:extLst>
            </p:cNvPr>
            <p:cNvSpPr/>
            <p:nvPr/>
          </p:nvSpPr>
          <p:spPr>
            <a:xfrm>
              <a:off x="8811406" y="254474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0" name="Freeform 2329">
              <a:extLst>
                <a:ext uri="{FF2B5EF4-FFF2-40B4-BE49-F238E27FC236}">
                  <a16:creationId xmlns:a16="http://schemas.microsoft.com/office/drawing/2014/main" id="{D10B2C2B-50B2-1387-E283-670C2D87D8AA}"/>
                </a:ext>
              </a:extLst>
            </p:cNvPr>
            <p:cNvSpPr/>
            <p:nvPr/>
          </p:nvSpPr>
          <p:spPr>
            <a:xfrm>
              <a:off x="8841583" y="2559358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1" name="Freeform 2330">
              <a:extLst>
                <a:ext uri="{FF2B5EF4-FFF2-40B4-BE49-F238E27FC236}">
                  <a16:creationId xmlns:a16="http://schemas.microsoft.com/office/drawing/2014/main" id="{C8BDD121-F0D7-9ECD-2B95-BA7DD4349536}"/>
                </a:ext>
              </a:extLst>
            </p:cNvPr>
            <p:cNvSpPr/>
            <p:nvPr/>
          </p:nvSpPr>
          <p:spPr>
            <a:xfrm>
              <a:off x="8871759" y="255521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2" name="Freeform 2331">
              <a:extLst>
                <a:ext uri="{FF2B5EF4-FFF2-40B4-BE49-F238E27FC236}">
                  <a16:creationId xmlns:a16="http://schemas.microsoft.com/office/drawing/2014/main" id="{F5CB29D6-2091-0FCB-41DE-29AABBCE293A}"/>
                </a:ext>
              </a:extLst>
            </p:cNvPr>
            <p:cNvSpPr/>
            <p:nvPr/>
          </p:nvSpPr>
          <p:spPr>
            <a:xfrm>
              <a:off x="8901945" y="254486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333" name="Freeform 2332">
            <a:extLst>
              <a:ext uri="{FF2B5EF4-FFF2-40B4-BE49-F238E27FC236}">
                <a16:creationId xmlns:a16="http://schemas.microsoft.com/office/drawing/2014/main" id="{9110987D-6C1C-5EBF-A269-258BE0B28B95}"/>
              </a:ext>
            </a:extLst>
          </p:cNvPr>
          <p:cNvSpPr/>
          <p:nvPr/>
        </p:nvSpPr>
        <p:spPr>
          <a:xfrm>
            <a:off x="7409794" y="2552522"/>
            <a:ext cx="1509046" cy="901"/>
          </a:xfrm>
          <a:custGeom>
            <a:avLst/>
            <a:gdLst>
              <a:gd name="connsiteX0" fmla="*/ 0 w 1509046"/>
              <a:gd name="connsiteY0" fmla="*/ 0 h 901"/>
              <a:gd name="connsiteX1" fmla="*/ 1509046 w 1509046"/>
              <a:gd name="connsiteY1" fmla="*/ 0 h 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09046" h="901">
                <a:moveTo>
                  <a:pt x="0" y="0"/>
                </a:moveTo>
                <a:lnTo>
                  <a:pt x="1509046" y="0"/>
                </a:lnTo>
              </a:path>
            </a:pathLst>
          </a:custGeom>
          <a:noFill/>
          <a:ln w="10811" cap="rnd">
            <a:solidFill>
              <a:srgbClr val="E26F4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4575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0"/>
      <p:bldP spid="870" grpId="0"/>
      <p:bldP spid="872" grpId="0"/>
      <p:bldP spid="875" grpId="0" animBg="1"/>
      <p:bldP spid="876" grpId="0" animBg="1"/>
      <p:bldP spid="877" grpId="0" animBg="1"/>
      <p:bldP spid="10" grpId="0"/>
      <p:bldP spid="23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Organisatorisches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Wahrscheinlichkeitsbegriff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Geschichte der Wahrscheinlichkeit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Wahrscheinlichkeitsräume und 𝜎-Algebra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Rechenregeln von Wahrscheinlichkeitsräumen</a:t>
            </a:r>
          </a:p>
          <a:p>
            <a:pPr marL="342900" indent="-342900"/>
            <a:r>
              <a:rPr lang="de-DE" altLang="en-DE" dirty="0"/>
              <a:t>Gleichverteilung</a:t>
            </a:r>
          </a:p>
          <a:p>
            <a:pPr marL="342900" indent="-342900"/>
            <a:r>
              <a:rPr lang="en-US" altLang="en-DE" b="1" i="1" dirty="0"/>
              <a:t>Counting</a:t>
            </a:r>
            <a:r>
              <a:rPr lang="de-DE" altLang="en-DE" b="1" dirty="0"/>
              <a:t> Prinzip</a:t>
            </a:r>
          </a:p>
          <a:p>
            <a:pPr marL="342900" indent="-342900"/>
            <a:r>
              <a:rPr lang="de-DE" altLang="en-DE" dirty="0"/>
              <a:t>Permutationen, Variationen und Kombinationen</a:t>
            </a:r>
          </a:p>
          <a:p>
            <a:pPr marL="614125" lvl="1" indent="-342900"/>
            <a:r>
              <a:rPr lang="de-DE" altLang="en-DE" dirty="0"/>
              <a:t>Numerische Approximation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66643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13561</TotalTime>
  <Words>2043</Words>
  <Application>Microsoft Macintosh PowerPoint</Application>
  <PresentationFormat>On-screen Show (16:9)</PresentationFormat>
  <Paragraphs>277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Cambria Math</vt:lpstr>
      <vt:lpstr>Open Sans</vt:lpstr>
      <vt:lpstr>Verdana</vt:lpstr>
      <vt:lpstr>TEMPLATE DEF Faculty v2022</vt:lpstr>
      <vt:lpstr>Mathe III</vt:lpstr>
      <vt:lpstr>Überblick</vt:lpstr>
      <vt:lpstr>Überblick</vt:lpstr>
      <vt:lpstr>Zur Erinnerung: Wahrscheinlichkeitsraum</vt:lpstr>
      <vt:lpstr>Laplace‘sche Gleichverteilung</vt:lpstr>
      <vt:lpstr>Gleichverteilung ist nicht gleich Gleichverteilung!</vt:lpstr>
      <vt:lpstr>Zufallsgeneratoren für gleichverteilte Zahlen</vt:lpstr>
      <vt:lpstr>Pseudozufallszahlen für Gleichverteilungen</vt:lpstr>
      <vt:lpstr>Überblick</vt:lpstr>
      <vt:lpstr>Wiederholte Zufallsexperimente</vt:lpstr>
      <vt:lpstr>Counting Prinzip</vt:lpstr>
      <vt:lpstr>Counting Prinzip</vt:lpstr>
      <vt:lpstr>Beispiel: Geburtstagsparadoxon</vt:lpstr>
      <vt:lpstr>Überblick</vt:lpstr>
      <vt:lpstr>Permutationen</vt:lpstr>
      <vt:lpstr>Variationen</vt:lpstr>
      <vt:lpstr>Kombinationen</vt:lpstr>
      <vt:lpstr>Kombinationen: Beispiele</vt:lpstr>
      <vt:lpstr>Numerische Approximation</vt:lpstr>
      <vt:lpstr>Stirling’s Approximation: Herleitung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189</cp:revision>
  <cp:lastPrinted>2014-05-07T12:19:03Z</cp:lastPrinted>
  <dcterms:created xsi:type="dcterms:W3CDTF">2022-08-10T08:10:37Z</dcterms:created>
  <dcterms:modified xsi:type="dcterms:W3CDTF">2024-10-07T13:45:01Z</dcterms:modified>
</cp:coreProperties>
</file>